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Masters" id="{f78120e4-b26b-bcdb-a70e-116bc6d5c9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6" d="100"/>
          <a:sy n="36" d="100"/>
        </p:scale>
        <p:origin x="-600" y="-102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-1005-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lnSpc>
                <a:spcPts val="18200"/>
              </a:lnSpc>
              <a:buNone/>
              <a:def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-1-4.svg"/><Relationship Id="rId5" Type="http://schemas.openxmlformats.org/officeDocument/2006/relationships/image" Target="../media/image4.png"/><Relationship Id="rId4" Type="http://schemas.openxmlformats.org/officeDocument/2006/relationships/image" Target="../media/image-1-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-25-3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91056" y="1792224"/>
            <a:ext cx="21278088" cy="7168896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Data Analysis </a:t>
            </a:r>
            <a:r>
              <a:rPr lang="en-US" sz="19000" kern="0" spc="-950" dirty="0" smtClean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of Dream Big Company</a:t>
            </a:r>
            <a:endParaRPr lang="en-US" sz="19000" dirty="0">
              <a:solidFill>
                <a:schemeClr val="bg1"/>
              </a:solidFill>
            </a:endParaRPr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tapenderpundir21@gmail.com</a:t>
            </a:r>
            <a:endParaRPr lang="en-US" sz="2400" dirty="0"/>
          </a:p>
        </p:txBody>
      </p:sp>
      <p:pic>
        <p:nvPicPr>
          <p:cNvPr id="5" name="Image 1" descr="/pptIcons/ProfileOutlined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Tapender Thakur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NcBrgDASIAAhEBAxEB/8QAHQABAQADAQEBAQEAAAAAAAAAAAQGBwgJBQMCAf/EAE8QAQAABAEFCgkKBQQBBAIDAQABAgMEBQYRFZPSBxIUU1RzdZSz0QgTITM1N1eSshYYIjE2VZW009QXQVZYliMyUVJhJEJxkTSBYmSx8P/EABwBAQEAAgMBAQAAAAAAAAAAAAABBAcDBggCBf/EADsRAQABAgQBCQYGAwACAgMAAAABAhEDEjFRBAUHEzI1cpKx0QYhNEFUkRQVFlJxwRczYUKBIlMkoaL/2gAMAwEAAhEDEQA/AP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KmJ+Ghi8L+vLhGRdlGzlqTQozV7mfxk0kI+SabNCEIRjDy5v5fVnj9b9jknkLjuXJrjgqM2W1/fEWve2s/wDJfNVcU6uqxyV89HKj+i8L6xUf3S8NLKOFSWNbIjDZqcI/SlluqksYw/8AEYwjm/8AqL9r9Bcu/wD1R4qfV8dNQ6yHwJMqqt3kXa5Y4Jk5iWMRvbKhe2+HWc9vJc1Zasss0JZY16lKlCMITZ476eWHkj/PNB8Tcy3Uq26bRub2hudZT4BY29Wvbwu8WqYdGSrXo1pqNWlLLbXVafPLPJPDPNLCWMJc8Jo54Z+n10VYdU0VRaY9zlZ0PmYllJguD4phODYje+JvMcrVLewp+Lnm8dUp0pqs8M8IRhLmkkmjnmjCHkzQ8uaD+MrMd+S+SuM5TcF4TojD7i/8Rv8AeeN8VTmn3m+zR3ufe5s+aObP9UXyPrDFMR3QsNwfIOxy6xOwu5pb+haTULG0l8dXrXFzvJaVvTz72EZpp6kssJpoyywz55oyywjGH0slcoLzKPDp7zEMlMZyduaVWalUscVhQ8dLGEIRhNCe3q1aM8sYRhGEZKk384RzTQjCAfZGNTZZb3dJp7nujc/jMDnxnhnjvq3txLS8XvN7/wDyz77ffyzZv5slAGO7ouV3yByEx7LXR/D9CWFa+4N43xXjvFyxm3u/3s29z5vrzR/+H3qFXx1CnW3ubxkkJs2fPmzwB+g/yMYQhGMY5oQYbkVumUsubrfYbkZlJaYPcU562HY3d0aEtniEks0Jd9TlkrTV6cI599L46lS30IZ5c4MzAAAAEmLYrYYHhV7jeK1/EWWH29S6uau9mm3lKnLGaebNLCMY5oQjHNCEY/8AD+8Pv7TFbC2xSwq+NtryjJcUZ97GXfU55YTSxzRhCMM8Iw8kYZwUDWm7vuxQ3Gsl7XGaODwxK8v7qFrb0p6ni5JfoxmmmmjCEY5oQhmzQ+uMWgvn0ZWf0LhPWarsnJnslyryxw8cVwmHE0TMxeaojTXWX5HGcucFwGL0OPVar+Jl2QON/n0ZWf0LhPWarZG4V4UF1urZWz5IYzkxQw+vUtp7i2r21eaeWMZM0ZpZpZoZ4eSMYwjCP8s2by53PxnsVyzwGBXxONhRlpi82qpn3fxdx8P7Q8n8Ti04OHX/APKfdHun0dADX+6Fus3e59iuG4bPuXZW47Sxa5o2NneYXVwyFGpdVITxlo5ri8pVITZpJoxmjJCT6vpM2wu7uL/Dra9u8LusNrV6UtSpZ3U1KatQmjDyyTxpTz04zQ+qO9nml/4jF1R+2qHzMBykwXKe3urrA73hNKzvbjD683i55N5cUJ406smaaEM+aaWMM8PJH+UYwfMvMs+CbouFZAaN3+k8IvMV4X47N4vg9WhT8XvN75d94/Pvt9DNvc2aOfyBkw1tldu32GSOUeL4FUyEypxS2yesbbEsZxTD5LOa2sLatGpmnmknuJLipvYUp5poUqU8c0PJCMfI2NSq069KSvRnhNTqSwnlmh9UYRhnhEH9gxm8yz4Jui4VkBo3f6Twi8xXhfjs3i+D1aFPxe83vl33j8++30M29zZo5/IGTAAAwW03Uq2J5dYnkVg+51lPf0sFvaNjiGM0qmHyWNvUqUadaEYwqXUtxNCElWTPGSjN5c8IZwZ0AAAAAADGtznLL+IGR9llZo3gHC6lzT4P47xu98VXqUs++3sufP4vP9Xkz5vLmzgyUGFzbptGrlfcZK4TkblJitDD7qlY4ljFpRocCsLipJLPLTnhPWlr1M0tSnGaajSqSSwnhvpob2fehmgAAAAPmYHlJguUkt9Pgt7wiGG31bDbqPi55PF3NKOapJ9KEM+aP84Z4R/lGIPpgAAAAAAAAAAAAAAAAAAAAAAAAAAAAAAAAAAAAAAAAAAAAAAAAAAAAAAAAAAAAAAAAAAAAAAAAAAAAAAAAAAAAAAAAAAAAAAAAAAAAAAAAAAAAAAAAAAAAAAAAAAAAAAAAAAAAAAAAAAAAAAAAAAAAAAAAAAAAAAAAAPMCaWaSaMk8sZZpY5owjDNGEXp+wvEdxjcrxW9rYjf5C4VUuLieNSrPClvd/NGOeM0YSxhDPGPljH+bunsf7TYHs5ON09E1RXl0t7st97buLEomu1nnmPQP+BG5B/QOF+7N3v7pbhm5FSqS1ZMgMJjGWOeEJqUZof/ALhGOaP/AO3dv8mcn/8A01//AM+ri6Cd309y6WaTczyRknljLNLgVhCMIwzRhHg8jTdxuW5U0Mnsn6GVO5rHLPBbHKDKG7xPJWFeyqcJlurytVs7qMlzVktq3i5Zs+8qTwjL47fQhv5MzomSSSnJLTpyQlklhCWWWWGaEIQ+qEIP6ab4jF6fFqxbWzTM/eWTHuhzPJuHXlGlufY3jW4/Y41SwLKXELqlgm9sLivgeE3ElaNrbyz16ktKMlCpNSmjTpVJoSRhCFKE8JJYsdl3IN13Fct8Vyuudz2pheJ4pheUeG4xWt6mE0rO/hXoVJbLxVWWee+uITTS0c8burCFOO9hJSpyQzSddDhVr3HsmK1zuPWGS+L5EVco56FhY0bvCbfEZbS5jNShT301vX38kstenNLvpJvG0/pSwjCpJ5JmqsfyP3ZMeyBt8l8dyNxzKDJ+tjs0I2OMVMGv8oLXDJbbNS8ZCtW0bcTwuYRzTV43E3i4yTTSzVYb6TpcByxkzuLbstpkToOSWrg+KUchsTwC0u5r+2jNQrTYlGpb0YTUpd7LCNvCWEJpaUJJIRhDey5t5CbDvB7r2u5/jFrQ3P8ALalRvL6xuPk5cSZJwkq1qEtT/Vjh9rJSw6vSjGenCfxtWWrPLThGG8mpUox6wAalyiyQyzx3wZMRyIjkthFhlLe5MVbGTB8I3lpZ0a81KMstGl9OMlKWHkhmhPNLL/KaaEIRjrq83JanAsososO3OKG5fa4RgMt1465ubSeN/jdrWhc0cQqRtqtSE8Kfip4Rr14y1qkteeE0ubPn6ffOx3J3J/Kiw0VlNgWH4vZeMkrcGv7WS4peMkmhNJPvJ4RhvpZoQjCObPCMIRgDCdw+zxS8yUuN0TH8Oms8by5rwxy4tqlTfTWtGanLLa20ZoQ/9lCWnnh5YQnmnzfWwHCsht1Glc47gGQWB5Q5AYViOD4nSrW+I4zaXuF0MUqy/wChcYVGnUqXVCXxk080ZZpKFOEuaaWjLUjGDoUByJg+4XlDk7kRjFe1yWygw+a9nwm3xbAMVvMnbG2x6SS7knuKNKGGUqVKpNVljNSlqXU8s9WFTxc8JZZoxfrg251DK693QcnMk9y+OS+GS5SZJeOwKld21DglK3qSVrqH/pasaFGaFObxkadGpH/fCP8Avnmlh1ZimF4ZjeHXOEYzh1rf2F5Smo3NrdUZatGtTmhmmknkmhGWaWMPJGEYZopcm8lsmcjcKp4Dkhk5heB4ZRmmnp2WG2dO2oSTTRzzRhTpwhLCMYxjGPk8sQaCu/B1pYVd5Q3+Se53hljXsssMHxDJWe1jQoxw7D5ZrOa+4JmmhwWSaaF3GenJvPGRjN9GbfQzxZJbhGVlnuo4jlTlBZZTT4vLf4pdRx2lPgNKxxG1rQqwoW81WnQ0pVhCSpSljQrTQpSxpQjLPGFOnCPTwDluw8GSpaZI5OYTbbnuFUr693P8QwXKeevNQqxucRmo20bWW5mjNNGvGnWpz7yf6cKcJIQljLDewbw3G8DpZN7muBYHTyD+R81nay0q2FeLtJPF1oQzVKma0qVKUd/NnnzwmjGO+zzZo54M0Ac0eHNLNHIvJyeEsd7DFJ4Rjm8kIxpTZv8A/I//AE4zeqGUWTOT+VuGT4NlNg9riVlUmhPGhc04Ty76H1TQz/VGH/MPKw/5ve4t7OsJ9ybvbO9l/bnhOQ+TqeCx8KqZiZ98Wt75v85h07ln2bx+UeLniMOuIiYjW/y9zzfbt8D2Wabdrs4yyxjCWwu4zRhD6obzN/8A7GDrP5ve4t7OsJ9ybvfeyU3Nsg8hq1e5ySyVw/C61zLCSrVoUs080ufPvd9Hy5s+aObPm8kGfyxzicFyhwGNwmFhVxVXTNPvtb3+75TLG4D2U4jheKw8euum1MxPuv8AL/0+Zun5N41lFXyMnwey4RDCcqrPEryPjJJPFW0lOtCaf6UYb7NGeXyQzx8v1NTWW5NlNHKq1nr7l8KWVdvlZNitzujT3FlNwnC+EzVODwnhVjezb62mltuDzUoUZc3km3sssY9IjUTvTlatuOY9k3ktlJkbkzuC2ULLFsrri5xOvh9pg0Z8RwipPXqUI21KvXko1J6MZqUvi72TxcmeMZadXewzZLuD7lu6BkZi2Sk+UuC1rWywTC8orCXxtzaTzW9O4xKhVtKW9toS04QjRkjHNTpyySb3e5pfJB0IA05je43i+WW6nldiWOY/jmHZJ4zhOFWNaxsatnLQxiWlG48dRrTTUp7mnLCFSWWMac9LfQnjDPH+WM5Y5E7pNO7yzySwDc5usQsMpMqsGx20xaliFlStKFtRjYwrU55J6sK8KksLWeMIS04yzQjD6cI+R0SA52xTcOxSbAMscVkyIt73GMXyyrYhdW8LmlJc41gPCpKk1jLXjPCElOrLLGPiZ55Kc02eFTewnmitk3EMnMrMp8mauJ7hmFYDkfY4Fi9vPk/XpWPB6F1Wubaal422tp5qE080KdWpCMvjJZZoSzb6E+bNvwBx1l7uN7s2Uu59k5kdebn9xfXeB5JUaOF31tXwmtXssWk8ZCMlavfVJ40JISy0N7Us6fjppoQz1pISs1vNyrdDm3Q8pMUyXyWp4fiGUOEXlK4ysxelh9avZ3E9nCnQhh15RqcNpy+MhJ4yjWozU5d7NGlPCEIQn6QAaH8G7ckvNz+9xPGLrAMpsAqXdlQtbqzxGOA0re5uJYxmmr06eEUZIVIwzxlhWrxhVmhNGEZIfW+9k7uTVZd0nLrLnGZcct6l/itC4wmW2yiu6Npc0pcPoUozVLSjXhQnj4ySpL/rU4xjvYfyhK20A5QxLwcMYtNyzc9wWlkTc1IWVDf5XYPhFDBLm8vr2NCWSlXqaUkqWlz4mMs0kN/NvpZZ4eLmzS72NmPbi99h+H4dh2Vu5PfbpWT9vklPhthb4rf4bXq4DeRq1J56lWFSNClLCNOpRkhVtZJ56cttvJJYw3sZuo381KclWSalVklnknhGWaWaGeEYR+uEYA5LybyW3RZdyqWGSW59d5Q0MttyjCMEta9tiNpQpWV3St7iGa48fVkn3k0LiSMJqctSOeEYRhD631MoNwbK/Hd023xjHrHKa4p7zCZsIxTCqmAyyYJLQpU4VqU9e7oz39CPjac8/wD6OM0tTxuaO9jGaMemsPw+wwmxt8Mwuyt7OztKctG3t7elLTpUqcsM0skkssIQllhCEIQhCGaCgHPH8CsQpYjc5aW2R9tLlZLukxxi1xSNalNc0sInuZfG+LqRn+hSmozVIzUYRhvoxjGMkZoocM3IoW+ROUdnlPuZ2mCZXWNrcX9fdEuqllWnxG9oV+EW91LWlqTXUZIT06dSaSvLTlkhJCSWE0sIZulXz8dyewDKjDp8HymwPD8XsKk8k89rf20lxRmmkmhNLGMk8IyxjCaEIwjm8kYQiDA9wahimL5L190/KSwjZ4zl5Up4vVt5p4TxtbTxcslpQhHN9UtKEJ4w+qE9Wp/y1Tuebi2OWV7k1Y4huLyYLi9hjF9eY1lZWvbOvC+wyrUuf/RQmp1prmpCpLWpwjRqSQoyQljGEYzSy5+oYQhCEIQhmhB/NWlSr0p6FelJUp1JYyTyTywjLNLGGaMIwj9cIwBoncIyfxS6ypv4YrUlucJ3M43eSGT1eFWE8K8sasJ6lXN/KanQha20Y58++p1oR+tdlPk3lxQ3UpcdyByNygwe/vMQtNI4xbYxZ1MBxSwljThU4baVanjpbiFKSeSWpQt/GZ4UoRrRk30su3cEwLBMmcKtsCycwexwrDbOXeW9nY28lChRlzxjmkpyQhLLDPGMc0IfzXA5fyX3CctLPdLxTKnFI5S2uPS3uK3VPKeSfAqdhdW9aFWFtSnq06GlKssktSjCNCtNClLGjnlnjCnThHG8mMjI0sp8jcCwrcjpZO4/XyNx6OJYhSxCyrQx+vPbUafDfGW9WeNeWerUzwr3O8qR8b9XlmzdiPg5PZBZDZI32IYnkpkXgWC3mLVPG4hcYfh1G2q3c+eM2+qzU5YRqRzzTRzzRj5Zox/mDQ+F+DDgdKOC2l/uZYVXs58g42eM0riNKvJc47JCjChVrSzTR8dcSQmuIS3Ed9GWE0YQnhCMHwcotwPdDyoxHJutlnYZU4nUp5NYTY211hlxgM9TA8QpSZrmpUuMQpVbijGaeMk/j7GM9SO8jnljGSnGPWgDnavuDX8t/imV9LJCjXyqhuiWuLYditWvRmuqeE+Mtpa81OpGb/SknpQr7+lLvd/njnkjGMGXbhu5xabnGNZc2dDcxs8n4Yhj1xfW2K2dCyp0cQs6k8ZqNKXxM/joeKzzQjLVpyQhGaO830Ixi2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8jGEIZ4xzQg/0B8+GUGAzYRDH5cbsI4XGXfwvYXMnB4y582fxmfe5s/k+v63+45jmF5N4VcY3jV1waytYQmrVd5NPvYRjCEPJLCMY+WMPqg0tPTnwzKivuOTWd3UwyzxWplbDxdOM2+wyXNcQoywzfS/9ZGMkJfr3sMzEMR3T8eyvwPKSwr5S0MWwnEMBkxOhThXtqlWzqQu6MPFTwoUZZaM29qQz0ZqteaXNLnn8v0vuKLpd1ONMY/ur3uD3WUGT1fKe3t8doZVWFph9lNTpeP0dWmtd9GFPe55qcYT1YeMjCOaMc2+hHM/HBsuN0PFN1CrhNTKPBLSS3xqtaVcAr30vCY2MkI72tLbS2fjs80m8qQqxufFRjHNmhn3sJlku3aA+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h15lRlRZ7pmFZK18PwuTBsSs7yvSryVqlS6nnowpf7pYyyyU4Z6kYZoRqZ/JHPL9UaMv8TyowbCa+M4JjGT+F2eH2ta6u7jFrarXhHewhGWSEslWnvIR8ueeM00fqhCSOfOthlI1Le7qGW95h1/jmC4Rhdjb5O4LaYvi1liFOpUr1alWlGtPbU55Z5PEzSUpf980k+eaeEN7DNF+1fdQymqTXWVeH0MKjkrh+MW2D1aFSlUje1/GTU5J68tWFTeSbypWlh4uNOaM0JJvpS54ZmWUu2oMLysyiysjlLQyQyKnwiheQw2ritzcYlQqV6cJJZ4SU6UtOnUpxzzzRm+nvowlhJH6M0Y+TEZd2DKvH8EvMqslsPwihYYDgtti2J217LUq1bipUkmqT29KpJPLClGWnJHNUmknhNGeX6MIQjnWku3ENV191DKapNdZV4fQwqOSuH4xbYPVoVKVSN7X8ZNTknry1YVN5JvKlaWHi405ozQkm+lLnhm2oTFlAEAAAAAAAAAAAAAAAAAAAAAAAAAAAAAAAAAAAAAAAAAAAAAAAAAAAAAAAAAAAAAAAAAAAAAAAAAAAAAAAAAAAAAAAAAAAAAAAAAAAAAAAAAAAAAAAAAAAAAAAAAAAAAAAAAAAAAAAAAAAAAAAAAAAAAAAAAAAAAAAAAAAAAAAAAAAAAAAAAAAAAAAAAAAAAAAAAAAAAAAAAAAAAAHwsSyY4fldg2VfDd5oe2vLfg/is/jfH+L8u+zw3u98X9WaOfP/LMxfFsjcu8rq2AY/iGL4HYXOHU6lafCr7CKl9ayXM08JqdbNJdU4Rq05IQlhNGM0IRjPNLmzwzbFFvYa+xvc0x7Ga1/N8rrW1pZRWNGxygp0sMmjwmEkJpYz20Zq8eDTTSTTSR33jYZt7H64Z4/wCVtyqtG9r2Nvj9Olkvd4lRxe4wrgUZq81elvIwkkuI1c0tKaelTmjLGnGPkmhCaEI+TYQXkswO5yUy0xqbD8qqONWOT+UU1hWsL2SaxjeUfEVJ9/LLCWFaXNVpxhDNPCaaWMYzZ5YwjCEPn1dxmazsq2BZM5S6OwXEsMt8Kxa3rWcbivXpUpYyb+lV8ZLCjUmkmmlmjGSeH1RhLCMPLswM0pZr6tuU1pr6vY2+UFOlkvd4lQxa4wrgUZq8a9LeRhJLcRqZpaUZ6VOaMni4zeSaEJoQjmhsCPlhmf6F7qgsbSnWsrerUq3MZ56Uk00eE1PLGMIZ/wD3P24BQ4y56zU2jDfR1rzEnwwUrMzdIiLJuAUOMues1No4BQ4y56zU2lIm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gtLSnVpTTVKtzGMKtWX/wDJqfVCeaEP/d/xCD9uAUOMues1NosPMTc/W7SZSszNyIiybgFDjLnrNTaOAUOMues1NpSJ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IJLSnG9q0o1bneS0qc0IcJqfXGM+f8A93/iD9uAUOMues1Nop+ka/MUviqKVmZuREJuAUOMues1No4BQ4y56zU2lIm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m4BQ4y56zU2jgFDjLnrNTaUhmnctCbgFDjLnrNTaOAUOMues1NpSGady0JuAUOMues1No4BQ4y56zU2lIZp3LQiqUJbe4tY0qlf6dWMs0Jq080Iw8XNH6oxjD64QWprrz9nz8eznUk+8gARQAAAAAAAAAAAAAE2G+jrXmJPhgpTYb6OteYk+GClZ1SNABFAAAAAAAAAAAAAAAAAAAAAAAAAAAAAAAAAAAAAAAAAAAAAAAAAAAAAAAAAAAAAATWHmJufrdpMpTWHmJufrdpMpWdUjQARQAAAAAAAAAAAAAAAAAAAAAAAAAAAAAAAAAAAAAAAAAAAAAAAAAAAAAAAAAAAAAE1P0jX5il8VRSmp+ka/MUviqKVq1SABFAAAAAAAAAAAAAAAAAAAAAAAAAAAAAAAAAAAAAAAAAAAAAAAAAAAAAAAAAAAAAATXXn7Pn49nOpTXXn7Pn49nOpWfkkACKAAAAAAAAAAAAAAmw30da8xJ8MFKbDfR1rzEnwwUrOqRoAIoAAAAAAAAAAAAAAAAAAAAAAAAAAAAAAAAAAAAAAAAAAAAAAAAAAAAAAAAAAAAACaw8xNz9btJlKaw8xNz9btJlKzqkaACKAAAAAAAAAAAAAAAAAAAAAAAAAAAAAAAAAAAAAAAAAAAAAAAAAAAAAAAAAAAAAAmp+ka/MUviqKU1P0jX5il8VRStWqQAIoAAAAAAAAAAAAAAAAAAAAAAAAAAAAAAAAAAAAAAAAAAAAAAAAAAAAAAAAAAAAACa68/Z8/Hs51Ka68/Z8/Hs51Kz8kgARQAAAAAAAAAAAAAE2G+jrXmJPhgpTYb6OteYk+GClZ1SNABFAAAAAAAAAAAAAAAAAAAAAAAAAAAAAAAAAAAAAAAAAAAAAAAAAAAAAAAAAAAAAATWHmJufrdpMpTWHmJufrdpMpWdUjQARQAAAAAAAAAAAAAAAAAAAAAAAAAAAAAAAAAAAAAAAAAAAAAAAAAAAAAAAAAAAAAE1P0jX5il8VRSmp+ka/MUviqKVq1SABFAAAAAAAAAAAAAAAAAAAAAAAAAAAAAAAAAAAAAAAAAAAAAAAAAAAAAAAAAAAAAATXXn7Pn49nOpTXXn7Pn49nOpWfkkACKAAAAAAAAAAAAAAmw30da8xJ8MFKbDfR1rzEnwwUrOqRoAIoACW/xTDMKklq4piNrZyTx3ss1etLThNH/iEZowzovlhkl/VOEdepbTSvhm/YLBOl4djUcgNh+zvsPh8ucBTxlWNNMzMxbLfSf5hw14uSbWelPywyS/qnCOvUto+WGSX9U4R16ltPNYfu/wCMMH6mfDHq+OnnZ6U/LDJL+qcI69S2j5YZJf1ThHXqW081g/xhg/Uz4Y9Tp52elPywyS/qnCOvUto+WGSX9U4R16ltPNYP8YYP1M+GPU6ednpT8sMkv6pwjr1LaPlhkl/VOEdepbTzWD/GGD9TPhj1OnnZ6U/LDJL+qcI69S2j5YZJf1ThHXqW081g/wAYYP1M+GPU6ednpT8sMkv6pwjr1LaPlhkl/VOEdepbTzWD/GGD9TPhj1OnnZ6U/LDJL+qcI69S2j5YZJf1ThHXqW081g/xhg/Uz4Y9Tp52elPywyS/qnCOvUto+WGSX9U4R16ltPNYP8YYP1M+GPU6ednpT8sMkv6pwjr1LaPlhkl/VOEdepbTzWD/ABhg/Uz4Y9Tp52elPywyS/qnCOvUto+WGSX9U4R16ltPNYP8YYP1M+GPU6ednpT8sMkv6pwjr1LaUWOP4FidaNvhuNWF3VhLGaNOhcyVJt7D+eaEYxzeWDzObz8Dv1pX3QlftqL83lfm+wuTOBxeMjHmqaIvbLEX/wD2+qcbNNrOzQGsXOAAAAAAAAAAAAAAAAAAAAAAAAAAAAAAAAAAmsPMTc/W7SZSmsPMTc/W7SZSs6pGgAigAAAAAAAAAAAAAAAAAAAAAAAAAAAAAAAAAAAAAAAAAAAAAAAAAAAAAAAAAAAAAJqfpGvzFL4qilNT9I1+YpfFUUrVqkACKAAAAAAAAAAAAAAAAAAAAAAAAAAAAAAAAAAAAAAAAAAAAAAAAAAAAAAAAAAAAAAmuvP2fPx7OdSmuvP2fPx7OdSs/JIAEUAAAAAAAAAAAAABNhvo615iT4YKU2G+jrXmJPhgpWdUjQARQAHP3hm/YLBOl4djUcgOv/DN+wWCdLw7Go5Ab95v+xKO9V5sTG64A7s4gAAAAAAAAAAAAAAAAABvPwO/WlfdCV+2otGN5+B360r7oSv21F172r7F4nuy+8PrQ7NAebWaAAAAAAAAAAAAAAAAAAAAAAAAAAAAAAAAAAmsPMTc/W7SZSmsPMTc/W7SZSs6pGgAigAAAAAAAAAAAAAAAAAAAAAAAAAAAAAAAAAAAAAAAAAAAAAAAAAAAAAAAAAAAAAJqfpGvzFL4qilNT9I1+YpfFUUrVqkACKAAAAAAAAAAAAAAAAAAAAAAAAAAAAAAAAAAAAAAAAAAAAAAAAAAAAAAAAAAAAAAmuvP2fPx7OdSmuvP2fPx7OdSs/JIAEUAAAAAAGDYjiuVdjusYJhFTG7abA8Usb6rLZUrKEk8s9GFHNNUqzTTRnjnnmzb2EkIQjmjCaOaL+crbzKfF8saGR2T2UtfAJKOEVsVr3dvbUa1WpP4yFOlT/1pJ5N5CO/mmzQhNHNLCE0vlz2wzsaKtd0bLvK3JjFMscNx6XB/kzgFriVSzo2lKpRv7qalNWqy1Y1JZp4UYyyQllhTmkmhGaaMZo5oQfRr5dZYXVrfboVrjs9vheHY7aYVJgnBaUaVehPPRpVZ6lSaTxsKu+rTTSxlnhJmklzyxzxXLKXbkGCZW3mU+L5Y0Mjsnspa+ASUcIrYrXu7e2o1qtSfxkKdKn/AK0k8m8hHfzTZoQmjmlhCaXy58Ftd0bLvK3JjFMscNx6XB/kzgFriVSzo2lKpRv7qalNWqy1Y1JZp4UYyyQllhTmkmhGaaMZo5oQMty7eo03Xy6ywurW+3QrXHZ7fC8Ox20wqTBOC0o0q9CeejSqz1Kk0njYVd9WmmljLPCTNJLnljni3IkxZU2G+jrXmJPhgpTYb6OteYk+GCknVI0AEUABz94Zv2CwTpeHY1HIDr/wzfsFgnS8OxqOQG/eb/sSjvVebExuuAO7OIAAAAAAAAAAAAAAAAAAbz8Dv1pX3QlftqLRjefgd+tK+6Er9tRde9q+xeJ7svvD60OzQHm1mgAAAAAAAAAAAAAAAAAAAAAAAAAAAAAAAAAJrDzE3P1u0mUprDzE3P1u0mUrOqRoAIoAAAAAAAAAAAAAAAAAAAAAAAAAAAAAAAAAAAAAAAAAAAAAAAAAAAAAAAAAAAAACan6Rr8xS+KopTU/SNfmKXxVFK1apAAigAAAAAAAAAAAAAAAAAAAAAAAAAAAAAAAAAAAAAAAAAAAAAAAAAAAAAAAAAAAAAJrrz9nz8eznUprrz9nz8eznUrPySABFAAAAAAfJvsm7G+yiwzKerVrwu8JoXNChJLNCFOaWtvN9voZoxzw8XLmzRh9cfrY/cbn2IY3a4df4zlXiNhlDQta1rdX+E+IkjWo1Zt9NQ/1KM0IySxhLvZoSyzw3ueEYRjNnzYW4wW+3H8mbiEtth99ieE4dUsqGG32H2VSnLQxC2o54U6daM8k1TySxmljNJPJNGWaMIxj5M1FfcuwStjNTEpcRxGnYVr2liVbBZJqUtjWu6cJYSVpoeL8ZCMIySTRlhPCSM0kIxljHPnzILyWYTcbn2IY3a4df4zlXiNhlDQta1rdX+E+IkjWo1Zt9NQ/1KM0IySxhLvZoSyzw3ueEYRjNn/O+3H8mbiEtth99ieE4dUsqGG32H2VSnLQxC2o54U6daM8k1TySxmljNJPJNGWaMIxj5M2dBeRhtbcuwStjU+JQxLEqWH1r2liVfBac1GFjWu6cJYSVpoeL8ZnhGSSaMsKkJIzSQjGWMc+fMYwhGGaL/RLj52H4fYT2FtPPZW8001GSMYxpyxjGO9h/wCFGjcO5BbaqXuMN9HWvMSfDBS+pqm+qREWTaNw7kFtqpe40bh3ILbVS9ykTNO5aE2jcO5BbaqXuNG4dyC21UvcpDNO5aHPPhj2lrb5CYLNQtqVOMcXhCMZJIQjGHian/DkV1/4Zv2CwTpeHY1HIDfvN/7+RKO9V5sTF6wA7q4wAAAAAAAAAAAAAAAAABvDwQKNGvuoXslelJUl0LXjmnlhGGfx1H/lo9vPwO/WlfdCV+2ouv8AtV2LxPdl90daHYmjcO5BbaqXuNG4dyC21UvcpHm3NO7M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CbRuHcgttVL3GjcO5BbaqXuUhmnctD51lh9hPRmjPZW80fHVYZ405Y+SFSaEP5f8KNG4dyC21UvcWHmJufrdpMpWapvqREWTaNw7kFtqpe40bh3ILbVS9ykT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HzpMPsI39aSNlb72FGnGEPFy5oRjNPn/AJf+If8A0o0bh3ILbVS9xT9I1+YpfFUUrMzciITaNw7kFtqpe40bh3ILbVS9ykT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2jcO5BbaqXuNG4dyC21UvcpDNO5aENW0tLe5tJ6FrSpzRrRhGMkkIRzeLn/wCFya68/Z8/Hs51JM3sQAIoAAAAAAAAAAAAACbDfR1rzEnwwUpsN9HWvMSfDBSs6pGgAigAOfvDN+wWCdLw7Go5Adf+Gb9gsE6Xh2NRyA37zf8AYlHeq82JjdcAd2cQAAAAAAAAAAAAAAAAAA3n4HfrSvuhK/bUWjG8/A79aV90JX7ai697V9i8T3ZfeH1odmgPNrNAAAAAAAAAAAAAAAAAAAAAAAAAAAAAAAAAATWHmJufrdpMpTWHmJufrdpMpWdUjQARQAAAAAAAAAAAAAAAAAAAAAAAAAAAAAAAAAAAAAAAAAAAAAAAAAAAAAAAAAAAAAE1P0jX5il8VRSmp+ka/MUviqKVq1SABFAAAAAAAAAAAAAAAAAAAAAAAAAAAAAAAAAAAAAAAAAAAAAAAAAAAAAAAAAAAAAATXXn7Pn49nOpTXXn7Pn49nOpWfkkACKAAAAAAAAAAAAAAmw30da8xJ8MFKbDfR1rzEnwwUrOqRoAIoADn7wzfsFgnS8OxqOQHX/hm/YLBOl4djUcgN+83/YlHeq82JjdcAd2cQAAAAAAAAAAAAAAAAAA3n4HfrSvuhK/bUWjG8/A79aV90JX7ai697V9i8T3ZfeH1odmgPNrNAAAAAAAAAAAAAAAAAAAAAAAAAAAAAAAAAATWHmJufrdpMpTWHmJufrdpMpWdUjQARQAAAAAAAAAAAAAAAAAAAAAAAAAAAAAAAAAAAAAAAAAAAAAAAAAAAAAAAAAAAAAE1P0jX5il8VRSmp+ka/MUviqKVq1SABFAAAAAAAAAAAAAAAAAAAAAAAAAAAAAAAAAAAAAAAAAAAAAAAAAAAAAAAAAAAAAATXXn7Pn49nOpTXXn7Pn49nOpWfkkACKAAAAAAAAAAAAAAmw30da8xJ8MFKbDfR1rzEnwwUrOqRoAIoADn7wzfsFgnS8OxqOQHX/hm/YLBOl4djUcgN+83/AGJR3qvNiY3XAHdnEAAAAAAAAAAAAAAAAAAN5+B360r7oSv21FoxvPwO/WlfdCV+2ouve1fYvE92X3h9aHZoDzazQAAAAAAAAAAAAAAAAAAAAAAAAAAAAAAAAAE1h5ibn63aTKU1h5ibn63aTKVnVI0AEUAAAAAAAAAAAAAAAAAAAAAAAAAAAAAAAAAAAAAAAAAAAAAAAAAAAAAAAAAAAAABNT9I1+YpfFUUpqfpGvzFL4qilatUgARQAAAAAAAAAAAAAAAAAAAAAAAAAAAAAAAAAAAAAAAAAAAAAAAAAAAAAAAAAAAAAE115+z5+PZzqU115+z5+PZzqVn5JAAigAAAAAAAAAAAAAJsN9HWvMSfDBSmw30da8xJ8MFKzqkaACKAA5+8M37BYJ0vDsajkB1/4Zv2CwTpeHY1HIDfvN/2JR3qvNiY3XAHdnEAAAAAAAAAAAAAAAAAAN5+B360r7oSv21FoxvPwO/WlfdCV+2ouve1fYvE92X3h9aHZoDzazQAAAAAAAAAAAAAAAAAAAAAAAAAAAAAAAAAE1h5ibn63aTKU1h5ibn63aTKVnVI0AEUAAAAAAAAAAAAAAAAAAAAAAAAAAAAAAAAAAAAAAAAAAAAAAAAAAAAAAAAAAAAABNT9I1+YpfFUUpqfpGvzFL4qilatUgARQAAAAAAAAAAAAAAAAAAAAAAAAAAAAAAAAAAAAAAAAAAAAAAAAAAAAAAAAAAAAAE115+z5+PZzqU115+z5+PZzqVn5JAAigAAAAAAAAAAAAAJsN9HWvMSfDBSmw30da8xJ8MFKzqkaACKAA5+8M37BYJ0vDsajkB1/4Zv2CwTpeHY1HIDfvN/wBiUd6rzYmN1wB3ZxAAAAAAAAAAAAAAAAAADefgd+tK+6Er9tRaMbz8Dv1pX3QlftqLr3tX2LxPdl94fWh2aA82s0AAAAAAAAAAAAAAAAAAAAAAAAAAAAAAAAABNYeYm5+t2kylNYeYm5+t2kylZ1SNABFAAAAAAAAAAAAAAAAAAAAAAAAAAAAAAAAAAAAAAAAAAAAAAAAAAAAAAAAAAAAAATU/SNfmKXxVFKan6Rr8xS+KopWrVIAEUAAAAAAAAAAAAAAAAAAAAAAAAAAAAAAAAAAAAAAAAAAAAAAAAAAAAAAAAAAAAABNdefs+fj2c6lNdefs+fj2c6lZ+SQAIoAAAAAADV+65lbjGB4vhuE4dlFi+GU7jDr68joTCJcRvJq1LxcKcJ6caVXe0Ixnjnm3sPpb2G/lh9diLjaA0nWy4y7xzAsWylw7Km2sfktk9ZYnUo2VvRr22JXU9CNerLPPPLNN4neywkl8VNJNCM00d9HNCCivl1lhdWt9uhWuOz2+F4djtphUmCcFpRpV6E89GlVnqVJpPGwq76tNNLGWeEmaSXPLHPFcspduQYJlbeZT4vljQyOyeylr4BJRwitite7t7ajWq1J/GQp0qf8ArSTybyEd/NNmhCaOaWEJpfLnwW13Rsu8rcmMUyxw3HpcH+TOAWuJVLOjaUqlG/upqU1arLVjUlmnhRjLJCWWFOaSaEZpoxmjmhAy3Lt6jTdfLrLC6tb7dCtcdnt8Lw7HbTCpME4LSjSr0J56NKrPUqTSeNhV31aaaWMs8JM0kueWOeLccYwhDPFJiyp8N9HWvMSfDBS+dh+IWElhbST3tvLNLRkhGEaksIwjvYf+VGksO5fba2XvWaZvokTFlIm0lh3L7bWy95pLDuX22tl70yzsXhSJtJYdy+21sveaSw7l9trZe8yzsXhofwzfsFgnS8OxqOQHXXhj3drcZCYLLQuaVSMMXhGMJJ4RjCHian/DkVv3m/8AdyJR3qvNiYvWAHdXGAAAAAAAAAAAAAAAAAAN5+B360r7oSv21FoxvDwQK1GhuoXs9erJTl0LXhnnmhCGfx1H/l1/2q7F4nuy+6OtDtATaSw7l9trZe80lh3L7bWy97zblnZm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hSJtJYdy+21sveaSw7l9trZe8yzsXgsPMTc/W7SZS+dZYhYSUZoT3tvLHx1WOaNSWHkjUmjD+f/AAo0lh3L7bWy96zTN9CJiykTaSw7l9trZe80lh3L7bWy96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U/SNfmKXxVFL50mIWEL+tPG9t97GjThCPjJc0Ywmnz/wA//MP/ALUaSw7l9trZe9ZibkTCkTaSw7l9trZe80lh3L7bWy96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XXn7Pn49nOpQ1bu0uLm0koXVKpNCtGMYSTwjHN4uf/hcTFrEACKAAAAAAMZykyGo4/itHHrLKLF8CxKlaz2U91hsaEZq1vNNCbxc8telUkjCE0M8IwlhNCMY5o+WLJg0GA1txjJeFCnYYZiGLYZhs9lRw6/sbWtT8ViNvSjHeSV5qkk1TPmmmljNJPJNGWaMIxjDNmsr7l2CVsZqYlLiOI07Cte0sSrYLJNSlsa13ThLCStNDxfjIRhGSSaMsJ4SRmkhGMsY58+ZC3kswm43PsQxu1w6/wAZyrxGwyhoWta1ur/CfESRrUas2+mof6lGaEZJYwl3s0JZZ4b3PCMIxmz/AJ324/kzcQltsPvsTwnDqllQw2+w+yqU5aGIW1HPCnTrRnkmqeSWM0sZpJ5JoyzRhGMfJmzoLyMNrbl2CVsanxKGJYlSw+te0sSr4LTmowsa13ThLCStNDxfjM8IySTRlhUhJGaSEYyxjnz5kCXuJsN9HWvMSfDBSmw30da8xJ8MFKzqkaACKAA5+8M37BYJ0vDsajkB1/4Zv2CwTpeHY1HIDfvN/wBiUd6rzYmN1wB3ZxAAAAAAAAAAAAAAAAAADefgd+tK+6Er9tRaMbz8Dv1pX3QlftqLr3tX2LxPdl94fWh2aA82s0AAAAAAAAAAAAAAAAAAAAAAAAAAAAAAAAABNYeYm5+t2kylNYeYm5+t2kylZ1SNABFAAAAAAAAAAAAAAAAAAAAAAAAAAAAAAAAAAAAAAAAAAAAAAAAAAAAAAAAAAAAAATU/SNfmKXxVFKan6Rr8xS+KopWrVIAEUAAAAAAAAAAAAAAAAAAAAAAAAAAAAAAAAAAAAAAAAAAAAAAAAAAAAAAAAAAAAABNdefs+fj2c6lNdefs+fj2c6lZ+SQAIoAAAAAAAAAAAAACbDfR1rzEnwwUpsN9HWvMSfDBSs6pGgAigAOfvDN+wWCdLw7Go5Adf+Gb9gsE6Xh2NRyA37zf9iUd6rzYmN1wB3ZxAAAAAAAAAAAAAAAAAADefgd+tK+6Er9tRaMbz8Dv1pX3QlftqLr3tX2LxPdl94fWh2aA82s0AAAAAAAAAAAAAAAAAAAAAAAAAAAAAAAAABNYeYm5+t2kylNYeYm5+t2kylZ1SNABFAAAAAAAAAAAAAAAAAAAAAAAAAAAAAAAAAAAAAAAAAAAAAAAAAAAAAAAAAAAAAATU/SNfmKXxVFKan6Rr8xS+KopWrVIAEUAAAAAAAAAAAAAAAAAAAAAAAAAAAAAAAAAAAAAAAAAAAAAAAAAAAAAAAAAAAAABNdefs+fj2c6lNdefs+fj2c6lZ+SQAIoAAAAAAAAAAAAACbDfR1rzEnwwUpsN9HWvMSfDBSs6pGgAigAOfvDN+wWCdLw7Go5Adf+Gb9gsE6Xh2NRyA37zf8AYlHeq82JjdcAd2cQAAAAAAAAAAAAAAAAAA3n4HfrSvuhK/bUWjG8/A79aV90JX7ai697V9i8T3ZfeH1odmgPNrNAAAAAAAAAAAAAAAAAAAAAAAAAAAAAAAAAATWHmJufrdpMpTWHmJufrdpMpWdUjQARQAAAAAAAAAAAAAAAAAAAAAAAAAAAAAAAAAAAAAAAAAAAAAAAAAAAAAAAAAAAAAE1P0jX5il8VRSmp+ka/MUviqKVq1SABFAAAAAAAAAAAAAAAAAAAAAAAAAAAAAAAAAAAAAAAAAAAAAAAAAAAAAAAAAAAAAATXXn7Pn49nOpTXXn7Pn49nOpWfkkACKAAAAAAAAAAAAAAmw30da8xJ8MFKbDfR1rzEnwwUrOqRoAIoADn7wzfsFgnS8OxqOQHX/hm/YLBOl4djUcgN+83/YlHeq82JjdcAd2cQAAAAAAAAAAAAAAAAAA3n4HfrSvuhK/bUWjG8/A79aV90JX7ai697V9i8T3ZfeH1odmgPNrNAAAAAAAAAAAAAAAAAAAAAAAAAAAAAAAAAATWHmJufrdpMpTWHmJufrdpMpWdUjQARQAAAAAAAAAAAAAAAAAAAAAAAAAAAAAAAAAAAAAAAAAAAAAAAAAAAAAAAAAAAAAE1P0jX5il8VRSmp+ka/MUviqKVq1SABFAAAAAAAAAAAAAAAAAAAAAAAAAAAAAAAAAAAAAAAAAAAAAAAAAAAAAAAAAAAAAATXXn7Pn49nOpTXXn7Pn49nOpWfkkACKAAAAAAAAAAAAAAmw30da8xJ8MFKbDfR1rzEnwwUrOqRoAIoADn7wzfsFgnS8OxqOQHX/hm/YLBOl4djUcgN+83/AGJR3qvNiY3XAHdnEAAAAAAAAAAAAAAAAAAN5+B360r7oSv21FoxvPwO/WlfdCV+2ouve1fYvE92X3h9aHZoDzazQAAAAAAAAAAAAAAAAAAAAAAAAAAAAAAAAAE1h5ibn63aTKU1h5ibn63aTKVnVI0AEUAAAAAAAAAAAAAAAAAAAAAAAAAAAAAAAAAAAAAAAAAAAAAAAAAAAAAAAAAAAAABNT9I1+YpfFUUpqfpGvzFL4qilatUgARQAAAAAAAAAAAAAAAAAAAAAAAAAAAAAAAAAAAAAAAAAAAAAAAAAAAAAAAAAAAAAE115+z5+PZzqU115+z5+PZzqVn5JAAigAAAAAAAAAAAAAJsN9HWvMSfDBSmw30da8xJ8MFKzqkaACKAA5+8M37BYJ0vDsajkB1/4Zv2CwTpeHY1HIDfvN/2JR3qvNiY3XAHdnEAAAAAAAAAAAAAAAAAAN5+B360r7oSv21FoxvPwO/WlfdCV+2ouve1fYvE92X3h9aHZoDzazQAAAAAAAAAAAAAAAAAAAAAAAAAAAAAAAAAE1h5ibn63aTKU1h5ibn63aTKVnVI0AEUABiu6pid/gu5zlHi+FXU9teWeH1q9CtJ/uknllzwjD/9uK/nBbsn9eX2rpbLsrdn9U+VnRNx8EXnm27zdcBwnF8FjVcRhU1zFX/lTE/KN4Y+NMxMWbC+cFuyf15faulsnzgt2T+vL7V0tlr0bD/JeTfp8PwU+jhzVbthfOC3ZP68vtXS2T5wW7J/Xl9q6Wy16H5Lyb9Ph+Cn0M1W7YXzgt2T+vL7V0tk+cFuyf15faulsteh+S8m/T4fgp9DNVu2F84Ldk/ry+1dLZPnBbsn9eX2rpbLXofkvJv0+H4KfQzVbthfOC3ZP68vtXS2T5wW7J/Xl9q6Wy16H5Lyb9Ph+Cn0M1W7YXzgt2T+vL7V0tk+cFuyf15faulsteh+S8m/T4fgp9DNVu2F84Ldk/ry+1dLZPnBbsn9eX2rpbLXofkvJv0+H4KfQzVbthfOC3ZP68vtXS2T5wW7J/Xl9q6Wy16H5Lyb9Ph+Cn0M1W7YXzgt2T+vL7V0tk+cFuyf15faulsteh+S8m/T4fgp9DNVu2F84Ldk/ry+1dLZPnBbsn9eX2rpbLXofkvJv0+H4KfQzVbthfOC3ZP68vtXS2X3sgN3LdYxbLvJvCsRy1vK9peYvZ29elNJThCenPWklmljmlz+WEYwafZNuX+svJLp2w/MSMXjeR+TqeGxKqeHoiYpn/wp2/hYqqvq9GgHmlmgAAAAAAAAAAAAAAAAAAAAAAAAAAAAAAAAAJqfpGvzFL4qilNT9I1+YpfFUUrVqkACKAAAAAAAAAAAAAAAAAAAAAAAAAAAAAAAAAAAAAAAAAAAAAAAAAAAAAAAAAAAAAAmuvP2fPx7OdSmuvP2fPx7OdSs/JIAEUAAAAAABrDdLvsqsUyvw7I7J/D61zbS4XcYtdU6eOVsI8fGWpJTkk4TQkmqwzRmjHey5oTRjLvpoQhmjYi42eNB18oq2WOAZSZXYRlBj+FUcl8nLO9we3kxOrLGStGhPWmnuM08eExjGSWnGFbfwjCSaMPLNGKitjeO32G4lulTY9itDEcOyls8Nt7Cne1JbOW2jUoUqlGe3hN4ueM/jp59/NLGeEYy5ow3sFypdvQa8yutrjKjL6hkjcY5iuG4fbYFWxPNht/Us6lWvNVhTlmjUpTSzxhThnjvY/QjGeG+hHNBrrDso8pss8jccyvxLKjFbPEMl8mrO9soWd5Pb0p7qNGetNcVaVOMJK0J4ySy7ypLGSEITZofSzmUu6IGi62N47fYbiW6VNj2K0MRw7KWzw23sKd7Uls5baNShSqUZ7eE3i54z+Onn380sZ4RjLmjDewbzjGEIZ4pMWVPhvo615iT4YKXzsPxCwksLaSe9t5ZpaMkIwjUlhGEd7D/AMqNJYdy+21sves0zfRImLKRNpLDuX22tl7zSWHcvttbL3plnYvCkTaSw7l9trZe80lh3L7bWy95lnYvDQ/hm/YLBOl4djUcgOuvDHu7W4yEwWWhc0qkYYvCMYSTwjGEPE1P+HIrfvN/7uRKO9V5sTF6wA7q4wAAAAAAAAAAAAAAAAABvPwO/WlfdCV+2otGN4eCBWo0N1C9nr1ZKcuha8M880IQz+Oo/wDLr/tV2LxPdl90daHaAm0lh3L7bWy95pLDuX22tl73m3LOzM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CkTaSw7l9trZe80lh3L7bWy95lnYvBYeYm5+t2kyl86yxCwkozQnvbeWPjqsc0aksPJGpNGH8/wDhRpLDuX22tl71mmb6ETFlIm0lh3L7bWy95pLDuX22tl70yzsXhSJtJYdy+21sveaSw7l9trZe8yzsXhim7P6p8rOibj4IvPN6C7sl/Y1NyrKuSne0JppsKuIQhCpCMYx3kf8Ay8+m5+bKLcDjd/8AqGNj6wANluEAAAAAAAAAAAAAAAAAAZNuX+svJLp2w/MSMZZLuYzSybpOSc880JZZccsIxjGOaEIcIkYnH/C4vdq8pWNXo2JtJYdy+21sveaSw7l9trZe95Yyzszr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U/SNfmKXxVFL50mIWEL+tPG9t97GjThCPjJc0Ywmnz/wA//MP/ALUaSw7l9trZe9ZibkTCkTaSw7l9trZe80lh3L7bWy96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pE2ksO5fba2XvNJYdy+21sveZZ2LwXXn7Pn49nOpQ1bu0uLm0koXVKpNCtGMYSTwjHN4uf/hcTFrEACKAAAAAAPhZTZE5OZXxt58ctbiarawqS0a9re17StLJPCEJ5PGUJ5J4yTQhDPJGO9jmhnh5IPugMWvtzDIbEatnUr4HvJLG3pWlOhb3NahQqUKU2+p0qtGnPLTrSSx8sJaks0IZ4+Tyxfvcbn+SlzlFDKmrh1SbEPGyXEf/AFdeFvNXkl3slaa3hP4mapLLmhCpGSM0M0M0fJDNkQt5GI19zXBMXwjDrDKm5v8AFLuwp1ZI30l/c2tar42OerLGalUhNGlNHN/pTTTS5pZYZo72CjFNzbIvGbq1u73BowjaUKVrLSoXNahQqUKc2+p0qtGnPLTrSSx+qSpLNLDPHNDyxZMF5LMdr7n+SdzlFDKmthtWa/hVkuIw4XWhbz1pJd7JWmt4T+JmqSy5oQqRkjNDNDNHyQzZECCbDfR1rzEnwwUpsN9HWvMSfDBSs6pGgAigAOfvDN+wWCdLw7Go5Adf+Gb9gsE6Xh2NRyA37zf9iUd6rzYmN1wB3ZxAAAAAAAAAAAAAAAAAADefgd+tK+6Er9tRaMbz8Dv1pX3QlftqLr3tX2LxPdl94fWh2aA82s0AAAAAAAAAAAAAAAAAAAAAAAAAAAAAAAAABNYeYm5+t2kylNYeYm5+t2kylZ1SNABFAAYXuz+qfKzom4+CLzzehm7P6p8rOibj4IvPNujmy+Bxu/8A1DGx9YAGy3AAAAAAAAAAAAAAAAAAAMm3L/WXkl07YfmJGMsm3L/WXkl07YfmJGJx/wALi92rylY1ejQDyuzwAAAAAAAAAAAAAAAAAAAAAAAAAAAAAAAAAE1P0jX5il8VRSmp+ka/MUviqKVq1SABFAAAAAAAAAAAAAAAAAAAAAAAAAAAAAAAAAAAAAAAAAAAAAAAAAAAAAAAAAAAAAATXXn7Pn49nOpTXXn7Pn49nOpWfkkACKAAAAAAAAAAAAAAmw30da8xJ8MFKbDfR1rzEnwwUrOqRoAIoADn7wzfsFgnS8OxqOQHX/hm/YLBOl4djUcgN+83/YlHeq82JjdcAd2cQAAAAAAAAAAAAAAAAAA3n4HfrSvuhK/bUWjG8/A79aV90JX7ai697V9i8T3ZfeH1odmgPNrNAAAAAAAAAAAAAAAAAAAAAAAAAAAAAAAAAATWHmJufrdpMpTWHmJufrdpMpWdUjQARQAGF7s/qnys6JuPgi883oZuz+qfKzom4+CLzzbo5svgcbv/ANQxsfWABstwAAAAAAAAAAAAAAAAAADJty/1l5JdO2H5iRjLJty/1l5JdO2H5iRicf8AC4vdq8pWNXo0A8rs8AAAAAAAAAAAAAAAAAAAAAAAAAAAAAAAAABNT9I1+YpfFUUpqfpGvzFL4qilatUgARQAAAAAAAAAAAAAAAAAAAAAAAAAAAAAAAAAAAAAAAAAAAAAAAAAAAAAAAAAAAAAE115+z5+PZzqU115+z5+PZzqVn5JAAigAAAAAAAAAAAAAJsN9HWvMSfDBSmw30da8xJ8MFKzqkaACKAA5+8M37BYJ0vDsajkB1/4Zv2CwTpeHY1HIDfvN/2JR3qvNiY3XAHdnEAAAAAAAAAAAAAAAAAAN5+B360r7oSv21FoxvPwO/WlfdCV+2ouve1fYvE92X3h9aHZoDzazQAAAAAAAAAAAAAAAAAAAAAAAAAAAAAAAAAE1h5ibn63aTKU1h5ibn63aTKVnVI0AEUABhe7P6p8rOibj4IvPN6Gbs/qnys6JuPgi8826ObL4HG7/wDUMbH1gAbLcAAAAAAAAAAAAAAAAAAAybcv9ZeSXTth+YkYyybcv9ZeSXTth+YkYnH/AAuL3avKVjV6NAPK7PAAAAAAAAAAAAAAAAAAAAAAAAAAAAAAAAAATU/SNfmKXxVFKan6Rr8xS+KopWrVIAEUAAAAAAAAAAAAAAAAAAAAAAAAAAAAAAAAAAAAAAAAAAAAAAAAAAAAAAAAAAAAABNdefs+fj2c6lNdefs+fj2c6lZ+SQAIoAAAAAAAAAAAAACbDfR1rzEnwwUpsN9HWvMSfDBSs6pGgAigAOfvDN+wWCdLw7Go5Adf+Gb9gsE6Xh2NRyA37zf9iUd6rzYmN1wB3ZxAAAAAAAAAAAAAAAAAADefgd+tK+6Er9tRaMbz8Dv1pX3QlftqLr3tX2LxPdl94fWh2aA82s0AAAAAAAAAAAAAAAAAAAAAAAAAAAAAAAAABNYeYm5+t2kylNYeYm5+t2kylZ1SNABFAAYXuz+qfKzom4+CLzzehm7P6p8rOibj4IvPNujmy+Bxu/8A1DGx9YAGy3AAAAAAAAAAAAAAAAAAAMm3L/WXkl07YfmJGMsm3L/WXkl07YfmJGJx/wALi92rylY1ejQDyuzwAAAAAAAAAAAAAAAAAAAAAAAAAAAAAAAAAE1P0jX5il8VRSmp+ka/MUviqKVq1SABFAAAAAAAAAAAAAAAAAAAAAAAAAAAAAAAAAAAAAAAAAAAAAAAAAAAAAAAAAAAAAATXXn7Pn49nOpTXXn7Pn49nOpWfkkACKAAAAAAAAAAAAAAmw30da8xJ8MFKbDfR1rzEnwwUrOqRoAIoADn7wzfsFgnS8OxqOQHX/hm/YLBOl4djUcgN+83/YlHeq82JjdcAd2cQAAAAAAAAAAAAAAAAAA3n4HfrSvuhK/bUWjG8/A79aV90JX7ai697V9i8T3ZfeH1odmgPNrNAAAAAAAAAAAAAAAAAAAAAAAAAAAAAAAAAATWHmJufrdpMpTWHmJufrdpMpWdUjQARQAGF7s/qnys6JuPgi883oZuz+qfKzom4+CLzzbo5svgcbv/ANQxsfWABstwAAAAAAAAAAAAAAAAAADJty/1l5JdO2H5iRjLJty/1l5JdO2H5iRicf8AC4vdq8pWNXo0A8rs8AAAAAAAAAAAAAAAAAAAAAAAAAAAAAAAAABNT9I1+YpfFUUpqfpGvzFL4qilatUgARQAAAAAAAAAAAAAAAAAAAAAAAAAAAAAAAAAAAAAAAAAAAAAAAAAAAAAAAAAAAAAE115+z5+PZzqU115+z5+PZzqVn5JAAigAAAAAAAAAAAAAJsN9HWvMSfDBSmw30da8xJ8MFKzqkaACKAA5+8M37BYJ0vDsajkB1/4Zv2CwTpeHY1HIDfvN/2JR3qvNiY3XAHdnEAAAAAAAAAAAAAAAAAAN5+B360r7oSv21FoxvPwO/WlfdCV+2ouve1fYvE92X3h9aHZoDzazQAAAAAAAAAAAAAAAAAAAAAAAAAAAAAAAAAE1h5ibn63aTKU1h5ibn63aTKVnVI0AEUABhe7P6p8rOibj4IvPN6Gbs/qnys6JuPgi8826ObL4HG7/wDUMbH1gAbLcAAAAAAAAAAAAAAAAAAAybcv9ZeSXTth+YkYyybcv9ZeSXTth+YkYnH/AAuL3avKVjV6NAPK7PAAAAAAAAAAAAAAAAAAAAAAAAAAAAAAAAAATU/SNfmKXxVFKan6Rr8xS+KopWrVIAEUAAAAAAAAAAAAAAAAAAAAAAAAAAAAAAAAAAAAAAAAAAAAAAAAAAAAAAAAAAAAABNdefs+fj2c6lNdefs+fj2c6lZ+SQAIoAAAAAADTXhF5QXc+TeJZHSWON0bC4wi5vL7ELTCbq4pTwllj4u18bRpzS09/NDPPNPNLCWSWMP/AH54WIvNhuUc74vLgWU+C5WZQYxb1OGYDkvYVsn57yhUt69lP4qeaFehJVllnp1JriSEu+lhnm3kkM8YZoP2ubSS6ssVyzxG2l+XFnldh9ja15oZrqhTjPbywt6fkhNLTnpVKk00kPozb+eMc/1rlS7oIayy4wfJ/KfdEtsFy3tLa7wa2ydur63oXkIRoRr+NllqVc00N7v6dOMuabPnlhUmjDNnztY2NGnlFkPj+P5cb6vjeBZI4dcYJcXc0fH2001KpPJc0ZpvpS1Z60ssIzyxzzRklhGP8iKbl3TY59ubSS6ssVyzxG2l+XFnldh9ja15oZrqhTjPbywt6fkhNLTnpVKk00kPozb+eMc/1ugY+SGdJiyp8N9HWvMSfDBS+dh97RksLaSMlxnloyQjmt6kYf7YfzhDyqOH0OLuerVNlZpm+iRMWUibh9Di7nq1TZOH0OLuerVNlMs7F4Uibh9Di7nq1TZOH0OLuerVNkyzsXhofwzfsFgnS8OxqOQHXXhj3NOvkJgssktWEYYvCP06U8kPM1P+YQcit+83/u5Eo71XmxMXrADurjAAAAAAAAAAAAAAAAAAG8/A79aV90JX7ai0Y3h4IFWSjuoXs88J4w0LXh9CSaaPnqP8oQi6/wC1XYvE92X3R1odoCbh9Di7nq1TZOH0OLuerVNl5tyzszLwpE3D6HF3PVqmycPocXc9WqbJlnYvCkTcPocXc9WqbJw+hxdz1apsmWdi8KRNw+hxdz1apsnD6HF3PVqmyZZ2LwpE3D6HF3PVqmycPocXc9WqbJlnYvCkTcPocXc9WqbJw+hxdz1apsmWdi8KRNw+hxdz1apsnD6HF3PVqmyZZ2LwpE3D6HF3PVqmycPocXc9WqbJlnYvCkTcPocXc9WqbJw+hxdz1apsmWdi8KRNw+hxdz1apsnD6HF3PVqmyZZ2LwpE3D6HF3PVqmycPocXc9WqbJlnYvCkTcPocXc9WqbJw+hxdz1apsmWdi8KRNw+hxdz1apsnD6HF3PVqmyZZ2LwpE3D6HF3PVqmycPocXc9WqbJlnYvCkTcPocXc9WqbJw+hxdz1apsmWdi8KRNw+hxdz1apsnD6HF3PVqmyZZ2LwpE3D6HF3PVqmycPocXc9WqbJlnYvCkTcPocXc9WqbJw+hxdz1apsmWdi8Fh5ibn63aTKXzrK9oy0ZoRkuPPVY+S3qR+upNH+UFHD6HF3PVqmys0zfQiYspE3D6HF3PVqmycPocXc9WqbKZZ2LwpE3D6HF3PVqmycPocXc9WqbJlnYvDFN2f1T5WdE3HwReeb0F3ZL2jPuVZVySyV4RjhVxDy29SEP9kf5xhmg8+m5+bKLcDjd/+oY2PrAA2W4QAAAAAAAAAAAAAAAAABk25f6y8kunbD8xIxlku5jNCTdJyTmjnzQxywjHNCMY/wD5En8ofWxOP+Fxe7V5SsavRsTcPocXc9WqbJw+hxdz1apsvLGWdmdeFIm4fQ4u56tU2Th9Di7nq1TZMs7F4Uibh9Di7nq1TZOH0OLuerVNkyzsXhSJuH0OLuerVNk4fQ4u56tU2TLOxeFIm4fQ4u56tU2Th9Di7nq1TZMs7F4Uibh9Di7nq1TZOH0OLuerVNkyzsXhSJuH0OLuerVNk4fQ4u56tU2TLOxeFIm4fQ4u56tU2Th9Di7nq1TZMs7F4Uibh9Di7nq1TZOH0OLuerVNkyzsXhSJuH0OLuerVNk4fQ4u56tU2TLOxeFIm4fQ4u56tU2Th9Di7nq1TZMs7F4Uibh9Di7nq1TZOH0OLuerVNkyzsXhSJuH0OLuerVNk4fQ4u56tU2TLOxeFIm4fQ4u56tU2Th9Di7nq1TZMs7F4Uibh9Di7nq1TZOH0OLuerVNkyzsXhSJuH0OLuerVNk4fQ4u56tU2TLOxeFIm4fQ4u56tU2Th9Di7nq1TZMs7F4Uibh9Di7nq1TZOH0OLuerVNkyzsXgp+ka/MUviqKXzpL2jC/rT7y4zRo04f8A49TP5Jp/5Zv/ACo4fQ4u56tU2VmJuRMKRNw+hxdz1apsnD6HF3PVqmymWdi8KRNw+hxdz1apsnD6HF3PVqmyZZ2LwpE3D6HF3PVqmy/jS1l/2raipsrlqn5F4WCPS1l/2raipsmlrL/tW1FTZMlWxeFgj0tZf9q2oqbJpay/7VtRU2TJVsXhYI9LWX/atqKmyaWsv+1bUVNkyVbF4WCPS1l/2raipsmlrL/tW1FTZMlWxeFgj0tZf9q2oqbJpay/7VtRU2TJVsXhYI9LWX/atqKmyaWsv+1bUVNkyVbF4WCPS1l/2raipsmlrL/tW1FTZMlWxeFgj0tZf9q2oqbJpay/7VtRU2TJVsXhYI9LWX/atqKmyaWsv+1bUVNkyVbF4WCPS1l/2raipsmlrL/tW1FTZMlWxeFgj0tZf9q2oqbJpay/7VtRU2TJVsXhYJoYhbxhnhJcRhH/APrVNk4fQ4u56tU2UyzsXhSJuH0OLuerVNk4fQ4u56tU2TLOxeFIm4fQ4u56tU2Th9Di7nq1TZMs7F4Uibh9Di7nq1TZOH0OLuerVNkyzsXhSJuH0OLuerVNk4fQ4u56tU2TLOxeFIm4fQ4u56tU2Th9Di7nq1TZMs7F4Uibh9Di7nq1TZOH0OLuerVNkyzsXhSJuH0OLuerVNk4fQ4u56tU2TLOxeFIm4fQ4u56tU2Th9Di7nq1TZMs7F4Uibh9Di7nq1TZOH0OLuerVNkyzsXhSJuH0OLuerVNk4fQ4u56tU2TLOxeFIm4fQ4u56tU2Th9Di7nq1TZMs7F4Uibh9Di7nq1TZOH0OLuerVNkyzsXhSJuH0OLuerVNk4fQ4u56tU2TLOxeFIm4fQ4u56tU2Th9Di7nq1TZMs7F4Uibh9Di7nq1TZOH0OLuerVNkyzsXhSJuH0OLuerVNk4fQ4u56tU2TLOxeFIm4fQ4u56tU2Th9Di7nq1TZMs7F4Lrz9nz8eznUoat1TrXNpJJLVhGFaMfp0Z5Iebn/AJxhBcTFrEACKAAAAAAPyu7S1v7WtZX1tSuLe4kmpVaNWSE8lSSaGaMs0sfJGEYeSMIv1AfJvck8lcSvLDEcRyZwq6usLzcBr17KnPUtc0YRh4qaMM8nlhD/AG5vqg/qpkvk1WxyTKepk9hk2M0qfiqeIzWlON1JJmjDewqxhvoQzRjDNnzeWL6gDHKe55kdPgVhk7iuT9hjFphs0alDSVrSuIwqxjGM1X6UuaE80ZpoxjCEPLGK/EclsmcYxCyxbFsncMvb7Do76zubm0p1KttHPCOenPNCMZI54Qj5Iw+qD6gtx8ypkvkzVx2nlRVydwyfGaVPxVPEZrSnG6kkzRhvYVc2/hDNGMM2f+cX0wQTYb6OteYk+GClNhvo615iT4YKVnVI0AEUABz94Zv2CwTpeHY1HIDr/wAM37BYJ0vDsajkBv3m/wCxKO9V5sTG64A7s4gAAAAAAAAAAAAAAAAABvPwO/WlfdCV+2otGN5+B360r7oSv21F172r7F4nuy+8PrQ7NAebWaAAAAAAAAAAAAAAAAAAAAAAAAAAAAAAAAAAmsPMTc/W7SZSmsPMTc/W7SZSs6pGgAigAML3Z/VPlZ0TcfBF55vQzdn9U+VnRNx8EXnm3RzZfA43f/qGNj6wANluAAAAAAAAAAAAAAAAAAAZNuX+svJLp2w/MSMZZNuX+svJLp2w/MSMTj/hcXu1eUrGr0aAeV2eAAAAAAAAAAAAAAAAAAAAAAAAAAAAAAAAAAmp+ka/MUviqKU1P0jX5il8VRStWqQAIoAA82ct/tpj/Sl12sz0mebOW/20x/pS67WZtLmw/wB/E/xT5y4MfSHxQG4WMAAAAAAAAAAAAAAAAAAAA9Gdy71Z5I9BWH5eRk7GNy71Z5I9BWH5eRk7yvx/xWL3qvOWfGgAxFAAAAAAAAAAAAAAAAAAAAAAAAAAAAAAAATXXn7Pn49nOpTXXn7Pn49nOpWfkkACKAAAAAAAAAAAAAAmw30da8xJ8MFKbDfR1rzEnwwUrOqRoAIoADn7wzfsFgnS8OxqOQHX/hm/YLBOl4djUcgN+83/AGJR3qvNiY3XAHdnEAAAAAAAAAAAAAAAAAAN5+B360r7oSv21FoxvPwO/WlfdCV+2ouve1fYvE92X3h9aHZoDzazQAAAAAAAAAAAAAAAAAAAAAAAAAAAAAAAAAE1h5ibn63aTKU1h5ibn63aTKVnVI0AEUABhe7P6p8rOibj4IvPN6Gbs/qnys6JuPgi8826ObL4HG7/APUMbH1gAbLcAAAAAAAAAAAAAAAAAAAybcv9ZeSXTth+YkYyybcv9ZeSXTth+YkYnH/C4vdq8pWNXo0A8rs8AAAAAAAAAAAAAAAAAAAAAAAAAAAAAAAAABNT9I1+YpfFUUpqfpGvzFL4qilatUgARQAB5s5b/bTH+lLrtZnpM82ct/tpj/Sl12szaXNh/v4n+KfOXBj6Q+KA3CxgAAAAAAAAAAAAAAAAAAAHozuXerPJHoKw/LyMnYxuXerPJHoKw/LyMneV+P8AisXvVecs+NABiKAAAAAAAAAAAAAAAAAAAAAAAAAAAAAAAAmuvP2fPx7OdSmuvP2fPx7OdSs/JIAEUAAAAAAAAAAAAABNhvo615iT4YKU2G+jrXmJPhgpWdUjQARQAHP3hm/YLBOl4djUcgOv/DN+wWCdLw7Go5Ab95v+xKO9V5sTG64A7s4gAAAAAAAAAAAAAAAAABvPwO/WlfdCV+2otGN5+B360r7oSv21F172r7F4nuy+8PrQ7NAebWaAAAAAAAAAAAAAAAAAAAAAAAAAAAAAAAAAAmsPMTc/W7SZSmsPMTc/W7SZSs6pGgAigAML3Z/VPlZ0TcfBF55vQzdn9U+VnRNx8EXnm3RzZfA43f8A6hjY+sADZbgAAAAAAAAAAAAAAAAAAGTbl/rLyS6dsPzEjGWTbl/rLyS6dsPzEjE4/wCFxe7V5SsavRoB5XZ4AAAAAAAAAAAAAAAAAAAAAAAAAAAAAAAAACan6Rr8xS+KopTU/SNfmKXxVFK1apAAigADzZy3+2mP9KXXazPSZ5s5b/bTH+lLrtZm0ubD/fxP8U+cuDH0h8UBuFjAAAAAAAAAAAAAAAAAAAAPRncu9WeSPQVh+XkZOxjcu9WeSPQVh+XkZO8r8f8AFYveq85Z8aADEUAAAAAAAAAAAAAAAAAAAAAAAAAAAAAAABNdefs+fj2c6lNdefs+fj2c6lZ+SQAIoAAAAAAAAAAAAACbDfR1rzEnwwUpsN9HWvMSfDBSs6pGgAigAOfvDN+wWCdLw7Go5Adf+Gb9gsE6Xh2NRyA37zf9iUd6rzYmN1wB3ZxAAAAAAAAAAAAAAAAAADefgd+tK+6Er9tRaMbz8Dv1pX3QlftqLr3tX2LxPdl94fWh2aA82s0AAAAAAAAAAAAAAAAAAAAAAAAAAAAAAAAABNYeYm5+t2kylNYeYm5+t2kylZ1SNABFAAYXuz+qfKzom4+CLzzehm7P6p8rOibj4IvPNujmy+Bxu/8A1DGx9YAGy3AAAAAAAAAAAAAAAAAAAMm3L/WXkl07YfmJGMsm3L/WXkl07YfmJGJx/wALi92rylY1ejQDyuzwAAAAAAAAAAAAAAAAAAAAAAAAAAAAAAAAAE1P0jX5il8VRSmp+ka/MUviqKVq1SABFAAHmzlv9tMf6Uuu1mekzzZy3+2mP9KXXazNpc2H+/if4p85cGPpD4oDcLGAAAAAAAAAAAAAAAAAAAAejO5d6s8kegrD8vIydjG5d6s8kegrD8vIyd5X4/4rF71XnLPjQAYigAAAAAAAAAAAAAAAAAAAAAAAAAAAAAAAJrrz9nz8eznUprrz9nz8eznUrPySABFAAAAAAAAAAAAAATYb6OteYk+GClNhvo615iT4YKVnVI0AEUABz94Zv2CwTpeHY1HIDr/wzfsFgnS8OxqOQG/eb/sSjvVebExuuAO7OIAAAAAAAAAAAAAAAAAAbz8Dv1pX3QlftqLRjefgd+tK+6Er9tRde9q+xeJ7svvD60OzQHm1mgAAAAAAAAAAAAAAAAAAAAAAAAAAAAAAAAAJrDzE3P1u0mUprDzE3P1u0mUrOqRoAIoADC92f1T5WdE3HwReeb0M3Z/VPlZ0TcfBF55t0c2XwON3/wCoY2PrAA2W4AAAAAAAAAAAAAAAAAABk25f6y8kunbD8xIxlk25f6y8kunbD8xIxOP+Fxe7V5SsavRoB5XZ4AAAAAAAAAAAAAAAAAAAAAAAAAAAAAAAAACan6Rr8xS+KopTU/SNfmKXxVFK1apAAigADzZy3+2mP9KXXazPSZ5s5b/bTH+lLrtZm0ubD/fxP8U+cuDH0h8UBuFjAAAAAAAAAAAAAAAAAAAAPRncu9WeSPQVh+XkZOxjcu9WeSPQVh+XkZO8r8f8Vi96rzlnxoAMRQAAAAAAAAAAAAAAAAAAAAAAAAAAAAAAAE115+z5+PZzqU115+z5+PZzqVn5JAAigAAAAAAAAAAAAAJsN9HWvMSfDBSmw30da8xJ8MFKzqkaACKAA5+8M37BYJ0vDsajkB1/4Zv2CwTpeHY1HIDfvN/2JR3qvNiY3XAHdnEAAAAAAAAAAAAAAAAAAN5+B360r7oSv21FoxvPwO/WlfdCV+2ouve1fYvE92X3h9aHZoDzazQAAAAAAAAAAAAAAAAAAAAAAAAAAAAAAAAAE1h5ibn63aTKU1h5ibn63aTKVnVI0AEUABhe7P6p8rOibj4IvPN6Gbs/qnys6JuPgi8826ObL4HG7/8AUMbH1gAbLcAAAAAAAAAAAAAAAAAAAybcv9ZeSXTth+YkYyybcv8AWXkl07YfmJGJx/wuL3avKVjV6NAPK7PAAAAAAAAAAAAAAAAAAAAAAAAAAAAAAAAAATU/SNfmKXxVFKan6Rr8xS+KopWrVIAEUAAebOW/20x/pS67WZ6TPNnLf7aY/wBKXXazNpc2H+/if4p85cGPpD4oDcLGAAAAAAAAAAAAAAAAAAAAejO5d6s8kegrD8vIydjG5d6s8kegrD8vIyd5X4/4rF71XnLPjQAYigAAAAAAAAAAAAAAAAAAAAAAAAAAAAAAAJrrz9nz8eznUprrz9nz8eznUrPySABFAAAAAAAa83VcPyax2a1yduckLXKbKG8tbiGGWd3LCahayx3ss91UjN9GlLJGMn05YRq+XeyQjGMYLEXGwxz9lLk5aUrDLGnlheaSxnI/JjD5cGv7iMfHUa0KM8eFUIzfSkqT3EkIRnljGMYySyxjH6n+XNpJdWWK5Z4jbS/Lizyuw+xta80M11Qpxnt5YW9PyQmlpz0qlSaaSH0Zt/PGOf61ypd0ENZZcYPk/lPuiW2C5b2ltd4NbZO3V9b0LyEI0I1/Gyy1KuaaG939OnGXNNnzywqTRhmz52sbGjTyiyHx/H8uN9XxvAskcOuMEuLuaPj7aaalUnkuaM030pas9aWWEZ5Y55oySwjH+RFNy7psc+3NpJdWWK5Z4jbS/Lizyuw+xta80M11Qpxnt5YW9PyQmlpz0qlSaaSH0Zt/PGOf63QMfq+pJiyp8N9HWvMSfDBS+dh9zWlsLaWGH3E0IUZIQjCanmj9GHl8syjhVf7tufep7azHvSJ9ykTcKr/dtz71PbOFV/u2596ntpYupE3Cq/3bc+9T2zhVf7tufep7ZYu0P4Zv2CwTpeHY1HIDrrwx61SpkJgsJ7SrShDF4eWeMkYR/wBGp/xNFyK37zf9iUd6rzYmL1gB3VxgAAAAAAAAAAAAAAAAADefgd+tK+6Er9tRaMbw8ECpPT3UL2aSjPVjoWvDeyRlz+eo/wDMYOv+1XYvE92X3R1odoCbhVf7tufep7Zwqv8Adtz71PbebbMy6kTcKr/dtz71PbOFV/u2596ntli6kTcKr/dtz71PbOFV/u2596ntli6kTcKr/dtz71PbOFV/u2596ntli6kTcKr/AHbc+9T2zhVf7tufep7ZYupE3Cq/3bc+9T2zhVf7tufep7ZYupE3Cq/3bc+9T2zhVf7tufep7ZYupE3Cq/3bc+9T2zhVf7tufep7ZYupE3Cq/wB23PvU9s4VX+7bn3qe2WLqRNwqv923PvU9s4VX+7bn3qe2WLqRNwqv923PvU9s4VX+7bn3qe2WLqRNwqv923PvU9s4VX+7bn3qe2WLqRNwqv8Adtz71PbOFV/u2596ntli6kTcKr/dtz71PbOFV/u2596ntli6kTcKr/dtz71PbOFV/u2596ntli6kTcKr/dtz71PbOFV/u2596ntli6kTcKr/AHbc+9T2zhVf7tufep7ZYupE3Cq/3bc+9T2zhVf7tufep7ZYuWHmJufrdpMpfOsrmtLRmhDD7ib/AFqsc8JqfGTeTyzKOFV/u2596ntrMe8ifcpE3Cq/3bc+9T2zhVf7tufep7aWLqRNwqv923PvU9s4VX+7bn3qe2WLsU3Z/VPlZ0TcfBF55vQXdkua025VlXLNYV5IRwq4+lGanmh9CP8AxNnefTc/NlFuBxu//UMbH1gAbLcIAAAAAAAAAAAAAAAAAAybcv8AWXkl07YfmJGMsl3MYxl3Sck5oSxmjDHLCMIQzZ4/+ok8nlYnH/C4vdq8pWNXo2JuFV/u2596ntnCq/3bc+9T23lizOupE3Cq/wB23PvU9s4VX+7bn3qe2WLqRNwqv923PvU9s4VX+7bn3qe2WLqRNwqv923PvU9s4VX+7bn3qe2WLqRNwqv923PvU9s4VX+7bn3qe2WLqRNwqv8Adtz71PbOFV/u2596ntli6kTcKr/dtz71PbOFV/u2596ntli6kTcKr/dtz71PbOFV/u2596ntli6kTcKr/dtz71PbOFV/u2596ntli6kTcKr/AHbc+9T2zhVf7tufep7ZYupE3Cq/3bc+9T2zhVf7tufep7ZYupE3Cq/3bc+9T2zhVf7tufep7ZYupE3Cq/3bc+9T2zhVf7tufep7ZYupE3Cq/wB23PvU9s4VX+7bn3qe2WLqRNwqv923PvU9s4VX+7bn3qe2WLqRNwqv923PvU9s4VX+7bn3qe2WLqRNwqv923PvU9s4VX+7bn3qe2WLqRNwqv8Adtz71PbOFV/u2596ntli5T9I1+YpfFUUvnSXNbh9abR9xnjRpwzb6nnh9Kfy/wC7/wD7Mo4VX+7bn3qe2sx7yJUibhVf7tufep7Zwqv923PvU9tLF1Im4VX+7bn3qe2cKr/dtz71PbLF1LzZy3+2mP8ASl12sz0d4VX+7bn3qe284ctYxjllj0YyxhGOJ3Xkj/L/AFZm0ubGLY/EfxT5y4MfSHxgG4GOAAAAAAAAAAAAAAAAAAAA9Gdy71Z5I9BWH5eRk7ENzC5rS7muSUsMPuJoQwOwhCMJqeaP/p5PL5ZmTcKr/dtz71PbeWOPj/8AKxe9V5yzon3KRNwqv923PvU9s4VX+7bn3qe2xLLdSJuFV/u2596ntnCq/wB23PvU9ssXUibhVf7tufep7Zwqv923PvU9ssXUibhVf7tufep7Zwqv923PvU9ssXUibhVf7tufep7Zwqv923PvU9ssXUibhVf7tufep7Zwqv8Adtz71PbLF1Im4VX+7bn3qe2cKr/dtz71PbLF1Im4VX+7bn3qe2cKr/dtz71PbLF1Im4VX+7bn3qe2cKr/dtz71PbLF1Im4VX+7bn3qe2cKr/AHbc+9T2yxdSJuFV/u2596ntnCq/3bc+9T2yxdSJuFV/u2596ntnCq/3bc+9T2yxdSJuFV/u2596ntnCq/3bc+9T2yxdSJuFV/u2596ntnCq/wB23PvU9ssXUibhVf7tufep7Zwqv923PvU9ssXUibhVf7tufep7Zwqv923PvU9ssXUibhVf7tufep7Zwqv923PvU9ssXLrz9nz8eznUoatapUubSWe0q0oeOjHPPGSMPNz+TyTRXE+6xAAigAAAAAD4mP5D5FZV1qVzlTkfgmMVaEsZKVTEMPpXE1OWMc8YSxnljGEM/wDKD7YD4k+RGRlWphtWpkjgs8+CwhLhs01hSjGyhCMIwhRjvf8AThCMIf7c31QfvUyXyarY5JlPUyewybGaVPxVPEZrSnG6kkzRhvYVYw30IZoxhmz5vLF9QLjHKe55kdPgVhk7iuT9hjFphs0alDSVrSuIwqxjGM1X6UuaE80ZpoxjCEPLGK/EclsmcYxCyxbFsncMvb7Do76zubm0p1KttHPCOenPNCMZI54Qj5Iw+qD6gtx8ypkvkzVx2nlRVydwyfGaVPxVPEZrSnG6kkzRhvYVc2/hDNGMM2f+cX0wQTYb6OteYk+GClNhvo615iT4YKVnVI0AEUABz94Zv2CwTpeHY1HIDr/wzfsFgnS8OxqOQG/eb/sSjvVebExuuAO7OIAAAAAAAAAAAAAAAAAAbz8Dv1pX3QlftqLRjefgd+tK+6Er9tRde9q+xeJ7svvD60OzQHm1mgAAAAAAAAAAAAAAAAAAAAAAAAAAAAAAAAAJrDzE3P1u0mUprDzE3P1u0mUrOqRoAIoADC92f1T5WdE3HwReeb0M3Z/VPlZ0TcfBF55t0c2XwON3/wCoY2PrAA2W4AAAAAAAAAAAAAAAAAABk25f6y8kunbD8xIxlk25f6y8kunbD8xIxOP+Fxe7V5SsavRoB5XZ4AAAAAAAAAAAAAAAAAAAAAAAAAAAAAAAAACan6Rr8xS+KopTU/SNfmKXxVFK1apAAigADzZy3+2mP9KXXazPSZ5s5b/bTH+lLrtZm0ubD/fxP8U+cuDH0h8UBuFjAAAAAAAAAAAAAAAAAAAAPRncu9WeSPQVh+XkZOxjcu9WeSPQVh+XkZO8r8f8Vi96rzlnxoAMRQAAAAAAAAAAAAAAAAAAAAAAAAAAAAAAAE115+z5+PZzqU115+z5+PZzqVn5JAAigAAAAAAAAAAAAAJsN9HWvMSfDBSmw30da8xJ8MFKzqkaACKAA5+8M37BYJ0vDsajkB1/4Zv2CwTpeHY1HIDfvN/2JR3qvNiY3XAHdnEAAAAAAAAAAAAAAAAAAN5+B360r7oSv21FoxvPwO/WlfdCV+2ouve1fYvE92X3h9aHZoDzazQAAAAAAAAAAAAAAAAAAAAAAAAAAAAAAAAAE1h5ibn63aTKU1h5ibn63aTKVnVI0AEUABhe7P6p8rOibj4IvPN6Gbs/qnys6JuPgi8826ObL4HG7/8AUMbH1gAbLcAAAAAAAAAAAAAAAAAAAybcv9ZeSXTth+YkYyybcv8AWXkl07YfmJGJx/wuL3avKVjV6NAPK7PAAAAAAAAAAAAAAAAAAAAAAAAAAAAAAAAAATU/SNfmKXxVFKan6Rr8xS+KopWrVIAEUAAebOW/20x/pS67WZ6TPNnLf7aY/wBKXXazNpc2H+/if4p85cGPpD4oDcLGAAAAAAAAAAAAAAAAAAAAejO5d6s8kegrD8vIydjG5d6s8kegrD8vIyd5X4/4rF71XnLPjQAYigAAAAAAAAAAAAAAAAAAAAAAAAAAAAAAAJrrz9nz8eznUprrz9nz8eznUrPySABFAAAAAAAAAAAAAATYb6OteYk+GClNhvo615iT4YKVnVI0AEUABz94Zv2CwTpeHY1HIDr/AMM37BYJ0vDsajkBv3m/7Eo71XmxMbrgDuziAAAAAAAAAAAAAAAAAAG8/A79aV90JX7ai0Y3n4HfrSvuhK/bUXXvavsXie7L7w+tDs0B5tZoAAAAAAAAAAAAAAAAAAAAAAAAAAAAAAAAACaw8xNz9btJlKaw8xNz9btJlKzqkaACKAAwvdn9U+VnRNx8EXnm9DN2f1T5WdE3HwReebdHNl8Djd/+oY2PrAA2W4AAAAAAAAAAAAAAAAAABk25f6y8kunbD8xIxlk25f6y8kunbD8xIxOP+Fxe7V5SsavRoB5XZ4AAAAAAAAAAAAAAAAAAAAAAAAAAAAAAAAACan6Rr8xS+KopTU/SNfmKXxVFK1apAAigADzZy3+2mP8ASl12sz0mebOW/wBtMf6Uuu1mbS5sP9/E/wAU+cuDH0h8UBuFjAAAAAAAAAAAAAAAAAAAAPRncu9WeSPQVh+XkZOxjcu9WeSPQVh+XkZO8r8f8Vi96rzlnxoAMRQAAAAAAAAAAAAAAAAAAAAAAAAAAAAAAAE115+z5+PZzqU115+z5+PZzqVn5JAAigAAAAAAAAAAAAAJsN9HWvMSfDBSmw30da8xJ8MFKzqkaACKAA5+8M37BYJ0vDsajkB1/wCGb9gsE6Xh2NRyA37zf9iUd6rzYmN1wB3ZxAAAAAAAAAAAAAAAAAADefgd+tK+6Er9tRaMbz8Dv1pX3QlftqLr3tX2LxPdl94fWh2aA82s0AAAAAAAAAAAAAAAAAAAAAAAAAAAAAAAAABNYeYm5+t2kylNYeYm5+t2kylZ1SNABFAAYXuz+qfKzom4+CLzzehm7P6p8rOibj4IvPNujmy+Bxu//UMbH1gAbLcAAAAAAAAAAAAAAAAAAAybcv8AWXkl07YfmJGMsm3L/WXkl07YfmJGJx/wuL3avKVjV6NAPK7PAAAAAAAAAAAAAAAAAAAAAAAAAAAAAAAAAATU/SNfmKXxVFKan6Rr8xS+KopWrVIAEUAAebOW/wBtMf6Uuu1mekzzZy3+2mP9KXXazNpc2H+/if4p85cGPpD4oDcLGAAAAAAAAAAAAAAAAAAAAejO5d6s8kegrD8vIydjG5d6s8kegrD8vIyd5X4/4rF71XnLPjQAYigAAAAAAAAAAAAAAAAAAAAAAAAAAAAAAAJrrz9nz8eznUprrz9nz8eznUrPySABFAAAAAAAAAAAAAATYb6OteYk+GClNhvo615iT4YKVnVI0AEUABz94Zv2CwTpeHY1HIDr/wAM37BYJ0vDsajkBv3m/wCxKO9V5sTG64A7s4gAAAAAAAAAAAAAAAAABvPwO/WlfdCV+2otGN5+B360r7oSv21F172r7F4nuy+8PrQ7NAebWaAAAAAAAAAAAAAAAAAAAAAAAAAAAAAAAAAAmsPMTc/W7SZSmsPMTc/W7SZSs6pGgAigAML3Z/VPlZ0TcfBF55vQzdn9U+VnRNx8EXnm3RzZfA43f/qGNj6wANluAAAAAAAAAAAAAAAAAAAZNuX+svJLp2w/MSMZZNuX+svJLp2w/MSMTj/hcXu1eUrGr0aAeV2eAAAAAAAAAAAAAAAAAAAAAAAAAAAAAAAAAAmp+ka/MUviqKU1P0jX5il8VRStWqQAIoAA82ct/tpj/Sl12sz0mebOW/20x/pS67WZtLmw/wB/E/xT5y4MfSHxQG4WMAAAAAAAAAAAAAAAAAAAA9Gdy71Z5I9BWH5eRk7GNy71Z5I9BWH5eRk7yvx/xWL3qvOWfGgAxFAAAAAAAAAAAAAAAAAAAAAAAAAAAAAAAATXXn7Pn49nOpTXXn7Pn49nOpWfkkACKAAAAAAAAAAAAAAmw30da8xJ8MFKbDfR1rzEnwwUrOqRoAIoADn7wzfsFgnS8OxqOQHX/hm/YLBOl4djUcgN+83/AGJR3qvNiY3XAHdnEAAAAAAAAAAAAAAAAAAN5+B360r7oSv21FoxvPwO/WlfdCV+2ouve1fYvE92X3h9aHZoDzazQAAAAAAAAAAAAAAAAAAAAAAAAAAAAAAAAAE1h5ibn63aTKU1h5ibn63aTKVnVI0AEUABhe7P6p8rOibj4IvPN6Gbs/qnys6JuPgi8826ObL4HG7/APUMbH1gAbLcAAAAAAAAAAAAAAAAAAAybcv9ZeSXTth+YkYyybcv9ZeSXTth+YkYnH/C4vdq8pWNXo0A8rs8AAAAAAAAAAAAAAAAAAAAAAAAAAAAAAAAABNT9I1+YpfFUUpqfpGvzFL4qilatUgARQAB5s5b/bTH+lLrtZnpM82ct/tpj/Sl12szaXNh/v4n+KfOXBj6Q+KA3CxgAAAAAAAAAAAAAAAAAAAHozuXerPJHoKw/LyMnYxuXerPJHoKw/LyMneV+P8AisXvVecs+NABiKAAAAAAAAAAAAAAAAAAAAAAAAAAAAAAAAmuvP2fPx7OdSmuvP2fPx7OdSs/JIAEUAAAAAAAAAAAB8ytlRk1b45RyZuMosMpYxcSeMo4fPd05bmpJmjHfS0ox38YZpZvLCH8o/8AD6bQ2N1rCavlFknPUofLK/y0s7+ytYxhwqrbyVLeancSS54x8VJQknhGeH0Yb2eEc0c8G9LmrUoW1WvStqlxPTkmnlo0oywnqRhDPCWWM0YS54/VDPGEPL5Yw+tZiw/PDfR1rzEnwwUtfZN7pWMYxk7heL4XuS5X3FlfWVC5t60K+FSwqUp6cJpJs017CaGeEYRzRhCP/MIPo/LjKf2OZYdawj98sx70jRmAw/5cZT+xzLDrWEfvj5cZT+xzLDrWEfvksrMBh/y4yn9jmWHWsI/fHy4yn9jmWHWsI/fFhq7wzfsFgnS8OxqOQHX/AIQGDbo26tkzh2DZPblGUFvXtL+F1PNe32FySRk8XPLmhGS7mjnzzQ/k0R827d19nNx+KWH67c3sXy9ybyfyTTgcTjU01RNXun/ssXFpqmq8Q1uNkfNu3dfZzcfilh+ufNu3dfZzcfilh+u7X+q+Rfqafu+Ojq2a3GyPm3buvs5uPxSw/XPm3buvs5uPxSw/XP1XyL9TT9zo6tmtxsj5t27r7Obj8UsP1z5t27r7Obj8UsP1z9V8i/U0/c6OrZrcbI+bdu6+zm4/FLD9c+bdu6+zm4/FLD9c/VfIv1NP3Ojq2a3GyPm3buvs5uPxSw/XPm3buvs5uPxSw/XP1XyL9TT9zo6tmtxsj5t27r7Obj8UsP1z5t27r7Obj8UsP1z9V8i/U0/c6OrZrcbI+bdu6+zm4/FLD9c+bdu6+zm4/FLD9c/VfIv1NP3Ojq2a3GyPm3buvs5uPxSw/XPm3buvs5uPxSw/XP1XyL9TT9zo6tmtxsj5t27r7Obj8UsP1z5t27r7Obj8UsP1z9V8i/U0/c6OrZrcbI+bdu6+zm4/FLD9c+bdu6+zm4/FLD9c/VfIv1NP3Ojq2a3bz8Dv1pX3QlftqLFPm3buvs5uPxSw/XbI3BdzfdZ3Lcs7jKLKDcuxa4tq2HVLSWSzxDDZ54TzVKc0IxhPdSwzZpI/z/4fi+0ftHyVxfJWPg4OPTVVVTMRF9X1RRVFUTMOsBh/y4yn9jmWHWsI/fHy4yn9jmWHWsI/fNEWZbMBh/y4yn9jmWHWsI/fHy4yn9jmWHWsI/fFhmAw/wCXGU/scyw61hH74+XGU/scyw61hH74sMwGtMp8vd1ylTt45GbhuKXVSM03j5cUxXDbeEIeTexkjTuqmeP154RhD+XlY/8AxE8Jr+3m0/yS0/UZeFwVeNRFcVUx/NVMT9plj18RTh1ZZpn/ANRMt1jSn8RPCa/t5tP8ktP1D+InhNf282n+SWn6jk/LcT99Hjp9Xz+Lp/bV4Z9G6xpT+InhNf282n+SWn6h/ETwmv7ebT/JLT9Q/LcT99Hjp9T8XT+2rwz6N1jSn8RPCa/t5tP8ktP1D+InhNf282n+SWn6h+W4n76PHT6n4un9tXhn0brGlP4ieE1/bzaf5JafqH8RPCa/t5tP8ktP1D8txP30eOn1PxdP7avDPo3WNKfxE8Jr+3m0/wAktP1D+InhNf282n+SWn6h+W4n76PHT6n4un9tXhn0brGlP4ieE1/bzaf5JafqH8RPCa/t5tP8ktP1D8txP30eOn1PxdP7avDPo3WNKfxE8Jr+3m0/yS0/UP4ieE1/bzaf5JafqH5bifvo8dPqfi6f21eGfRusaU/iJ4TX9vNp/klp+ofxE8Jr+3m0/wAktP1D8txP30eOn1PxdP7avDPo3WNKfxE8Jr+3m0/yS0/UP4ieE1/bzaf5JafqH5bifvo8dPqfi6f21eGfRusaU/iJ4TX9vNp/klp+ofxE8Jr+3m0/yS0/UPy3E/fR46fU/F0/tq8M+jdY0p/ETwmv7ebT/JLT9R9jJnL/AHbKt5VhljuEXlrawp/6U2GYzh9xUjUzw8k0KlxThCXNn8sIxjnzeR8YnA14dM1zXTNtqqZn7RL6o4mmurLFNXhltMYf8uMp/Y5lh1rCP3x8uMp/Y5lh1rCP3zDsyGYDD/lxlP7HMsOtYR++PlxlP7HMsOtYR++LDMBh/wAuMp/Y5lh1rCP3x8uMp/Y5lh1rCP3xYZPYeYm5+t2kylr7AN0rGMVsat1h25LlfXpSXt5bTTQr4VLmq0rmpSqS5pr2EfozyTy5/qjmzwjGEYRj9H5cZT+xzLDrWEfvlmPekaMwGH/LjKf2OZYdawj98fLjKf2OZYdawj98llZgMP8AlxlP7HMsOtYR++PlxlP7HMsOtYR++LD892f1T5WdE3HwReebvDdBxjLPKvIjG8msO3IMqad1iVlVtqU9a7wmFOWaaXNCM0YXsYwh/wDEIuV/m3buvs5uPxSw/XbU9gOWeA5M4TFo4vFiiZqvF9rQx8amap9zW42R827d19nNx+KWH65827d19nNx+KWH67vv6r5F+pp+7i6OrZrcbI+bdu6+zm4/FLD9c+bdu6+zm4/FLD9c/VfIv1NP3Ojq2a3GyPm3buvs5uPxSw/XPm3buvs5uPxSw/XP1XyL9TT9zo6tmtxsj5t27r7Obj8UsP1z5t27r7Obj8UsP1z9V8i/U0/c6OrZrcbI+bdu6+zm4/FLD9c+bdu6+zm4/FLD9c/VfIv1NP3Ojq2a3GyPm3buvs5uPxSw/XPm3buvs5uPxSw/XP1XyL9TT9zo6tmtxsj5t27r7Obj8UsP1z5t27r7Obj8UsP1z9V8i/U0/c6OrZrcbI+bdu6+zm4/FLD9c+bdu6+zm4/FLD9c/VfIv1NP3Ojq2a3GyPm3buvs5uPxSw/XPm3buvs5uPxSw/XP1XyL9TT9zo6tmtxsj5t27r7Obj8UsP1z5t27r7Obj8UsP1z9V8i/U0/c6OrZrdk25f6y8kunbD8xIyL5t27r7Obj8UsP132MjdwbdsyeyvwPH73c2vJ7fDMStrytLSxLD4zzSU6ss80JYRuIQjHNCObPGH/yxuM9qeRsTh8SiniKZmaZ+f8Awiiq+juAYf8ALjKf2OZYdawj98fLjKf2OZYdawj98872ZrMBh/y4yn9jmWHWsI/fHy4yn9jmWHWsI/fFhmAw/wCXGU/scyw61hH74+XGU/scyw61hH74sMwGEXuXeWklrUnw7cUypr3MIf6dOviGE0pJo5/5zwvJow8mf/2xfI/iLux/28Yj/kuHbblw+HrxYvTMf+6qY85hx1YlNE2m/wBpnyhs4ax/iLux/wBvGI/5Lh22fxF3Y/7eMR/yXDttyfg8Tenx0+r56enafDPo2cNY/wARd2P+3jEf8lw7bP4i7sf9vGI/5Lh22fg8Tenx0+p09O0+GfRs4ax/iLux/wBvGI/5Lh22fxF3Y/7eMR/yXDts/B4m9Pjp9Tp6dp8M+jZw1j/EXdj/ALeMR/yXDts/iLux/wBvGI/5Lh22fg8Tenx0+p09O0+GfRs4ax/iLux/28Yj/kuHbZ/EXdj/ALeMR/yXDts/B4m9Pjp9Tp6dp8M+jZw1j/EXdj/t4xH/ACXDts/iLux/28Yj/kuHbZ+DxN6fHT6nT07T4Z9GzhrH+Iu7H/bxiP8AkuHbZ/EXdj/t4xH/ACXDts/B4m9Pjp9Tp6dp8M+jZw1j/EXdj/t4xH/JcO2z+Iu7H/bxiP8AkuHbZ+DxN6fHT6nT07T4Z9GzhrH+Iu7H/bxiP+S4dtn8Rd2P+3jEf8lw7bPweJvT46fU6enafDPo2cNY/wARd2P+3jEf8lw7bP4i7sf9vGI/5Lh22fg8Tenx0+p09O0+GfRs4ax/iLux/wBvGI/5Lh22/S13Q91me4py3vg/YrSoRmhCpPSyhw2pPLL/ADjCWNWWE0f/ABGaH/yk8JiRF70+Kn1Ix6Z91p+0+jZQw/5cZT+xzLDrWEfvj5cZT+xzLDrWEfvmPZzMwGH/AC4yn9jmWHWsI/fHy4yn9jmWHWsI/fFhmAw/5cZT+xzLDrWEfvj5cZT+xzLDrWEfviwyen6Rr8xS+Kopa+obpWMVcor7CKe5LlfNe21la3Naj4/Cs8lKrUry05s/Dd7HPGlUhmhGMYb3ywhnhn+j8uMp/Y5lh1rCP3yzHvSGYDD/AJcZT+xzLDrWEfvj5cZT+xzLDrWEfvksrMBh/wAuMp/Y5lh1rCP3x8uMp/Y5lh1rCP3xYZg82ct/tpj/AEpddrM72+XGU/scyw61hH75yPlF4P8Au34vlBieLW25vdy0b28rXFOWfE8PhNCWeeM0IRzXEYZ80f8AlsLm/wCU+D5MxserjMSKIqim1/n75cONE1RFmpxsj5t27r7Obj8UsP1z5t27r7Obj8UsP12z/wBV8i/U0/dwdHVs1uNkfNu3dfZzcfilh+ufNu3dfZzcfilh+ufqvkX6mn7nR1bNbjZHzbt3X2c3H4pYfrnzbt3X2c3H4pYfrn6r5F+pp+50dWzW42R827d19nNx+KWH65827d19nNx+KWH65+q+RfqafudHVs1uNkfNu3dfZzcfilh+ufNu3dfZzcfilh+ufqvkX6mn7nR1bNbjZHzbt3X2c3H4pYfrnzbt3X2c3H4pYfrn6r5F+pp+50dWzW42R827d19nNx+KWH65827d19nNx+KWH65+q+RfqafudHVs1uNkfNu3dfZzcfilh+ufNu3dfZzcfilh+ufqvkX6mn7nR1bNbjZHzbt3X2c3H4pYfrnzbt3X2c3H4pYfrn6r5F+pp+50dWzW42R827d19nNx+KWH65827d19nNx+KWH65+q+RfqafudHVs1uNkfNu3dfZzcfilh+ufNu3dfZzcfilh+ufqvkX6mn7nR1bO0dy71Z5I9BWH5eRk7W+RmUGWGTuR+BZP3u4/lXPcYZhtrZ1pqV3hMZJp6dKWSaMsY3sIxhnljmzwh/8PsfLjKf2OZYdawj98878ZVGJxOJXTN4mqfNmRozAYf8uMp/Y5lh1rCP3x8uMp/Y5lh1rCP3zGsrMBh/y4yn9jmWHWsI/fHy4yn9jmWHWsI/fFhmAw/5cZT+xzLDrWEfvkPy+3RPYZlB+L4X+5fdOHNelvvEecvmqqKdfJnwwH5fbonsMyg/F8L/AHJ8vt0T2GZQfi+F/uX10Fe8eKn1fPSU/wDftPoz4YD8vt0T2GZQfi+F/uT5fbonsMyg/F8L/cnQV7x4qfU6Sn/v2n0Z8MB+X26J7DMoPxfC/wByfL7dE9hmUH4vhf7k6CvePFT6nSU/9+0+jPhgPy+3RPYZlB+L4X+5Pl9uiewzKD8Xwv8AcnQV7x4qfU6Sn/v2n0Z8MB+X26J7DMoPxfC/3J8vt0T2GZQfi+F/uToK948VPqdJT/37T6M+GA/L7dE9hmUH4vhf7k+X26J7DMoPxfC/3J0Fe8eKn1Okp/79p9GfDAfl9uiewzKD8Xwv9yfL7dE9hmUH4vhf7k6CvePFT6nSU/8AftPoz4YD8vt0T2GZQfi+F/uT5fbonsMyg/F8L/cnQV7x4qfU6Sn/AL9p9GfDAfl9uiewzKD8Xwv9yfL7dE9hmUH4vhf7k6CvePFT6nSU/wDftPoz4YD8vt0T2GZQfi+F/uT5fbonsMyg/F8L/cnQV7x4qfU6Sn/v2n0Z8MB+X26J7DMoPxfC/wByfL7dE9hmUH4vhf7k6CvePFT6nSU/9+0+jPhh0mXOVUZJY1NxrK6WfNDfQlu8IjCEf55o8Nhn/wDp/vy4yn9jmWHWsI/fOKz7uzAYf8uMp/Y5lh1rCP3x8uMp/Y5lh1rCP3xZWYDD/lxlP7HMsOtYR++PlxlP7HMsOtYR++LDJ7rz9nz8eznUsJhl5fz49gOE4vueZR4NDFb2pbW9zeVcPnpeNlta9Xex8RdVJ4fQpTxz73N5M2fywZsT8kgARQAAAAAAAAAAAAAEeDYRh2T+EWOA4Rb+IscNtqVpa0t/NN4ujTlhLJLvpoxjHNLCEM8Yxj/zFYAAAAAAAAAAAAAAAAAAAAAAAAAAAD4eVGV2HZK07SW4tru9vsRrcHsMPsqcJ7i6qZs8YSQmjLLLCEsIxmnnmlklhDyzQfcYblthOO08oMAy1yfwqOLVcG4TbXOHyV5KVWtb3EJITTUpqkZZI1JI05Y72eaWWMN9DfQjmWB97AMar43a1K13gGJ4NXo1I0qlriEtPfw8kIwmhNSnnpzyxhGHllnjmjnhHNGEYQ+o1dlhhuUWV9XA8XxvczucSwazuLiW6ybubqyq1q2+pywpXFSnNV4NPvJoTwhJGrNmhPCeH0ob2HxcB3Ibq+xbAJcrslbargFrTxieTCrirTr0cPpV61Ga2tZ5N9GWpvJZZ4whLCaSSMIb2P0ZIraEu3WNCUNzjLGzs8ia9TIyXFMXwW2o2WbE+BXlhaUpbiMYzTeMqQrUastPeRkq28Z8+9hCeSO9lfUw3JjLm3vsAyeqZHXEtng2V15jFbFY3tt4ipa1ZrmaSMkkKkau+/15YRlmklzZo5oxMv8A0u3ONGZPbiFKjTyQqYxkXZ1K0t7iXyi8dPTq+Ptqkas9GnWzzRhWpwnhQmlp/ShLGEI5oZovmYluR5WXOD5PYdjGCYnf4ThtPEbaGF2McKuJ7aM11NNb1YS4hLPR3kKGaSEZIwqSQzQhDNGaEGWNy7oYayyC3M5sEyyxDHsewyN5Wt8Pwy1w3Eb2vJdV4TU6E8leMJ80sYTeWEsZ95JGaH/jyNmpMWUAQAAAAAAAAAAAAAAAAAAAAAAAAAAR4VhGHYJaz2eGW/iaNS5uLuaXfzTZ61etPWqzZ5oxj9KpUnmzfVDPmhCEIQgsAAAAAAAAAAAAAAAAAAAAAAAAAAABLimKYfgmG3WMYrd07WzsqU1evWqRzS05JYZ4xj/+oKmPboGTNbLHIzFsmrW4koV763jLRqVM+8hUhGE0m+zeXe76WGfN5c2fMQPzydy0rZQ3VOlNkZlFhlrc0pq1re31CjLSrywzZvoyVJqlKMYRhGEK0lOObPDNnhmZK13jl5ujZZZJ4pgFvkZe5NYlWsJ5eGV8Tt40pq3k+hQnoTz1M030ob+eWlGWEYRzZ/JDCcW3M8YxXCMoaWSG5nHI+yv8GpWM+Ewr2lKa/uoXEk8K2a3qzU4bynCeXxk00J5t/mzZoQfVolG+hoTKbIvAKe6Ri2B4buR2uUVnQyYtZLWwoRtaVG1rT17qMKsZK08kkM8YzZ6sm+qSxjHNCO+miqxbc4yh3sbbKzIj5fVqmT9ph9heRubeMMMvJKc0tafPc1JZ6e/njJP46lCapHe+WGeWWEVi7eKDGMcwvALald4tdeIpVrmjaU5t5NNnq1Z4SU5c0sIx8s00IZ/qhn8uaDUsm5tldh0mVmP1cCw/Hcp58Mw+1wy9vKkI8IqSWktK6jJNv5J6UZ47+EY76nGb6OebN5YYxa7jWNRwPHba53PJrmx0zhGKYdhd7RwmSpPLTmhC8hJSt97bUpppJd7mjN9KXNvp4xjGEGWNy7pAaKoblONXO6JDHL/B8bt5YYhbXeG3lpHCKVHD7OSSTNaTzxpz3cm83s8kadGaNKeE3+6WE00Yb1SYsoAgAAAAAAAAAAAAAAAAAAAAAAAAAAjpYRh1HF7nHqVvvb68tqFpWq7+aO/o0Zqs1OXe580M01erHPCGeO+8sY5oZrAAAAAAAAAAAAAAAAAAAAAAAAAAAAfhe3dOwsri+rSzRp29KerNCWHljCWEYxzf+fI/dFjdvWu8Gv7S3k39Wta1ackueEM80ZIwhDPHyfXEHx5svsHlwDJ7KONtecGylrWdC0k3km/kmuYQjTjUhvs0IQz+XNGP/jOyVpmy3H7zDcmMgY2tLHJ8Vwi+wqviNvcZRXVe3oS0oQ8dGWjUrzUfox+qEkvk/wDa/DCtz3KGljWGzVcieD5Q2ePT317llGvbR4ZZ+MnmjThNLUjczb+lNLS8VPJCnLm8kc0suf6tCN2jRmT24hSo08kKmMZF2dStLe4l8ovHT06vj7apGrPRp1s80YVqcJ4UJpaf0oSxhCOaGaL5mJbkeVlzg+T2HYxgmJ3+E4bTxG2hhdjHCrie2jNdTTW9WEuISz0d5ChmkhGSMKkkM0IQzRmhBljcu3plDlBheS+EV8bxitPTtqG9hHxdKapPPPNNCWSSSSWEZpppppoSwlhCMYxjB8bB90CjfYxbYDjeTGNZOXt/Tmq2MmJwt4y3cJIZ55ZJqFWrLCeWGaMZJ4yzZs8YQjCE2aDKDIvGbjc9wjBMMuJrvFcCqYfeUNIXe/jc1baeSfxdWtCSGeM29jLv95DyxhHN9cEd3h2UO6Lj+B1MfyHr4Hg+Cz1rq6pYrWta897UqUJ6MKMklCrVl8XCWpPGeM8Zc/0YQljCMYwloGS5DZTX2WGBy5QXGE0bC1uqk8bGWW6jWqVbeE0YS1KkN5LCnNNmz7yEZ80Iw+lnzwhkLV251heVW57knZZNYbuXWlLxNO0nr1Le+tqEK1arVjLcTTSywjnmpU4Sz54xjv8AySw8sGwMDvcXv7OpWxrBNF15bitTlocJlr76lLPGFOpvpfJDfywhNvfrlz5o+WBMe8fRARQAAAAAAAAAAAAAAAAAAAAAAAAAEd9hGHYldYdeXtv4ythVzNd2k2/mh4utGjUoxmzQjmj/AKdapLmjnh9LPmzwhGFgAAAAAAAAAAAAAAAAAAAAAAAAAAAAAAAAAAAAAAAAAAAAAAAAAAAAAAAAAAAAAAAAAAAAAAAAAAAAAAAAAAAAAAAAAAAAAAAAAAAAAAAAAAAAAAAAADArbLDKLFt0LEsl7DEsn7Kng9Sj4zDLyjVmv722mkkmnuqVSFSWWSnCM+9h/p1IRmpxhGaWM30fs0d0TJGtjMcClxGtLceNqUJK1SyryWlSrThGM9OS5mkhRnnl3s2eSWeM0N5P5PoxzWw+7LYWMl7UxKSyoS3lWnLRqXEKcIVJ6csYxlkjN9cZYRmmjCH1Qzx/5fuw2y3Xtz/ELmS1t8XuYTVrevd0JquGXVKncUKMu+qVaM89OEtWSEPLvpIzQjnhmjHPBLT3cNzWtSjWt8Yv60sbeW8khSwa+nmq20YR/wBenLLRjGpShvYwmqSwjJLHNCaMIxhnWkZ4MWxLdNyKwqNvNc4tVqUri3p3fj7Wyr3NCjQqf7KtarSkmkoSTeWMJqkZYZoTRz5oRzfl/FjIKONRwCXGa013JfQwyeMthcxoU7qMM8tGevCn4qWaaEYb2EZob7PDNnLSMuGI5A7otll7NjFO1wrELKbCMQrWUeE2dxSlqyyTZoTwmq0pIQmjmjnpwzzS+TP9cGXJMWAAAAAAAAAAAAAAAAAAAAAAAAAAAAAAAAAAAAAAAAAAAAAAAAAAAAAAAAAAAAAAAAAAAAAAAAAAAAAAAAAAAAAAAAAAAAAAAAAAAAAAAAAAAAAAAAAAAAAAAAAAAAAAAAAAAAAAAAAAAAAAAAAAAAAAAAAAAAAAAAAAAAAAAAAAAAAAAAAAAAAAAAAAAAAAAAAAAAAAAAAAAAAAAAGDZT7nuM5VY1aXGIZR4fNhljiFHEbWSfB4RxC0npxlm3lC7hVhLTlmjJmjnpTTRlmmljNHPDN8XCtwfAcKxe+u5rbJ+vZXNW8r054ZP0ZcVlmuIT76WN9GaMZpYRqT73NTlmzQlhGeMIR320xc0pZobJ3JjKvKLHcGwG6xK/q4Vk7gV/hvCLvJmthkaMa1KShTkmmqzxluqkISxjGejmp5pM//AL5Yth2m5twWthdXTW+0bkzPk5m4Nm8ZvvFf63+7yea/2eX6/wDd5PLmws1TJZqKfwfMKjc4fcTVcnr+NHC7LC7yfF8nKV9UmhbSbyFW2mnnzW800ufPCaFWXPCWO9jmjnyGfctkmw6/w6njMKct5lNRyiljC18lOFOpSn8RCG/8vmc2+8mbff7fJ5c8EzSWY1kjkpf5L3+OzTYvb3WH4tiNXE6FCFnNTrUKlWOepLNV8ZGWpLn/ANuaSWMP5xmZKC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1468" y="0"/>
            <a:ext cx="28800000" cy="1440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4"/>
            <a:ext cx="11521440" cy="3027970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and profit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Technology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This category makes the most money, with </a:t>
            </a:r>
            <a:r>
              <a:rPr lang="en-US" sz="3600" dirty="0" smtClean="0">
                <a:solidFill>
                  <a:schemeClr val="accent1"/>
                </a:solidFill>
              </a:rPr>
              <a:t>$836,154.03 </a:t>
            </a:r>
            <a:r>
              <a:rPr lang="en-US" sz="3600" dirty="0" smtClean="0"/>
              <a:t>in sales and a high profit margin of </a:t>
            </a:r>
            <a:r>
              <a:rPr lang="en-US" sz="3600" dirty="0" smtClean="0">
                <a:solidFill>
                  <a:schemeClr val="accent1"/>
                </a:solidFill>
              </a:rPr>
              <a:t>17.40%, </a:t>
            </a:r>
            <a:r>
              <a:rPr lang="en-US" sz="3600" dirty="0" smtClean="0"/>
              <a:t>meaning it’s the most profitable.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endParaRPr lang="en-US" sz="3600" b="1" dirty="0" smtClean="0"/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Furniture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Sells a lot, bringing in </a:t>
            </a:r>
            <a:r>
              <a:rPr lang="en-US" sz="3600" dirty="0" smtClean="0">
                <a:solidFill>
                  <a:schemeClr val="accent1"/>
                </a:solidFill>
              </a:rPr>
              <a:t>$741,999.80, </a:t>
            </a:r>
            <a:r>
              <a:rPr lang="en-US" sz="3600" dirty="0" smtClean="0"/>
              <a:t>but has a low profit margin of </a:t>
            </a:r>
            <a:r>
              <a:rPr lang="en-US" sz="3600" dirty="0" smtClean="0">
                <a:solidFill>
                  <a:schemeClr val="accent1"/>
                </a:solidFill>
              </a:rPr>
              <a:t>2.49%, </a:t>
            </a:r>
            <a:r>
              <a:rPr lang="en-US" sz="3600" dirty="0" smtClean="0"/>
              <a:t>so it’s not as profitable.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endParaRPr lang="en-US" sz="3600" b="1" dirty="0" smtClean="0"/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Office Supplies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Brings in </a:t>
            </a:r>
            <a:r>
              <a:rPr lang="en-US" sz="3600" dirty="0" smtClean="0">
                <a:solidFill>
                  <a:schemeClr val="accent1"/>
                </a:solidFill>
              </a:rPr>
              <a:t>$719,047.03 </a:t>
            </a:r>
            <a:r>
              <a:rPr lang="en-US" sz="3600" dirty="0" smtClean="0"/>
              <a:t>in sales and has a strong profit margin of </a:t>
            </a:r>
            <a:r>
              <a:rPr lang="en-US" sz="3600" dirty="0" smtClean="0">
                <a:solidFill>
                  <a:schemeClr val="accent1"/>
                </a:solidFill>
              </a:rPr>
              <a:t>17.04%, </a:t>
            </a:r>
            <a:r>
              <a:rPr lang="en-US" sz="3600" dirty="0" smtClean="0"/>
              <a:t>making it quite profitable too.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BAAFAADASIAAhEBAxEB/8QAHQABAQEBAAMBAQEAAAAAAAAAAAgHBgQFCQMCAf/EAGkQAQABAgMCAw8MDQkHAwICCwABAgMEBQYHEQgSIRMXMTY3QVFVVmF0lLKz0hQVFhgicXWBkZWk0ScyVGaDhJKToaKlsdNCUlNlcnOCweIjMzQ1YqPhJEO0wsPjOHbwJURGxCZjhWRn/8QAGwEBAAIDAQEAAAAAAAAAAAAAAAMGAQIEBQf/xAA4EQEAAQAHBQcEAgEFAQEBAQAAAQIDBBU0UnEFEjGh0QYRFjNTcrFDgZHBExQyIVFhYuFjQUIi/9oADAMBAAIRAxEAPwCqQAAAAAAAAAAAAAAAAAAAAAAAAAAAAAAAAAAAAAAAAAAAAAAAAAAAAAAAAAAAAAAAAAAAAAAAAAAAAAAAeHm+aYDJsBcxubYyxg8HbmmK71+uKKKZmYiN8z2ZmIeTdt28RZqt3aKLtquN1VNURVTVHfjrpY4aOG1Xcqyy/EVV6QtxG+LMTut4id8b7vxTEUz0OWY6M8vE7IuEPnOjcFYynP8AD1Zzk9qIotTx+LfsU/zaap5KqY61M9DrTERuBXdegtH13ubV6U0/Vd37+POXWZq+XivfYLCYbA4emxgsPZw9inoW7NEUUx70RyMXw3Cb2f3cPFy5Vm1ivd/uq8Jvq/VqmP0s/wBpPCjjF5dewOhMvxOGu3aZonMMbFMVW47NFuJmN/YmZ5OwDO+Fdn1jPNsOOowtdNy3lti3gJqpnkmunjVVx8VVdVPvw2HgR5Vcw+k9RZrXTMUYzGW7FEz1+ZUTMz8t3d8UpZ0pp7N9aalw+VZRZuYvMcXXvmqqZmKY3+6uV1daI6MzL6LbPdK4TRWjssyDATx7eEtcWu5u3TduTO+uuffqmZ73Q6wOiAAAAAAAAfzct0XbdVu7RTXRVG6aao3xMd+H9AObxGg9IYi7N3EaUyC7cnl49eXWap+WaXtsryfLMotzRlWXYPA0TyTThrFNqJ+KmIecAAAAA9Lmmk9OZtdm7mmQZRjbk8s14nB27kz8dVMv4y3R+mcruxdyzTuTYO5TyxXh8DatzHxxTD3oAAAAD1GcaYyDOrsXM5yPK8wuRG6KsXhLd2flqiX6ZTp/JsnmZyjKMvwEz0fUuGoteTEPZgAAAAAAAAAAAAAAAAAAPRZlo/TOaXpu5np3JsZdqnfNeIwNq5VPx1Uy8jKdOZHk1XGyjJstwFXZwuFotT+rEPagAAAAAAAAAAD/ACuim5RVRXTFVFUbppmN8TD/AEBzlehNI135v16VyGq9M75uTl1mavl4u973CYXD4OxTZwli1Ys09C3aoimmPih+wAAAAAAD02aaV09m92bma5DlOOuT0asTg7d2Z+OqJfhgdFaVwFyLmB0zkmGuRyxVZwFqiY+OKXQAEREREREREckRAAAAD0WZaO0xml+b2Z6cybGXqp3zXiMDauVTPv1Uy96A9blGQ5RktM05PlWAy+J5JjC4ei1v/JiHspiJiYmN8T0YkAfl6msf0Nr8iH6xERG6OSAAf5XRTcoqorpiqiqN00zG+Jh/oDnK9CaRrvzfr0rkNV6Z3zcnLrM1fLxd73uEwuHwdimzhLFqxZp6Fu1RFNMfFD9gAAHj4/AYTMbE2MwwuHxVmejbv24rp+SY3PQ06A0bTd5pTpLT0XOjxoy2zv8Al4rpgH44TC4fB2KbODsWsPZp6Fu1RFFMfFD9gAeHm+aYDJsBcxubYyxg8HbmmK71+uKKKZmYiN8z2ZmIeYlXho4bVdyrLL8RVXpC3Eb4sxO63iJ3xvu/FMRTPQ5ZjozyhU923bxFmq3doou2q43VU1RFVNUd+Ou52vQWj673Nq9Kafqu79/HnLrM1fLxUibIuEPnOjcFYynP8PVnOT2oii1PH4t+xT/NpqnkqpjrUz0OtMRG5uOG4Tez+7h4uXKs2sV7v91XhN9X6tUx+kG0YLCYbA4emxgsPZw9inoW7NEUUx70RyIT4V2fWM82w46jC103LeW2LeAmqmeSa6eNVXHxVV1U+/DRNpPCjjF5dewOhMvxOGu3aZonMMbFMVW47NFuJmN/YmZ5OwnbSmns31pqXD5VlFm5i8xxde+aqpmYpjf7q5XV1ojozMgqbgR5Vcw+k9RZrXTMUYzGW7FEz1+ZUTMz8t3d8UqSc7s90rhNFaOyzIMBPHt4S1xa7m7dN25M76659+qZnvdDrOiAAB6LMtH6ZzS9N3M9O5NjLtU75rxGBtXKp+OqmXkZTpzI8mq42UZNluAq7OFwtFqf1Yh7UAAAAAAABmOttt+jtGahxmSZ1ex1OYYWKJrotYaa4njURXG6d+7oVQDQs6zLDZNk+NzPH18zwmDs137tXYppiZn9EPmxjL+Y6815cu7uPmWd4/3NPRiK7te6I96N8R70Na27bfa9dZVVkGm8JiMBk1yqKsRdvzEXsRETvindTMxTTviJ6MzO6OhyxPsuB/s+u5nqSvWOYWZjL8u41vBzVHJdvzG6ao7MU0zPxzHYkFb6eyrD5FkOXZTgo3YbA4e3h7f9mimIiZ7/ACPYAA/DH4LC5jhLmFzDDWMVhrkbq7N+3FdFUd+meSX7gPW5LkOT5FbuW8kyrL8touTvrpweGosxVPfimI3vZAAAAAAAAAAAAAD+blui7bqt3aKa6Ko3TTVG+Jjvw53EaD0hiLs3cRpTILtyeXj15dZqn5ZpdIA8HK8nyzKLc0ZVl2DwNE8k04axTaifipiHnAAAA9fm2SZVnFEU5vlmBx1MckRisPRdiPyol7ABz+C0RpTAXovYHTGR4a7E74rs4C1RVHxxS6AAAAAAAAAAAAAAAAAAHjZhgMHmNibGYYTD4uzP/t37dNyn5Jjc8kBzVvQOj7V3mtvSen6LnR49OXWYn5eK6GxZtYezTaw9qi1apjdTRRTFMR70Q/QAAAAAAAflisNYxdiqzi7Nq/Zq5Krd2iKqZ9+JfqA5qdA6Om7zWdJ6fm5/PnLbO/5eK99gsHhcDYixgcNZw1mnoW7NEUUx8Ucj9wAAB4eJzXAYXMsHl+Jxli1jsZFc4exXXEV3eJG+rix190Tvl5iB+ENOs8r2s4nMNRXr1rEU3OPleKw81UW6bNM76OZT1pjrx0eNMzPR3yF3ZlluBzTD8wzPB4bGWOjzPEWqblPyTEw9NhdC6Rwl6L2F0tkNm7E74rt5dZpq+WKU5bO+FNXhsHaweu8tu4m5REU+r8DFPHr79duZiN/ZmmY95oV/hN7PrdiblFebXq92/mVGE3Ve9y1RH6QbNjMThsty+/isVXRYwmGtVXLlc8lNFFMb5n3oiHzG1Rmfr1qXNs14s0+rsXexO6etx65q3fpa9tq2/ZjrzAXMlyXC15VkVyf9tFVfGvYmInfEVTHJTT/0xv39eZ6DnNguzLF7RNW2ebWa6cgwdym5jr+7dExHLzKmf51XQ70b57G8LJ2DZVcyXY/pXB3qZpueo4v1Uz0Y5rVNzdP5bvX+UUU0UU0UUxTRTG6KYjdER2HNbQNbZPoLJbWa6hrvUYO5fpw0VWbc1zx6qaqo5I626mQdMjLhmasjM9bYDTuGucbD5TZ5peiJ/wDfubp3T71EUflS0DWfCm0/hcuvUaTy/G4/MaqZi3cxVuLVmiezPLxqt3Y3Rv7MJi03k+d7Ste2sHarrxOaZpiJu38RXG+KYmd9dyrsREb5/RHWBVHA00v616Cxuf37e6/m+I3W5mP/AGbW+mPlrm58kKCeu05k+F0/kOX5Rl1HEwmCsUWLcT0d1Mbt89+ejM9mXsQAAAAHG7XdG2teaBzPJKuLGJro5rhLlX8i/Ty0T3on7We9VLsgHzW0HqDG7PtoWX5rXau28RluKmjE4eY3VTTvmi7bmOzumqO9L6QZXj8NmmW4XH4C9TewmKtU3rNynoV0VRvifklLPC22V10Yi5rnIbE1Wq4iM0s24+1noReiOxPJFXf3T15mP44J21i1g4t6I1FiIotV1zOWYi5VuimqZ3zZmetvnlp78zHXiAVkAA9XmunckzerjZtk+W46rs4nC0XZ/WiXtAHN4fQWj8NcivD6UyC1XHLxqMus0z8sUuhsWbWHtU2rFui1apjdTRRTFMR70Q/sAAAfzdt0XbdVu7RTXbqjdVTVG+JjsTD+gHN3dBaPvXpvXtKafuXZnfx6suszV8vFe8wGBwmX4eLGAwtjC2I6FuxbiimPijkeQA/muim5G6ummqOxMb3802LNNUTTatxMdCYph+gAAAAAAD1GbaYyHOLnHzfJMrx9f87FYS3dn5aol+OXaO0xll2LuXacybCXI6FdjA2rcx8cUvegAAAAPEzLLMBmlmLWZ4HC4y1H8jEWqblPyVRL0lGz/Rtu5zSjSWnqbn86MtsxPy8V0wD8sLhrGEsU2cJZtWLNP2tu1RFNMe9EP1AB4WbZTl2c4T1Lm+AwmPw2/fzLFWabtG/s8WqJh5oDwspynLsmwvqXKMBhMBht+/mWFs02qN/Z3UxEPNAAAAAB4uYZdgsys8yzHB4bF2v5l+1Tcj5Jh5QDmKtnui6q+PVpDTs1/wA6css7/Je4yvJcrymJjKstwWCieSYw1ii35MQ88AAAAB+d+xaxFqbeItUXbc9GiumKon4pegxOhNI4quasTpbIb1U8szcy6zVM/LS6MB6HBaN0vgK4rwOm8lw1cdCqzgbVEx8lL30RFMRFMRERyREAAAAAA/DG4LC4+xNjHYazibM9G3etxXTPxTyP3Aczzv8ARvNOaexLT3NOjxvW2zv+XivfYHBYXAWIsYDDWMNZjoW7NuKKY+KOR5AAAAAAAAAAAAADwsxynLczjdmWX4PFxu3bsRZpufviXpatnujK6uNVpHTtVXZnLLMz5LpwHrsryLKMp/5VlWAwXW/9Nh6LfkxD2IAAAAAAAAAAAAAAAAAPSZnpHTebXpu5pp/J8bdq5ZrxOCt3Kp+OqmXuwHqMp0zkOT3OPlGSZXgK/wCdhcJbtT8tMQ9uAAAAAPUZjpfIMzrmrMsjyvF1T18RhLdyf0xLwLWz/Rtqvj2tJaeor6PGpy2zE+S6YB4+CwWEwFnmWBwtjDWv5lm3FFPyQ8gAAAf5VVTRTNVcxTTEb5mehEPmhrHMsRrHaBmuPw1Fd6/mmPrnD26Y31VRXXut0R8XFh9HtS5dezfTuZ5bhcV6jv4zDXMPRieJx+ZTXTNPG4u+N8xv37t8MT2XcHDB6K1lg8/x2f8ArvODiqqzh5wPMYpuzG6K5nmlW/dvmYjd0d07+QGn7JtG2dB6DyzI7UUziLdHNMVcp/8Acv1ctc+9v5I70Q68AAAePjsBhMfbpox2Fw+JopnjRTetxXET2YiYeNh8iyjD3qL2HyrAWrtE76a6MPRTVTPZiYjkexAAAAAAAAAAAAAHp820vp/OLk3M3yPKsfcn+VisJbuz8tUS9wA9Fl2j9M5bci5l2ncmwlyOhVYwNq3MfHFL3oAAAPzqsWq6pqqtW6qp6MzTEv0Af5RRTbjdRTTTHYiNz/QAAAAAAAAAAAAAAAAAAAAAAAAAAAAAAAAAAAmImJiY3xPRiXPY3Q+k8ddm7jdMZFibk8s13svtVzPxzS6EB6vKdPZLk078oyjLsBO7dvwuGoteTEPaAAAAAAAAAAABMRMTExviejEuexuh9J467N3G6YyLE3J5ZrvZfarmfjml0ID1eU6eyXJp35RlGXYCd27fhcNRa8mIe0AAAAAAAAAB6fNdLafzjF0YrNsiyrHYqiIim9isJbu107uhuqqiZe4Af5bopt0U0W6YpopiIpppjdER2If6AAAAAAAAAD1GbaYyDOLk3M3yPK8fXP8AKxWEt3Z+WqJe3Aehy7Rul8tuxdy7TeS4S5HLFdjA2rcx8cUvfAA9XqnO8JprTmY5zmNcU4XA2Kr1fLu37o5KY78zuiO/MPaOF2y6Cr2i6Mu5LbzS9l1fNKb1FVMb7dyqnfupuR0Zp3zv5J5JiJ5d24Hz7ijMNVaommzbm/mea4uZpop/l3blf1y+k2jcjtaZ0plGSYeYqt4DC28Pxojdx5ppiJq+Od8/GxTg87Cr+is2vZ/qycPdze1NVrBWbNXHos08sTd37uWqqOh2Imd/LO6KDAAAAAAAAAAAAAAAfzdt0XbdVu7RTXbqjdVTVG+JjsTD+gHN3dBaPvXpvXtKafuXZnfx6suszV8vFe8wGBwmX4eLGAwtjC2I6FuxbiimPijkeQA/muim5G6ummqOxMb3802LNNUTTatxMdCYph+gAAAAAVTFMTNUxERyzM9YZVwlcNqrF7Mcba0dvqmZ/wDX27UTzavD7p40W93xb46Mxv8AekNJyjM8DnOX2sflWLsYzB3d/M71iuK6Kt0zE7pjvxMPWZjozS+Z35v5jpvJcXemd83L+AtXKpn35p3oP2S7WtQbNcXXTl804zKrtXGv5ffqmKKp/nUz0aKt3XjknrxO6FLZLwodE4zDU1Zlhs1y7EbvdUVWYu07+9VTO+fjiAbTlOS5Vk9E0ZRlmBwFE9GnC2KLUT+TEJx4bmfWKcn07p+iumrE3L9WPuURPLRRTTNFMz7811/ky9lqzhUadwmDuU6YyvH5hjZj3FWKpizZpnszyzVPvbo9+Ep6p1BnGtdTX80ze7XjMzxlcUxTRT8VNFFMdCI5IiI/eDUeCDlVzH7YLOMppnmeXYO9fqq60canmcR/3J+SVzsf4NOzW7oDR9zEZtbijPc0mm7iKOvYoiJ4lr343zM9+d3WbAAAAAAAAAAADws2ynLs5wnqXN8BhMfht+/mWKs03aN/Z4tUTBlOU5dk2F9S5RgMJgMNv38ywtmm1Rv7O6mIh5oAAAAAAAAAAAAAAAAAAD8sXhrGMw1zD4uzav4e5HFrtXaIqpqjsTE8kvAyXTuSZFNyckyfLctm59vODwtFnje/xYje9oAAAAAAAAAAAAAExvjdPQAHO4rQ2ksXiJxGK0vkV+/M75uXMvs1VTPvzTve8weEw2Bw9GHwWHs4exRyU27VEUU0+9Ecj9gAHFbWdoWWbOdLXczx9VNzGXImjB4TjbqsRc3dDvUxyTM9aO/MRIYVw0Nb01et2jMDd31UzGNx3Fnockxaon5ZqmP7Mvx4Geg6rmKxmtcwtTFu3FWEy/jR9tVP+8uR70e5ie/V2GOaL03n22PaTdi7drrv4y9OJzDGTT7mxbmeWf8A6aafejodD6B6fyfBafyTBZTlVmLOBwdqmzaojrRHXnszPRmevMzIPYAAAAAAAAAAAAAAAAAAAAAAAAAAAAAAAAAAAAAAAAAAAAAAAAAAAAAAAAAAAAAAAAAAAAAAAAAAAAAAAAAAAAAAAAAAAAAAAAAAAAAAAAAAAAAAAAAAAAAAAAAAAAAAAAAAAAAAAAAAAAAAAAAAAA/LF4axjMNdw2Ls27+Hu0zRctXaYqprpnoxMTyTDBdc8GHTGdX7mK03jMRkOIrnfNmKeb2N/epmYqp+KrdHWhv4CMsVwUtXU3ZjCZ3kN211qrld6ifki3V+97rT3BNxlV6irUepcPbtRPureAszXVV3orr3bvf4sqzAcns+2fac0Bl1WF05gYtVXIjm2JuTx717d/Oq/wAo3RHWh1gAAAAAAAAAAAAAAAAAAAAAAAAAAAAAAAAAAAAAAAAAAAAAAAAAAAAAAAAAAAAAAAAAAAAAAAAAAAAAAAAAAAAAAAPyxeGsYzDXcNi7Nu/h7tM0XLV2mKqa6Z6MTE8kw/UBgGueDDpjOr9zFabxmIyHEVzvmzFPN7G/vUzMVU/FVujrQzHFcFLV1N2Ywmd5Ddtdaq5Xeon5It1fvWaAkzT3BNxlV6irUepcPbtRPureAszXVV3orr3bvf4sqH2fbPtOaAy6rC6cwMWqrkRzbE3J4969u/nVf5RuiOtDrAAAAAAAAAAAAABNe2zg/wCfa415j9RZNm2V2qMXTajmGL5pRNHEt00dGmmrfv4u/oddSgCV9F8FPmWNt39ZZ3avYeid84TL6ao5p3puVRExHvU7+/CncoyzBZNlmGy7K8NawuBw1EW7Vm1G6mimP/1+N5YAAAAAAAAAAAAAAAAAAAAAAAAAAAAAAAAAAAAAAAAAAAAAAAAAAAAAAAAAAAAA9RqnTWT6rymvLdQ5fYx+Dr5eJdjlpn+dTMctM9+JiXtwExat4KOBv3q72lc/u4SmeWMNjrXNYj3q6d0xHvxM99xntU9Zc13evGnuZ/zua3t/ycy/zWgAmTSHBSy/DX7d/Vme3cbTTO+cLgrfMqZ701zMzMe9FM99ReQZJlunsqsZZkmCs4LA2Y3UWbNO6I789mZ68zyz13sABnW3bZ/i9pGi7WTYDG2MHftYyjFRXepmaauLRXTxeTlj7fo95ooCOMt4KGprmKinMs/yaxht/LXh4u3q939maaY/SozZXsvyDZvl1yzk9uu9jr8RGIx1/dN27u63JyU096Pj3zyu7AAAAAAAAAfxftW79m5Zv26Llq5TNFdFcRNNVMxumJiejEpC2z8HPMcBmdea7PrFWLy69c315fFX+0w0zPRo3/bUfpjvxyxYADwchwNeWZHl+Au4i5ibmFw9uxVfu1TVXdmmmImqqZ5Zmd2/43nAAAAAAAAAAAAAAAAAAAAAAAAAAAAAAAAAAAAAAAAAAAAAAAAAAAAAAAAAAAAAAAAAAAAAAAAAAAAAAAAAAAAAAAAAAAAAAAAAAAAAAAAAAAAAAAAAAAAAAAAAAAAAAAAAAAAAAAAAAAAAAAAAAAAAAAAAAAAAAAAAAAAAAAAAAAAAAAAAAAAAAAAAAAAAAAAAAAAAAAAAAAAAAAAAAAAAAAAAAAAAAAAAAAAAAAAAAAAAAADJtpGwbSGtsRdx3MbmU5rcmaqsVgt0Rcq7Ndufc1e/G6Z68sVzXgn6it3qoynUOU4m1v5KsTRcsVfJTFf71hgI8yrgn6huXqYzbUWU4a1v5Zw1Fy/PyVRR+9uey/YlpTQF6jG4a1czHOKY5MbjN0zbnr8zpjko9/lnvtQAAAAAAAAAAAAAAAAAAAAAAAAAAAAAAAAAAAAAAAAAAAAAAAAAAAEu7e9j+qNc7YcNfyia68rxWEtzcxWIrnmOD4szTVTEd/dFXFp6M1TPJyyqIByGzDZ/k+zvTlGV5NRNdyvdXicVXEc0xFf86exEdanoRHf3zPX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te7WdJaDzizlmpMbfsYy7YjE0U28PXciaJqqpid9MbujRVyOb9sfs37a4vxK79Txttewvnm6qwuc+yL1s5hgqMHzH1DzbjcWu5XxuNzSnd9vu3but0Wf8AtRvv2/ZP/wCMDSfbH7N+2uL8Su/Ue2P2b9tcX4ld+pi2v+DT7EdG5tn3ss9V+oLM3uYetvM+acsRu43NZ3dHsSxXQGnPZdrLKch9VepPV96LPN+Z805nyTO/i7439DswC0/bH7N+2uL8Su/Ue2P2b9tcX4ld+pm3tRvv2/ZP/wCMe1G+/b9k/wD4wKS0hqTLdXadwmd5HdrvZdiuPzKuuiaJni11UTyTyxy0y9w5XZbpH2CaEyzTfq71f6i5r/6jmXMuPx7tdz7XjVbt3H3dGeg6oAAAAAGUcJfVud6L2dWs001jfUWOnHWrM3eZUXPcTTXMxurpmOtHWBq4mHgv7UdY6317mGXaozj1dg7WWXMRRb9S2bW65F21TE76KInoVVcm/dyqeAAAAAABlnCS1XnWjdm85rpvG+osf6stWua8youe5qirfG6uJjrR1mYcGLanrLW20HF5bqfOPVuCt5dcv02/Utm3uri5biJ30URPQqnk37uV2fDD6j8/CFj91TFuBd1V8f8ABF7ztkFsAAA/DH4uxl+BxGMxl2mzhcPbqvXblXQoopjfMz70RIGPxuFy7B3cXj8TZwuFtU8a5evVxRRRHZmqeSGP6j4SWz/J79dnDYnH5tXTO6ZwOH307/7Vc0xPvxvS7tm2pZvtK1DXTTXes5HaucXBYCmeTd0IrriPtq5/Rv3R39L2e8FzH5nl9nHaxzSvK5u0xVGBw1uK71MT/PqnkpnvRE+/1gdxY4VukarsReybPbdG/wC2potVbvi5pDRtEbYdE6zv28NlOc27ePr5KcJi6Zs3ap7FPG5Kp71MyzjE8FHSVViYwud57bvbuSq5VZrp3+9FEfvYVtg2J59s3txmMXqczySa4pjGWaJoqtVTPJFyjfPF39aYmY39eJmIBfgl7gt7ZMZmmNtaO1XiqsRfqpn1uxl2rfXVxY3zarmejO6JmmZ5eSY5eRUIAAAAAAIMznb7tLw+b46xZ1JxbVu/coop9QYad0RVMRH+7XhZqmqzbqq5ZmmJl8vtQ/8AP8z8Ku+XL6gYf/h7X9mP3A/QAAAAAAAAAAAAAAAAAAAAAAAAAAABjnCi1nn+iNEZZmGl8f6hxd7MabFdzmNu7vom1cq3bq6Zjo0xy9HkbGnvhsdTbJvhajzN0Hg8FraXq3XOpc6wmqc29XYfD4Sm7ap9TWbXFqmuI376KKZnk7KkkecCLpy1F4BT5yFhgAA9bqXOMPp7T2ZZxjaLteFwGHuYm7TaiJrmmimapimJmI37o68wxL21eh+1WpPF7H8ZqG2LqT6x+CcV5qp89tDZNa1DrPIsmxNy5asZhjbOFruW93GpprrimZjfyb+UFc+2r0P2q1J4vY/jP9jhVaHmd05XqSO/OHsfxng+1Q0x2/zr5LXov8q4KGmeLPFz/OYnrTMWp/8ApB2OneENs8zm9RZrzS9lt2ud1MY+xNun46430x8cw1fCYmxjMNbxGEvWr+Hu08ai7ariqmuOzExyTCNNpPBmzrT2W38y0xj4zvDWaZruYabXM8RTTHRmmImYr3R2N09iJcXsR2s5ps5zy1bu3buJ07friMXgpnfFMT0bluOtXHR/6uhPWmA+gg/HBYqxjsHYxeEu03sNft03bVymd8V0VRviY70xMP2AAAAAAAAAePmWOw2WZficdj71FjCYa3VevXa53U0UUxvmZ96IeQxLhfZxeyvZDXh7Fc0+uWOs4SuYndPE3VXJ83EfGDFdpvCS1LnWY38Po+76zZRTVNNFyKKasRej+dVVO/i7+jup5Y7MuIwOr9q2Jopx2DzjWGIszyxcou37luf30vf8FfRuA1dtIqqzixRiMDlmGnFzYuRvouXONTTRFUdePdTVu/6YjoLuppiimKaYimmI3RERuiIBzWQ516i2bZbnef3q6eY5TaxmMu10+63xZiquZjs9HkY1p7hTZLmeqMPl+MyHFYHLr96LVGNqxNNc0753RVXbimN0dndVO7vt51Nk9jUOnczyfGVVU4fH4a5hq6qftqYrpmnfHfjfvS3p7gq5vh9UYa5nGeZdcySzeiurmEXOb3aInfxeLNPFp39Dfxp3b+uCtgcPttz3MdNbLc/zfJMR6mzHC2qKrN3iU18WZuUUzyVRMTyTPRgHcCQdge2LXeqtrGSZNn2e+q8txMX+a2fUli3xuLYuVU+6poiY91TE8k9ZXwAADEOFPrnUWhsgyPE6WzH1DexOKrt3auYW7vGpijfEbq6aojl7Db018N7pV014bc8gHncFXaLqnXWO1Hb1Vmnq+jCW7FVmPU9q1xJqmvjfaU07/tY6KhkmcBz/AJlq/wDucN5VxWYAAAAAAAAAAAPQ661Vl2i9L47Pc4r4uGw1G+KKftrtc8lNFPfmeT9PQgHss4zXAZLl93HZvjMPgsHajfXev3Ioop+OWO5/wmdA5ZeqtYOrM81mmd3HwmHiKPluVU/ohKuudaao2s6ttRiIvYi5eu8zwOWYffNFrf0KaaevPZqnlnvRyRtOieCncv4O3iNZZ3Xhr1cRM4PAU01Tb703Kt8TPvUzHfkHWYThV6OuXYpxOU57Yomft4t2q4j3/wDab/k3tR0NtM0lrf3Gns4sX8VEb5wtyJtXo7PuKt0zEdmN8d9kmacFDTVzD1RlWf5xh7+7kqxMWr1O/vxTTRP6U67SdnupNleoMNTjq5ppqq5pgsxwlU001zT16Z5Jpqjk3x0Y62+OUH0XGH8Gja3d15ld7Js/uUzqHAW4r5ruiPVVnfEcfd/OiZiKvfievO7cAAAAAAABLHCX2ra00XtFt5XprOfUWBnA2r02vUtm57uaq4md9dEz1o67WeDnqjONYbM8Pm2o8Z6szCvE3rc3eZUW99NM7ojdRER+gG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Db91GtWeBT++EVbAerLpPw2n90rV2/dRrVngU/vhFWwHqy6T8Np/dIPooAACauFjtWxOSUU6O07iarONxFqLmYYi3Vuqt26vtbUT1pqjlmexu7IO62g7fdGaOxV3BRiL2bZjbmaa7GAiKqbdXYqrmYpie9G+Y68M2q4W+Hi9up0ddm1v+2nMoir5OZf5st2GbFsftJruY/GYirLtP2K+Z14imnfcvVxyzRbieTk69U8kb+hPLuoujgz7PKcJzGcPmdVzdu5vOMnj+/uiOL+gH6aF4Rei9T4q1g8bXiMjxlyYppjHRHMqp7EXIndH+LitniYqiJiYmJ5YmELbdNheM2eYf14yjE3cx09NcUV13KYi7hpmd0cfdyTTM8nGiI5eSYjk39zwTdq+JnH2tEagxFV2zcpn1svXKt825iN82Zn+bMRM09jdu68RAb5tY2hYDZtp3DZxmmDxWLs38XThIow/F40VVUV1b/dTEbt1E/KmLbttzyXaLom3kuW5XmOFv04u3iOaYjicXdTTVExyTM7/AHUKi2obP8q2kZBh8ozzEY6xhrGKpxdNWDroprmumiumImaqao3bq563YTNt+2H6b2eaGt51kuOzi/iqsZbw804u7aqo4tVNUzO6m3TO/wBzHXBn+wHaFgNm2sMbm+aYPFYuzfwFeEijD8XjRVNy3VvnjTHJuon5VVbL9u2S7Q9URkeW5VmOFv8AMK7/ADTEcTi7qd2+OSZnfypa4POz7KtpGs8dlGeYjHWMNYy+vFU1YOuimua4uW6YiZqpqjdurnrdhV2zbYZprZ9qSM7ybHZxfxXMa7HExd61VRxat2/kpt0zv5OyDVXN631vp7RGXxjNS5lZwdFe/mdud9Vy7MdaiiOWff6Edfc8jXGo8NpHSOa59jKZrs4GxVd4kTumuroU07+tvqmI+N8+L+I1Jta2h2qbtycZnWaXuJbpqmYt2qeWd0fzaKad8+9EzyyCjc54WWT2b9VOT6Zx+MtRO6K8TiacPM/FEVv9ybhY5Lfv005xprH4O1PJNeHxFGI3fFMUPbaV4LukcDgLfshxWPzXHTH+0qoucxtRP/TTT7r5Zn4npdpXBgymclxOM0NiMXZzGzRNdOCxFyLlu/uj7Wmrdvpqnrb5mN/JydEG9aM1hkWtMpjMdN5jaxuHieLXFO+mu3V/Nrpnlpn345es9++b+yXW2N2f64wOaWLlynDRci1jrHLuu2Zn3VMx2Y6MdiYh9H6Kqa6YqomKqao3xMdCYBiPDD6j8/CFj91TFuBd1V8f8EXvO2W08MPqPz8IWP3VMW4F3VXx/wAEXvO2QWwAAzThJYm9hNiOqbmGmYrqs2rU7v5td63RV+rVLS3pda6fsaq0nm2R4qriWsfh67PH3b+JVMe5q+Kd0/ECBuD/AIbC4rbLpS1j4pmz6r48RV0Jrppqqo/Xil9E3zIzzKs50Pqy7gsbTdwOb5bfiqmumd001UzvpronrxPJMSqzZdwmclzPCWMFrmmrLMypiKZxtuiasPen+dMRy0TPY3THfjoAot63U2T4bUOnsyyjHUU14bG2K7FcTG/dxo3b/fieWO/D+8mznLM8wkYrJswwmPw0/wDuYa9Tcp+WJl54PnTkWhdoOSZ5gMzwmkNRU4jBYijEW5jL7v21FUVR/J7z6LRO+Ins9kAfli8TYweFu4nF3rdjD2qZruXbtUU00Ux0ZmZ5Ihh2sOE3o7JcRcw2T2Mbnl2id03LERbs7+9XVyz78UzHfY/wrtpWMz3VuJ0pl9+q3kuV1xbv0UTu9UX4+2mrsxTPJEdmJnsbvZ7E+Dpb1PkOF1BrHF4nDYLF0xdwuDw0xTcrtz0K66pid0T0YiI37pid8dAHQWOFvhpu7r+jr1Fvf9tRmMVTu96bcfvaps4236P13ireBweJu5fmtfJRg8dTFFVyf+iqJmmqe9v395z+Z8GXQOKwdVrCUZngr273N63iprmJ78VRMT+hJu1HQ2ZbNtY3Moxt7mnFim/hcXbiaYu25meLXHYmJiYmOtMdfkkH0hGYcHPW+I1zs0wuLzK5zXM8FcqwWKuT0blVMRNNc9+aaqd/f3tPB8u9Q/8AP8z8Ku+XL6gYf/h7X9mP3Pl/qH/n+Z+FXfLl9QMP/wAPa/sx+4H6OU1/tC03oLBU4jUmY0WK7kTNrDURx713+zRHLu787o778drWuMNs+0Rjc7xFNN2/Tus4WxM7ubXqt/Fp97kmqe9TKE8ly3U+2DaDNrm1WNzfHVTcvYi9O6izbjo1Tu+1opjdERHeiOjAKAzLhaZdbxE05ZpPF4ixv5K8RjabNUx/Ziiv973mlOFJpXM8TRYz3Lsdk01zu5tMxiLVP9qaYiqPyZeTp7gwaKwOAoozi9mOaYyY93dm9zGjf/0009CPfmWdbauDja0/kWKz7RWJxWIw+Fpm7icBiJiuum3HLNVuqIjfERyzTMb92+d/WBWuX47C5lgbGMy/EWcVhL9MV2r1muK6K6Z68THJLyET8FLaTidPatsaXzG/VVkubXOZ2aa55LGIn7WaexFU+5mOzNM9ad9sA8fMMbhcuwV7GZhiLOGwlmma7l69XFFFFMdeZnkhhGq+FFpPK8TXYyPA47OqqJ3c2p3WLNXvTVvqn8llXC41/jM41pd0phb1VGUZVxea26Z3RevzTFU1VdmKYmKYjrTFU9d7TYbwecHqjTeF1Fq/F4q3hcXHHwuCw0xRVVRv3RXXVMTyT0YiOtunfy7gdBhOFtg6r0RjNIYi1a38tVrH03Kt3vTbp/e1/Zxte0lr+uMPk+NrsZlxeNOBxlMW727/AKeWaav8Mzu6+5xudcGPQmMwVdvLpzLLsTu9xeoxHNIie/TXv3x3o3e+k3X+ks52Z61ryzF3qreLw804jC4uxM080o3+4uUT0YnfE+9MT2AfSUZ3sE1vd19s4wOaY2aZzKxXVhMZNMboqu0RHut3/VTVTV78y0QAABkOveEForSWJu4O1iL2cY+3M012sBEVUUVdiq5MxT8m+Y7Dh+F5tKxmS2MNo/JL9Vi9jbPN8detzuqi1MzTTbietxt1Uz3oiOhMso2DbEsRtHt3c1zTF3MBkFm5zLj2oibuIrjdM00b+SIjfG+qYnl5IieXcGk1cLfD82mKdHXZtfzpzKIq+TmX+budDcI/RmpMXaweYTicjxdyYppnGRE2apnrc0pndHv1RTD/AGrg0bPJwvMow+Zxc3bubRjJ4/v7t3F/QmvbxsixGzLMsLdw2JrxuR42ZpsX66Yiu3XHLNuvdyb93LExu38vJG4F+0zFVMVUzE0zG+Jjrv8AU5cDnXWLzrIsw0vmd6q9cyqmm7hK6531cwqndNHvUzu3d6rd0IhRoMU1RwkNIab1FmWS47Ls/uYrAX68Pdqs2LM0TVTO6ZpmbsTu9+IdnqvalpbSmnMBm+d46cPTj7FGIw2EinjYi5TVTExuoie/yzM8Xf10Mba+q5q/4Tv+XLvNkmyTPdr2JnPtSZjiMNktuKcPTiJjjXb8URFMUWonkimmI3b+hHQiJ5dwaLmHC1y+3iJjLtJYq/Y38ld/G02qt39mKKo/S6TRfCd0nneNtYTO8Ji8iuXJ4tN67VF2xE9bjVxumPfmndHXmHn+1n2eepOY8wzPmm7dzf1ZPH9/du4v6Ez7eNlN7ZjnmFpsYmvGZPjqaqsLfuUxFdM07uNRXu5N8b4nfG7fE9DkkH0BtXKLtui5arprt1xFVNVM74qiehMT2H9J84G+r8RnWi8wyHHXart3JrlHMKqp5YsXIni0/wCGqmr3omI6ygweHnGaYHJstxGYZti7ODwVinj3b16qKaaY9/8A/XewDU/Cq05gMVXZyDJsdm1FE7ubXLkYaivv074qq3e/EMh4Tu0vEaw1jiMlwF+qMgym7Nqiimfc371PJXcns7p3xT3o3/ypdJsS4OkanyXDZ/rLE4nCYHE0xcwuDw+6m5conoV11TE8WJ60RG+YnfvgHYZJwscmxGIpozrTWOwNqZ3Tcw+IpxHF78xNNDxuFXqjJtXbH8jzPTuPs43B1ZvRE1Uck0Vcxu+5qpnlpnvTDrs04MmgcXg6reDpzPA393ub1vEzXO/vxXExP6Et7XNnWdbM849a8ffqxGV4uebYbE299NvEcXfG+aetXTxpiY5d3G5J3SDUeBF05ai8Ap85Cw0ecCLpy1F4BT5yFhgAA5DbF1J9Y/BOK81UgrY71WNHfC2F87SvXbF1J9Y/BOK81UgrY71WNHfC2F87SD6SAAPnxwkMgw+ndsOe4fA26beFxFVGLoopjdFM3KYqqiO9xuM+g8zERMzO6I6754cIHU2G1XtYzzMMvuU3cDRXThrFymd8V026YpmqJ68TVFUxPYmAVxwXc0u5psWyT1RVNVzCzdwvGn+bTcnix8VM0x8T2G1PbBkGzXMMDg89wea4i7jLVV23ODtW64iIndy8aunleJwZMou5RsXyCnEUzRdxUXMXMT/NuVzNE/HRxZ+NiXDe6atNeBXPLBuORbbtIZpobGarvXcXluWYbFTg+LjbdMXbt2KKa+LRTRVVxt8VR8k790RvZjmfC0y21i6qcs0pi8ThonkuYjGU2apjs8WKK4/Sn7ZjofP9pGa28hye5xMFh6qsTeu3ZnmOG43FpqrmP51XEpiIjlni9iJmKSy7goaXt4WmnMs+zq/id3uq8PzK1RM96maKp/SDctG57b1PpXKs8s2K8Pbx+HoxFNqud80caN+6Z6721+7bsWbl6/cot2rdM1V111RFNMRyzMzPQh6zSWRWNM6Zy3JMJdu3cPgLFNi3Xd3caqKY3RM7oiN6RuFPtWxOe5/idI5JiareS4CvmeLqt1bvVV+J5Ymf5tE8m7rzEzy7o3Brus+Evo3IsTcwuU0YrPb9E7prw0RRY3/3lXR9+ImO+46zwt8NN6Iv6OvUWt/21GYxVV8k24/e5HYhwerusMqsZ9qvFYjAZTfjjYbD2IiL1+n+fMzExTTPW5JmY5eSN0zsmO4M2z/EYObVi1meFu7t0X7eLmqqJ7O6qJj9AOg2c7bdHa6xNvBYLF3MBmlfJTg8dTFuuuexRVEzTVPeid/eaa+em2TZXm2y/ObHNL04vK8RVM4THW6eJvmOXi1R/Jrjo9Hl6MdeIpTgubVL+tMmvZDn9+bue5bbiui9XPusTY37uNPZqpmYiZ6++mejvBqG0nWOE0HpLFZ/mGGv4nD4eu3RVbsbuPPHqimN2+YjrpM2/wC2vJ9pWlMBlWV5ZmGEvYfG04qqvEcTizTFuundHFmeX3UK22haPy/XelsTkOb3sVZwd+qiuqvC1U03ImmqKo3TVTVHRjsJR4Q+xfTuzfSOX5pkeNzbEYjEY6nDVU4y7brpimbddW+Ipt0zv30x1+yDkuD7tKy7ZnnuaY7NMFi8XbxeGixTThuLvpmKonfPGmOwpLQfCJyHWWrcuyDBZPmljEY2uqii5em3xKd1M1cu6rf/ACU58HXZtk+0rP8ANcDnuJzDD2sJhYvUTg7lFFU1TXEcvGpq5OVS2ieD1pTR+qcBn2WZhnl3GYKqqu3RiL1qq3MzTNPLFNqJ6FU9eAazmuNt5ZleMx9+muqzhbNd+uKIiappppmqd2/dy7oYxkPCX0dneeZdlWFy3UFGIx2Jt4W3VcsWYoiquqKYmqYuzO7fPLuiWr646S8/+D8R5up87Nl/VL0l8L4Tz1APoVtD1ZhdD6OzDUWPw97EYbB8z49qzu49XHuU0Ru3zEdGuJTVtV4ROQ6y2f5xkGCyfNLGIxtumii5em3xKd1dNXLuq3/yVMa90pgdb6Tx2ns1u4mzgsZzPmleGqppuRxLlNcbpqiY6NMdbob047W+D1pTR2zvOs+yzMM8u4zBW6K7dGIvWqrczNymnlim1E9CqevAMM2PaswuhtouU6hx+HvYjDYPm3HtWd3Hq49quiN2+Yjo1RKstD8IvINXary3IcHk+aWMRjrk26Ll2bfFpndM8u6rf1kobGNKYHW+0nKNPZtdxNnBYzm3NK8NVTTcjiWa643TVEx0aY63QVzozg76T0lqfL89y3Mc9u4vBXOaW6MRfs1UTO6Y5Yi1E9fswDZQAE18N7pV014bc8hSia+G90q6a8NueQDleBjmODymrW2PzPFWcJgrGHw1d29erimiiONc5ZmXb6o4U+mcvxNdnIMpx2cRRO7m1VUYa3V36d8TVu9+mEr6D09nmsc6taa0/NdVWNrpru0TVNNqmKN/+0ud6mKqvl3RyzuVnpngvaOwGBtxnuIzDNcZMf7SuLvMLe//AKaaeWI9+qQeiyjhZ5VexNNOb6WxuEsTO6a8Ni6b8x/hmmj97etF6vyPWmUU5lpvH28Zht/FriOSu1V/Nrpnlpn3/i5GA7S+C/l3rTfxug8TirePtUzXGBxVyK6L27+TTVuiaauxvmYnvdFP2ynXOZbONa4fMrHNYsRXzHH4SeTmtrf7qmYn+VHRietMe+D6O1zVFFU0U8aqI5I37t8pwxXCqyjC4m7h8RpbNLd61XNu5RVeo301RO6Yn41E4HF2MfgcPjMJcpu4bEW6btq5T0KqKo3xMe/EwhHhTaW9je1nH37Nvi4PN6Yx9vdHJxqpmLke/wAeKp/xQC68qx+HzTK8HmGDr4+Fxdmi/aq/nUVUxVE/JMPKYvwTNT+v2ymxgb1fGxWT3qsHVvnlm39tbn3t1XFj+w2gHF7WdoOA2b6Zt5xmOHu4qLuIpw1uxaqiKqqpiZ6/WiKZcfsq264LaNqqMly3IMdhqqbFeIu37t2mabdFO6N8xHZmaY+Nj/DV1J6s1Zk2nrNe+3l+HnE3oif/AHLs8kT34ppif8bteBbpf1FpTNdSX7e67mN+MPYmY/8Aat9GY9+uZj/ACjwAEe8NHVtzGamyzS2HuTGFwFqMViKYnkqvV7+Lvj/po5Y/tysJ869vuNrzDbJqy9XO+acbVYj3rcRbj9FIN24GWh7FvK8drLG2YqxV65VhMFNUfaUU/wC8rjvzM8Xf/wBM9lTzgNgWBoy7Y3pOzbiIivBU359+5M3J/TU78Bn23vS1nVmyzPMJXbirE4azVjcLVu5abtuJqjd78can/E0F/ldFNdFVFdMVUVRummY3xMdgHzg2NahuaY2n6dzKiuaLdOLos3u/auTxK/1apn34h9IHN06D0hRVFVGlMgpqid8TGXWYmJ/JdID88RftYaxcv4m7Ras26ZrruXKoppppjozMzyRDENZcJjRmR4i5hspoxeeX6J3TXhoiizv/ALdXLPvxEx32T8LTaVjM01Pf0dll+u1lOXzTGLiid3qi9uirdV2aad8Ru/nRM9aN3+7DuDzTq7JMPqHVuLxGEy3ExxsLhcNui7do/n1VTE8WmetERvmOXfHJvDp7XC3w83d13R12m3v+2pzGKp+TmUfvafs526aO1xi7eAw+IvZbmlyd1GFx1MUTcnsUVxM0zPe3xM9h6XMODLs/xOEqtYa3meEvbuS9bxU1TE9ndVEx+hKO1vZ/mGzXVtWVYu9zexXTF/CYuiOLF23vmN+7rVRMTEx/lMA+jjH9p23jJNn2qbmRZjlWZYrEUWqLs3LHE4u6qN8Ry1RL9+DPrjE622b2q80uzezTLbs4O/dqnfVdiIiaK5780zumevNMz139bR9hWmdf6mrzzOcdnNjF12qLU0YW9apo3Uxujkqt1Tv+MEj7dteYLaLrajOstwmJwtinCW8PzPEcXjb6aqpmeSZjd7pouxHbzkmz/QdnIsxyrMsViKL9y7NyxxOLuqnfEctUSz7b9oTLNnmubeS5Lfxt/C1YO3iJqxddNVfGqqqiY3000xu9zHWaVsK2E6Z1/oCxnmcY7ObGLrxF21NGFvWqaN1M7o5KrdU7/jBR+yrX+B2j6bvZzlmExOEsW8TVhZt4ji8aaqaaat/uZmN3u4dk5HZjoLK9nWnruT5Jfxt/C3MRViZqxldNVfGqpppmN9NNMbt1EdbsvU7dNolvZzom7j7UUXM1xNXqfA2quWJuTHLXMfzaY5Z7M7o64PP2i7T9LbP7NM6gx+7F108a3gsPHNL9cdni9aO/VMR32KY3hbYKi/MYHSOJvWd/JXex9Nqrd/ZiiqP0sH0LpPUW13XN2zTia72KvTOIx2YYjfVFqnfy1T2Z60Ux73JETMVLk/Bi0JhMDTazCczzDE7vd368RzPl/wCmmmIiI707/fkH5aO4TmkM6xVvC51hsZkd2ud0Xb267Yie/XTyx7807uzLdMPftYnD27+Gu0XrF2mK6LluqKqa6Z5YmJjkmJ7KNNuvB99huT3dQaUxOIxmVWOXFYbEbqrtimZ+3iqIjjU8vLyb46PLG+Y9jwQ9pOJwmdxonNb9VzAYuKq8vmud/MbsRNVVEdimqImd386OT7aQV8/HHYvD4DB3sXjb9rD4WzTNdy7drimiimOjMzPJEP2RlwtNpWIznUt3SGV36qMpy2qIxfEnkxGI6MxPZpo6G7+dv7Ebg0vV3Cj0vlWLuYfIcuxudTRO6b3GjD2qv7MzE1T+TD02VcLTLLuIppzbSuMwtmZ5a8Ni6b9Uf4Zpo/e4DYTsDu66y6jPtSYm/gMjrqmMPbsxEXsTundNUTMTFNO/k37pmd09DotuxnBm2fX8JNqzZzPDXd26L9vFzNW/s7qomn9AOpq2vaUvbPsx1fleLrzDA4CmicRh7URTftzVVFMU1UVTG6d89HoTundMvT7MNumQ7Q9TesmV5bmeGxHMK7/HxMW4o3U7t8e5qmd/KlnbHswzzZVjK7VGMuYrIMzp5lRircTRFyIqivmV2nfuiqJppqjrTxd8dCYj33A76r//APjr/wC+gFxv8rqpopmquYppiN8zM7oiH+pF4WO1bE4nNb+ichxNVrBYfdGZXbdW6b1yeXmW/wDm08m/szyT0OUNQ1xwj9F6bxNzCZfViM8xdE7qpwURzGJ7HNJndPv0xVDhaOFvh5vbrmjrtNr+dGYxNXycyj97hNhewTE68wFGeagxN7LshrqmLNNmI5tid07pmmZ3xTTv3xvmJ37p5Ou3TEcGfZ7dwk2bdjM7Nzdu5vRi5mv390xNP6Ae02ebedGa0xVrA28TeyvM7k8WjDY+Io5pV2KK4maZnsRMxM9aGrvn/tu2PZlsyxlnEUX5x+RYmviWMXFPFqor6PM7kdardE7pjkndPQ5YjdeCltWxOpMLc0nqLEVXszwdrmmDxFyd9V+zHJNFU9eqnk5ejMf2ZmQotjWs+ERpPSWp8wyLMsuz27i8Fc5ncrw9izVRM7onkmbsT1+xDZXzw4Q/Vp1X4VHkUgsDVO27SWm9LZTnOOu4mq7muFoxeFy+iimcTNuqN8TVHG4tMdbfM9ad2/czjJ+FThcy1BgsvjSd+3YxN+izF71fE1U8aqI38Tme7r/zmRbH9jue7VJnM8djqsDktiKcNGLu0zcrucSmKYot0745KYiI3zO6OhG/dMN3yrgvaSy7GYPGW83z2vFYa7ReiarlniTVTVE8scz37uTsg9ltO2+YHZ/q7EZDmWn8ffuW6KLtF+3doim7RVTv3xE8vR3x78S7nZTr7AbRtLevWW2LuGppv14e5Yu1RVVRVTunlmOzFVM/GxXhraW9UZPkuqcPb33MLcnA4mYjl5nXvqome9FUVR79bmOBXqf1HqnONN3691rMLEYmxEz/AO7b6MR35pqmf8ALCeFneZYfJsmx+Z42ri4bBWK8RdnsU0UzVP6Ieaxbha6k9Y9k9/A2q+Lic3v0YSndPLxI93XPvbqYpn+0Dncr4UmV5nmWEwGD0tmdzFYq9RYtURfo91XVMUxHyzCi0LcEvS/r/tUs5het8bCZNaqxdUzHJNyfc249/fM1R/YX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Nv3Ua1Z4FP74RVsB6suk/Daf3StXb91GtWeBT++EVbAerLpPw2n90g+igAD5ma7zu9qrXGc5vXNVyvHYy5ctx0d1M1bqKY96nixHvPpZj4rqwOIpt/bzbqin393I+YmmuJGo8q5r/ALv1Xa43vceN4PpJoPT1jSmjsoyPC0000YLDUW6ppjdx692+ur35qmZ+N74AeBn+U4TPckx2VZjbi5hMZZqsXaZj+TVG7k7/AF4nsvmpxsbpHWMzarmjMMnx07quhuuWrn10vp0+a21iuivajrCq3u4k5xi5jd1/9tXyg+kOXYu3j8vw2Ms/7rEWqbtHvVREx+9iXDJ6kdn4Ts+Rcars8iqnQGmYufbxlmFir3+ZUsq4ZPUjs/CdnyLgMh4FPVRzb4Gu+fsLTRZwKeqjm3wNd8/YWmD12ocky3UeT38qzvCUYzL7/F5rYrmYiri1RVG/dMTyTET8Tn9N7MdG6Zza3meRZBhcFj7cVU0XqJqmaYqjdPRmetLodQ5xgtP5Jjc2zW9FnA4O1Veu1z1ojsR15noRHXmYQ7tD2yay2k5562ZHXjMDl2Iucyw2W4GZi5e3zujmlVPLXM9j7XvdcFtZpqjIMpuTbzXPMqwVcdGnE4u3bmPiqmHreePojuy0386WPSS1pngs6qzHD0X89zTL8pmuN82Y34i7T/a3bqd/vVS6SngjTu91rWInvZVv/wDvAnTXteGua51FXgLlq5g6syxM2a7VUVUVUc1q4s0zHJMTG7dMPpFpWqatL5PVVO+qcHZmZ/wQ+aWp8r9Y9SZtlPNub+oMXdwvNeLxePxK5p427fO7fu37t8vpZpPpVybwKz5EAyXhh9R+fhCx+6pi3Au6q+P+CL3nbLaeGH1H5+ELH7qmLcC7qr4/4IvedsgtgAAAHE7TdmWnNouAps57hppxdqmYsY2xMU3rXeievT/0zvj3p5Uqa64NWsMiruXsh5jn+BjlibExbvxHft1Ty/4Zn3lwgPmJct5/pDNo49GaZJmVvob4uYa7T+6WubP+EpqzILtqxqLiZ/l8bombu63iKY71yI5f8UTM9mFo5xlGW53gqsJnGAwuPwtXRtYm1Tcp+SYTZtt4OeW2snxue6DouYbEYaiq9dy2aprouURG+rmczyxVu3zxd8xPQjd1w3rZ9rnIte5JGZ6exXNaImKb1muOLdsVfza6et7/ACxPWmXTvnNsW1vidB6+y7MrV2qnA3blNjHW9/ublmqYirfHZp+2jvx776Mg4PMtkGgsyzHFY7Haawd7F4q7VfvXaqq99ddUzNVU+668zMusrv5ZkGW2LV7EYXL8DYt02rXNbsW6KaaY3RETVPWiITxwi9u+M09ml/S2jLlFvH2Y4uNx+6KptVTH+7txPJxojo1Tv3dCOWN8ZBonZFr3ap/+28ViKqMHenkzHNb9dVV7l5eJHLVVHf5I74LOr2h6Kt1TTc1hpymqOtVmdiJ8pMHDHz3Ic+zDS1/IM3y3M67drEUXqsFiaL3EjfbmmKuLM7v5W7f33uMPwSL9VETidZWrdfXi3ls1x8s3YZbty2S86y7k1Hr166+uNN6d/qTmHM+Z8T/rq37+P3ugDbuBDVM6T1LTv9zGNtzEfg//AApNNfAh6VdS+G2/IUoD5d6h/wCf5n4Vd8uX1Aw//D2v7MfufL/UP/P8z8Ku+XL6gYf/AIe1/Zj9wJE4bWfXL2p8hyCiueYYXC1YyumJ5JruVTTG/vxFv9aXVcDLLMuy3SGb55i7+Gt43HYr1PTzSumKotW6Ynk39mqqr8mGW8L/AI3Pju8boeobHF973X+e9x+ktkWuNXZJazfT2SerMvu1VUUXfVdi3vmmd0xxa64no94H0L9dcu+78J+ep+t/NzMssuW6qLmNwdVFUTTVTVdpmJietPKg72vm0/uZ+n4X+Ie182n9zP0/C/xAcLn1v1g1pmNrLrnFnLswuU2K6Z37uZ3JimYn4ofS/KsZTmGV4PG0RuoxNmi9Ed6qmJ/zQV7Xzaf3M/T8L/EXRo7CYjL9I5Jg8bRzPFYfA2LN6jfE8Wum3TFUb45J5YnoAhjhOZBi8k2wZzdxFuqMPmNVOMw9yY5K6aqY4273qoqj4o7LdNgG3DS/sNynTupMbbynMsvs04Wi5iPc2b1FPJTMV9Cmd26Jirdy9DvbFtB0JkOvsm9btRYTmtFMzVZv254t2xVP8qirre9O+J68Sl7WPBZ1Fgbty7pXMsJmuG6NNq/PML0d7l30T7++PeBYOAx2EzHDU4jL8VYxWHq+1u2LkV0z70xyOU11sx0nrrG4bF6nyyrGYjD25tW66cRctbqd+/d7iqN/L2UL5lpDaDs9v1Yy/lud5NNvo4vDTVFEfhbczT+loWzjhK6nyLEWcPqvdnuWb4iquqIoxNuOzFUboq96rln+dAK20NonIdDZbfwGmMHVg8Lfvc3uUTerub690U799czMclMOjes01nuXamyLB5xkuIpxOAxdHHtXI5O9MTHWmJiYmOtMS9mAADkNTbNNH6ozWrMs/wAiw2Ox1VNNE3rlVe+aY6Eckw9xkmU5LpDI6MDldjD5Zldiaqoo43Foo40zMzvqnszPXZjwhtsVOznA2ctyei1iNRYy3NdEXOWjDW9+7mlUdeZmJiI70zPQ3TMOndMbQ9tua3sVOJxGPt26913G4+9NOHszPLxaY3bo6P2tFPJv6EbwW7f1/o3D1zRf1bp61XHRprzKzTP6amLcK7Vel8/2XUYbKNQZNmOMt5hZu02cLjbV6uI4tcTVxaapnduq6Pfc1geCVjq7UTj9XYazc69NnA1XYj45rp/c5HbDsD53Gj5z32SeuX/qKLHMPUHMftt/LxuaVdjobgefwKap56ObU7+ScmuzMfh7H1rTRXwKeqnmvwLd8/YWoD5wba+q5q/4Tv8AlyvLZFZtWNlej6LNum3ROUYWuYpjdHGqtU1VT78zMzPflBu2vquav+E7/lyvbZT1LtHfA2D8xQDqU8cNm1ROzrJL0xHHpzWmiJ7ETZuTPkwodPnDX6mmT/C9HmbwOB4EVyY1fqO3/JqwNFU+/FyPrlUW0HN68g0LqDNrU7ruDwF+9bn/AK6aJmn9O5LXAj6dNQ/B9PnKVD7eaaqtjurYo6PqGufi5N/6AQZs7yWNTa+yDKL2+q1jcdat3uXl4k1Rx5/J3vpdbootW6bdummiiiIppppjdERHQiIfPXg5TTG2vSvH6HqiuPj5lXu/TufQwBPPDYpjncZLVujjRm1MRO7l3cxu/VChk98NjqbZN8LUeZug4DgRdOWovAKfOQsNHnAi6ctReAU+chYYAAOQ2xdSfWPwTivNVPnhpLOatOapynOrdmm/Xl+KtYqLVVXFiuaKoq3b+tv3Pofti6k+sfgnFeaqfP7ZtluEznaFpvLMytc2wWMzGxYv2+NNPHoquRFUb4mJjfE9GJ3g3r22uY9yeE8dq9B/NXC0zKaZ4mlMHFXWmcZVP/0tj9r5sw7mfp+K/iP9jg+7MYnfGmY+PH4r+ICXdoW3/WWssBey7mmGynLb0TTctYGmqmq7TP8AJqrmZnd2YjdEx0X77DtiWba5zPDZjnOGvYHTFuqK7l65E0VYqI/kW46MxPQmroRy7t88iush2VaFyG9TeyzS+WUXqJ303Ltrm1dM9mKq98xPvO16HQB/GHs2sNYt2MPbpt2bVMUUUUxuimmI3RER2NyQ+G901aa8CueWr9IHDe6atNeBXPLB2fAktW40Jn12KKYu1ZlxKq93LMRaomImexHGn5ZUYnfgTdT7PPhSfNW1EA9Dr3Op07onPs4o3c0wWCvX7e/r100TNMfHO587dAZLVqzX+SZTiKq64zDG26L9e/fVxJq311b+zxeNK7+EDFdWxnVkW+j6jmfi41O/9G9HPBr4kbb9Lc0+15rd+XmNzd+ncD6CYezbw9i3YsW6bdm3TFFFFEboppiN0REdaNz+wBwW3TTNnVWyzP8AA3LcV37OHqxeGndvmm7aiaqd3Y37pp96qUT7Bc8uaf2u6ZxVFc00XsXThLsdaaLv+znf73GififQXUVdFvT+Z13d3M6cLdmrf2OJO981dExVVrPIIt/bzmGHin3+aUg+nSe+Gx1Nsm+FqPM3VCJ74bHU2yb4Wo8zdBwHAi6ctReAU+chYaPOBF05ai8Ap85Cwwel1x0l5/8AB+I83U+dmy/ql6S+F8J56h9E9cdJef8AwfiPN1PnZsv6pekvhfCeeoB9LWa8JHqJap/ubfnqGlM14SPUS1T/AHNvz1AJL4LXV10172J/+NdX8gHgtdXXTXvYn/411fwAACa+G90q6a8NueQpRNfDe6VdNeG3PIBzvAdtW6s51ZemimbtGHw9FNe7limaq5mInsTxafkhWyTOA5/zLV/9zhvKuKzAQHwoMhtZDtjzeMNRFuxj6aMdTTEbuWuPdz8ddNc/GvxE/DRqonatgIp6MZRZir3+a3v8twKE4MWbV5vsXyGb1U1XcJFzCTM9iiuYpj4qOLDl+GNpb132eYbPLFvjYnJr8VVzEcvMbm6mr9bmc+9EvL4HcVRsgnjdCcxv8X3t1H+e9sGosow+f5BmOUY2N+Gx2Hrw9zk6EVUzG+O/G/eCN+B1qf1o2j4jJb1fFw+c4eaKYmeTm1vfXT+rzSPfmFsVVRTTNVUxFMRvmZ6z5m4O9mGhNe2rlVPEzHJMw91Tv3RNdqvlj3p3THvSufbVrKxlexPNM8y+9vjMcHRawdcTumrm8REVR34pqmr4gRJtFzu9rfaVnGZ4eKr1WYY2acNTHRqo3xRap9/ixTD6E6D09a0pozJsiscXdgcNRaqqjoVV7t9dXx1TVPxom4Lel/ZJtay+9et8bCZTTOYXd8cnGp3Rbj3+PNM/4ZXuAAA+be2Lqsaw+FsV52p9JHzr2/YGrL9smrLNcbprxs34965EXI/RUC5NjvUn0f8ABOF81S7Bn+wHH0Zjsb0netzExRgqbE+/bmbc/ppaAAD/ACuum3RVXcqimimN9VVU7oiOzIP9HL0bQ9F1100Uav07VVVO6IjM7MzM/lOoBwua7I9CZtmeKzDMtN4TEY3E3Krt67VVXvrrmd8zO6p1NFWV6cyjDYebuFy/LsLapsWYuXIoooopiIppiap60RDAuEbt0xWlswu6X0fXRTmtFMerMdNMVep98b4ooieSa90xMzO+I37uj0MU0Xsr19taqnOsRiK5wlyqY9cs1v1zzTdPLxI5aqt3eji8m7fyAtG5tD0Vbqmm5q/TtFUdarM7ET5SaeGRqDT+oKNJ3MhzjK8zu2ZxVN2cFird6aInmXF43Fmd3Qndv77zsNwSMRVRE4rWNq3X14t5dNcfLN2P3Mz25bIOdZayav189dfXGq9G71JzDmfM+J/11b9/H73QBr3Adqmco1bTv9zF/DzEf4bn1KeTBwHP+Vau/vsN5NxT4Ig4ZPVcs/Blny7jduCJ1GcJ4ZiPKYTwyeq5Z+DLPl3G7cETqM4TwzEeUDaUTcMnPrmY7TcPlMVz6nyrB0UxRv5IuXPd1T8dPM4+JbL5/cJ7jc/PU/H6PGw/yeprW4FC8EXLstyTZf65XsRhreOzbE13bk13KaaooombdFM8vQ301zH9puHrrl33fhPz1P1vn1pzYxr7UmSYXN8lyH1Tl2Kpmqzd9WYejjREzE8lVyJjliejD2XtfNp/cz9Pwv8AEBdOa38ozTK8ZgMXjMHXhsVZrsXaZu0zvpqpmmY6PYl829MZjc07rDK8xt17rmX423e3x1+JXEz8XI7v2vm0/uZ+n4X+Ie182n9zP0/C/wAQF75li6MBl2Kxl3/d4e1Xdq96mJmf3PmRYpxWptUW6blfGxuaYyIqrnl33LtfLPy1Po/rWi5VoDPrcRPNZyy/T8fMqnz02VzTG0/SE3PtIzjBzPvc2oB9IMoy/DZRlWDy7A24t4TCWaLFqiP5NFMRER8kPLAGM8LimmrYvjpqpiZpxWHmJmOhPH3f5ywLgd9V/wD/AMdf/fQ37hbdRbMPCsP5cMB4HfVf/wD8df8A30AtXP8AMaMnyLMczuxvt4LDXMTVG/dviimap/c+amVYfFau1nhMNfu1V43OMfRRXdnlma7tyImr5at76G7W4rq2V6xi39tOT4vzNSDtiPEja7pDmn2vrlZ+XjRu/TuB9FMrwGGyvLcLgMDaps4TC2qbNq3THJTRTG6I+SHkgDl9p2mrOr9BZ1kt+3FdWIw1XMZmN803aY41uqPeqiHz92WZ5c03tG07mtuuaIsY23Fzd17dU8WuPjpqqh9KpndG+eg+WszzXNJnDxu4973ER36uQH1KfPDhD9WnVfhUeRS+h754cIfq06r8KjyKQWnsHtW7Ox3SVNqimimcBRXMUxu5Z3zM+/MzM/G7xw2w3qQaR+DrX7ncg5raTpqjV+hM7yKuKZqxmGqptTV0Kbse6tz8VcUy+e2gM+vaM1/k+b1U1268vxdM36N26rib+Lcp9+aZqh9LkBcJzS3sY2tZnVZt8TB5puzCzujk31zPHj8uK+TsTAL7tXKL1qi7aqiu3XTFVNVM74mJ6Ewi7hmak9ctoWByO1Xvs5RhYmunf0L13dVP6kW2/wDBz1bbz7Y3lmKxl6Iu5VbqwWKrqn7WLUe5mfwfEmfjRXm+Ixu0XadiLtiJnF55mXFs0zy8SLle6iJ71MTEe9AK14IOl/WTZlVm163xcVnV+b2+Y3TzGjfRRHy8er3qm5vCyPLMPkuS4DK8FTxcLgrFGHtR2KaKYpj9EP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G37qNas8Cn98Iq2A9WXSfhtP7pWrt+6jWrPAp/fCKtgPVl0n4bT+6QfRQAB81Np+n7uk9oWe5RXTNuMNi65s9bfaqnjW5+OmaZfStg/Cc2RXtbYC3qDTtmK8/wVviXLEck4uzHLuj/rp3zu7MTMdgGn7L9V4fWuhcozvD3Karl+zTGIpif93epjdcpn3qt/xbp67qXzw2WbUNRbLM2xNvCW+a4O5XuxeW4qJpiao5N8deiuOhv+WJ3Q3qjhZZJOE41zTOZU4rd/u4v0TRv/ALXJP6oN81nqHB6U0tmeeZjXFOHwVmq7MTO7j1dCmiO/VVMRHfl84Mky/G6x1lhMDb3147NcZFM1RH8quv3VXvRvmfeh2e17bDn202/awt61Tgcot18azl9iqauNX0Iqrq5OPVy7o5IiOtDdeC3sexWnKvZbqnDTYzO7bmjA4S5G6vD0VRuqrrjrVzHJEdaJnfyzugKLwmHt4XC2cPYji2rNFNuiOxERuhiHDJ6kdn4Ts+RcbozHhI6axOqNkeb4bAW6ruMws0Yy1bpjfNfM531REdeeJNW6OzuBPXAp6qObfA13z9hab5w7H9e39nGs7Od2MNGLszaqw+IscfiTct1bpmIndO6Ymmmeh1lcbM9veVbQNX4fIcuybHYW5dtXLtV6/co3U8WN+6Ijfv8A0A8Lhj42/hNkVuzZmYoxeZWbF3d16YpuV8v+KiljXAxwmExG1HG3sTTRViMNlly5h+N/Jqmu3TNUd/i1THvVSqDbRoude7PMyyWzVTRjZiL+Erq5Ii9RO+mJ7ETy0zPWipBWQ5tqDZtra3jMPbuYDOsuuTRcsX6J5etVRXT16Zj64noSD6Wv8rqpooqqrqimmmN8zM7oiEzZZwssrqwNM5ppnG0YyI91GHv0125nsxNW6Y+SfjZvtL29an2iWpyDT+AqyzAYueYzh8NVN7EYnfycSaoiOSf5tMcvQmZgGV6+xdjMNd6jxmDuU3cLiMyxN61cp6FdFV2qYmPfiYfSHSfSrk3gVnyIfMzN8txeT5pi8uzKxVYxuFuVWb1qqYmaK6Z3THJyPpJs1x9GZ7PNM421MTTey3D1Tu608zp3x8U74BmnDD6j8/CFj91TFuBd1V8f8EXvO2W08MPqPz8IWP3VMW4F3VXx/wAEXvO2QWwAAn/hiTnOC0hkubZLj8dg7eGxdVnEThb1VvfFyn3M1cWY5Imjd79XfUA9XqjIcBqfT+PyXN7XNcDjLU2rlPQmOxVE9aYndMT1piAStwRNeYu5rXMsl1Bm+MxVWY4emcJ6rxFVyOaW5mZpp40zumaaqp/wq9fPPahsx1Lsuz2L9UX68vouxXg81w8TFO+J3075j/d1x2J68ckz0WjaH4Uud5ZhLWF1VlVrOIoiKYxVm5zC9MdmqN001T73FBYzx8wxeHwGAxOLxtym3hcPaqu3a6uhTRTG+Zn4olOt3hY5BFmZtaczSq7u+1qu26afl5f3Mf2tbe9Qa+wFzKsPh7eT5Lcn/aYezcmu5ejsV17o3x3oiO/vBkkW5xeOi3hbczVeucW3bjo75nkh9ScLbqtYazbrnjVUURTM9mYhHvBi2OY/Ms8wWrtSYWvDZTg6ov4Kzdp3VYm7HLTXunl4lM7p39eYjdvjesYHy7zDF15rn+JxmYV1c0xeJqvX656O+quZqn9Mvp7l+Gw+CwGGwuBt0W8LZt027NFH2tNERupiO9u3IF4QeznG6F1vjb1GHrnIswvVX8Hfpj3FPGmZm1M9aqnljd143S7nZbwl8ZpzIsNk+qcsuZpZwtEWrOLsXYpvRREboprieSrdHJv3xO6OXfPKCyEj8ODHYa7nWlcFbvUVYrD2MRdu24nloprqtxTM+/xKvkeXq3hX13cFXZ0pp+bGIqjdGJx92Koo78W6ejPv1bu9KedUW9R5nRb1VqOnF3qc2vXIt42/G7m9VEU8bi/9Mb4iN0buTdHQ3QFP8CHpV1L4bb8hSiXOA7j6JwerMvmYi7Tcw9+mOzExXTPybo+VUYPl3qH/AJ/mfhV3y5fUDD/8Pa/sx+58v9Q/8/zPwq75cvqBh/8Ah7X9mP3AkThs5BcsanyHUFFE+p8VhZwddURyRXbqmqN/fmK/1ZdZwLdWYfE6ZzPS1+7TTjcJfnF2KJnlrs1xEVbo6/Fqjl/tw2jaforA6/0djMizCeZzc3XMPfiN82Lsfa1xHxzEx14mY66CM2yvVeyfW1uL3N8szfB18exiLf2l2nocaiehXRMckx78THRgH0iEq6X4WEUYK3b1Rp2u5iaYiKr+AvRFNff4lXQ/Kn4n46u4V169grljSeQepsRXG6MVjrsV8TvxbpjdM+/Vu70gqajMMHXmVzL6MXYqx9u3F6vDRciblNEzMRVNPRiJmJje8qd+6d0b5QdsU07rXaFtKo1Dhsyx+GqtX4u47OuNyx2aKZnkqqmOTibpiI6MbuReIJkp4WGDpxUWcRpHE2d1fErmcdE8Tl3Tycz6ymqK6blFNdFUVUVRviqJ3xMdlEnCb2T43TOpcbqbJ8NXe0/mF2b12bdO/wBSXap31RVEdCmZnfE9Dl3djf8Apsp4R+b6RyjD5Pn2XxnOX4amLdi7F3md+1RHQp3zExXERyRv3THZ6ALYmIqiYqiJieSYlFfC/wBF5RpnVGUZlkmGtYOM2t3Zv4ezTFNEXLc0+7imOSONFcb93Jvp39GZd7j+Flk9GGqnL9M5hdxG7kpv36LdO/3440/oTxrvV+o9q2sLOJxdmrEYy5uw+DwOEomYt0798U0U8szMzO+Znln3oiICjuBJj8Re0fqDA3KqqsPhsbRctb+tNdHuoj8iJ+NSDNeD/s/ubPdAWcDj+LOa4u5OLxnFnfFFcxERRE9fi0xEdjfv3NKAAB89+Ejjb2O21amqxEzPMr1FiiJ/k0026Yjd+/41i8HzCYTB7G9LU4CmiKLmEi9cmn+VcqmZrme/xt8fEwHhebOcbhdR1a0y3D13suxlFFGOmiN/MLtMRTFVXYpqpinl7MTv6MOT2K7dsy2d5fOT47BRmuR8ea7drmnM7mHmZ3zxKt0xNMzy8WevO/fHLvC7WD8MnHYaxsrw+Eu3qKcTicwtzatzPuq4piqapiOxG+N89+Oy5nOuFlgKcHVGSaZxVeKmPczi79NFFM9mYp3zPvcnvp/1nnWr9o1eYarzqi9icFgpptV3aKOLh8LFVURTbojoRyzHJyzPRnsg0rgU9VPNfgW75+wtRDnA7x9GD2v8wrmIqxuXX7FHfmJoufutyuMHzg219VzV/wAJ3/Lle2ynqXaO+BsH5ihBO2vquav+E7/lyvbZT1LtHfA2D8xQDqU+cNfqaZP8L0eZvKDT5w1+ppk/wvR5m8DPuBH06ah+D6fOUqt1hlEZ/pPOcomYj1fg72GiZ6010TTE/FMpS4EfTpqH4Pp85SsQHzL0fmt7SOucpzO9arpu5Zjrdy7ankq3UVxx6ff3RMPpbgcXh8fgsPjMFdovYXEW6btq5RO+muiqN8THemJR9wq9lOJynPMTrLI8NVcynG1c0x1Funf6mvT0a5j+bXPLv61Uz2Yc9sc2/ZvoHLqMnzLCRm+S25nmNE3OJdw8T0Ypq3TE09fizHvTALpTpw2sVYp0HkWEqu0RibmZc1otb/dVUU2q4qq3diJrpj44eBmvCyyunB1etOmcbcxUx7mMTfpooiezPF3zPvcifNd5zqvaDVjNZZ7buXMDau0YSLtFPFsWZqiZptW4nvRMz0Z5d8zyxvDWuBF05ai8Ap85Cw0ecCLpy1F4BT5yFhgAA5DbF1J9Y/BOK81UgrY71WNHfC2F87SvXbF1J9Y/BOK81UgrY71WNHfC2F87SD6SAAAAJA4b3TVprwK55av0gcN7pq014Fc8sHb8CbqfZ58KT5q2ohO/Am6n2efCk+atqIB6jWOT06h0nnOT1TERj8Hdw0VT/JmuiYifimYl849KZpidGa7y3Mb1munEZVjqa71meSr3Fe6uifiiYfTNKHCk2OYuvMcTrPS2Fqv273u8ywtqnfVRVHRvUxHRif5XXieXoTO4KmyvH4XNctwuPy+9RfweKtU3rN2ieSuiqN8THxS8lBex3brnezzCRld/D05tkcVTVRhrlyaK7EzO+eZ17p3RM8vFmJjf0N2+d+u43hZZNThJnBaZzC5it3JRev0UUb/7Ub5/QDSuEZquxpXZTnNVVymnGZjaqwGGo38tVVyJpqmP7NHGnf3o7KQuDpp25qPa/p+1TRNVnBXozC9V1qabXuo3+/XxKf8AE9frvWmp9rOqsPXi7deIxFU8xwWX4SiZptxPWop5ZmZ3cszyzu7EREV7wdNlc7OtOXcTmsUVahzGKasTNMxVFiiPtbUT1+jvqmOSZ7MREg11PfDY6m2TfC1HmbqhE98NjqbZN8LUeZug4DgRdOWovAKfOQsNHnAi6ctReAU+chYYPS646S8/+D8R5up87Nl/VL0l8L4Tz1D6J646S8/+D8R5up87Nl/VL0l8L4Tz1APpazXhI9RLVP8Ac2/PUNKcxtPyC5qjZ7qDJsPunEYvB10WYmd0TciN9ET/AIogEUcFrq66a97E/wDxrq/nzO0TqHHaE1vl+c2cP/63Lb88fD3d9MzyTRXRPXiZiao7yt9GcJLKNVamyfI8LkGPsYrML1Nma7l2iaLcz1+Tln5IBvQACa+G90q6a8NueQpRNfDe6VdNeG3PIBy3Aix+Fs6j1Ngbt6mjFYnDWblm3M8tdNFVXG3e9x6f/wBYV6+aOk8LqTAYe/q7TdOIt05Lftc1xVjlmxNcVcWao/mzxZid/Jy7p6KhtL8LCinA27eqNPXK8XTG6q/gLsRTcns8Sr7X8qQVQ+e3CL1JZ1RtczvFYS5FzCYaqnB2aonfFUW44tUxPXia+NMd6Wg7TOE3mOfZTfyzSeXV5Rav0zRcxl27x7/FnoxRERuonv75nsbp5XB7Btl+M2iapszfs3KNPYO5FeOxExMRVEcvMqZ69VX6I5exvCueDjklzIdjenbF+iab+ItVYyuJ/wD7tU10/qzS0t/Nu3Rat0W7dNNFuiIppppjdERHQiH9AiHhgaW9ZdpVvOLFvi4XOrEXZmI3RzajdRXHycSr36pcdqzaHdz3ZJpLSddVc15VfvVX5n+XTHJZ3e9TXXT8UKq4V2lvZDspxWMs2+NjMnuRjaJiOWbce5uR73Fnjf4IQ1leBxGaZnhMvwVHNMVir1Fi1R/OrqqimI+WYBZPA10v616AxmfX7e7EZxiN1uZj/wBm1vpj5a5ufJCgXq9K5Lh9OaayvJsH/uMDhreHpndu43FpiJqnvzPL8b2gAACP+GjpK5hNSZZqrD25nC461GExFURyU3qN80zP9qjkj+xKwHo9b6Xy7WWmMdkecW5rwuKo3can7a3VHLTXTPWmJ3T/AOATzwMtc2asDjtGY69FOIouVYzAxVP29Mx/tKI78THG3f8AVVPWVE+dGvdEan2T6rtTfm9Zm1d5pgMzw++mi7unfE01dars0zyx343TOxaN4VmLw2Ct4fV2Rxjb1EbpxeCuRbqr79VuY3b+/ExHegFas82/ars6S2WZ3iqrsUYvF2asFhad/LVcuRNO+P7Mcar/AAsnzXhZ5ZRYq9adMYy7emPc+qcRTbpjvzxYqmfe5GBa41tqva1qXCxjKa8VfmqbeCy7B25mi3v6MUU8szM7uWZ3zydiI3B+exLTlzVO1LT2XUUTXZpxVOIv8nJFq3PHq39jfFO735h9HGNcHLZJOzzJruYZzFFWo8fRFN2KZiqMNb6MWonrzv3TVMcm+IiOhvnZQfMLV+NvZlqvOcbi6pqv4jGXrtyZ6O+a5mX0vyLCYTAZJl+EyyminA2MPRbsRR0OJFMRTu+LchfhIbOcbozXOOzGzh66shzS/ViMPfpj3NuuqZqqtT2JiZnd2Y3did3T7J+EljdK5Fhsl1Lltea4TC0Raw+Js3YovUURyRRVExuqiI5InfE7o64LPSlw4sdhq72ksDReoqxdqMTertRPuqaKuZxTM96Zpq3e9L+9U8LCK8HXa0tp6q3iao3U38fdiaaO/wASno/lR8aedUzqXPLc6u1FTi8RbzG/Vapx16N1N2umOWmjvRHJyRujdu6wKR4Dn/KtXf32G8m4p9KPAcx9FOJ1dl9UxzWujDX6I7MUzcpq8qn5VXAiDhk9Vyz8GWfLuN24InUZwvhmI8pmHDY01iaM8yPU1q3VVg7uH9QXa4jkorpqqrp3/wBqK6t39iXL7BtulvZ1kWJyTN8rvY7L6784izcw9cRct1VREVU7p5Jid0T0Y3Tv6O/kC4ETcMjILmXbTcPm8UT6nzXCUVRX1puW/cVR8VPM5+NUGyHaJhdpen8Zm2BwF7A2cPi6sJFF6uKqqt1FFXG5Oh9vu3d5/O2bZ7hdo+jb2V3K6bGPs1c3wWIqj/d3YjoT/wBNUck/L0YgHA8D/VmHzbZxOQV3aYx+T3a45nM8tVm5VNdNUd7jVVU97dHZhvL5t2Luq9k2uONFN/Kc7wc7ppqjfTdonrT1q6Kt3vT0Y5YUDp/hZYacHRTqHTV6MVEbqrmBvxNFc9mKa900+9vn3wVG8XD5hg8RjcVg8Pi8PdxeF4vN7NFyJrtcaN9PGp6Mb45Y39FJ+t+FTjsbgbuF0hk0Zddrjd6sxdyLtdHfpoiOLE9+ZmO853g16T1fqjaDb1VazDH4PAWb03MbmVVUzOLnfvqtRv5K5qno798R0ejuiQtjE2aMTh7ti9HGt3aJoqjsxMbpfMrM8JjNIayxGFr3043KcdNO+f59uvkn3uTe+nKVeFpsqxN/F1630/h6r1M0RTmdm3Tvqp4sbovRHXjdERV2N0T2ZgKX0xnWE1Hp7Ls4y6uK8JjbFN6iYnfu3xyxPfid8T34l7NAuxrbdnWze1Vl9eHpzTIq65r9SXLk0VWqp6M26907t/RmJiYmexMzLY8Zwssmpwk1YLTOYXMVu5KL1+iijf8A2oiZ/QDrOF7i7FjY7iLN67RRexGMsUWqJnlrmKuNO73oiZYPwO+q/wD/AOOv/vocbtG1hqraficVn+a2apyzLopopos0zGHwkV1REUxv6NVU7uXozu7EcnZcDvqv/wD+Ov8A76AWzm2BtZnlWMwGI/3OKs12K/7NVM0z+iXzRiMfovWtPNaOJmWS4+JmmeT/AGlq5v8Ak30vpwmXhS7HcVnOIuax0rhqr+MiiIzDCWqd9d2KY3RdojrzERETEdGIiY6+8KI03nWC1FkOAzjK7sXcHjbNN63VHYmOhPYmJ3xMdaYl7JAGx7bTnuzWK8DTZpzLJK65rqwV6uaJt1debdW6eLM9eN0x3t/K2q/wsskjCTVY0zmNeK3cluu/RTRv/tRvn9UGu7atV2NG7Ns6zO7cpoxFdirDYWmZ5a71cTTTEdndy1T3qZQxsY07c1RtP07ltuiarc4ui/f71q3PHr/RTMe/MPL2l7RtSbVc+w0Yy3PM6auJgstwlNVVNM1cnJHRrrnk5fkiOgqXg0bJbug8pvZxn1umNQ5hbimbfR9S2eSeJv8A50zumr3ojrTvDb3zw4Q/Vp1X4VHkUvoe+eHCH6tOq/Co8ikFrbDepBpH4Otfudy4bYb1INI/B1r9zuQE98MvS3rnoTA6gsW99/KL/FuzEf8As3d1M/JXFHyyoR6rVeS4fUems0ybGf7jHYavD1Tu38XjUzEVR34ndMe8CBdnm0O7pXQeuMhpqr35zhaKMPMdCmuauJc97fbrq5f+iHacDzS/rxtIvZzft8bDZLh5uUzMcnNrm+iiPyeaT78QxHNcBiMqzTGZfjaOZ4rCXq7F2j+bXTVNMx8sSuTgoaX9j2yjC4y9b4uLzi5Vja98csW/tbce9xY43+MGy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9fqDJsBqDJsXlOb2PVGX4ujmd61x6qONT2N9MxMfFLisg2K7P9P5zhM1yjIPU+PwlfNLN31ZiK+LV2d1VyYn44aKAAAAA4nXOy3R+t7k3s/yazcxkxu9V2Zm1e72+qndxveq3wzueCzoWb3HjG6gin+jjE2uL5rf+lvQDgtEbI9FaLv0YnJsmtTjqPtcXiapvXaZ7NM1clM/2Yh3oAAAyTWPB90JqjMruPrwmLyzFXqpru1Zddi3TXVPRni1U1UxPvRDzNnOxHSegc7pzfJ5zG9j6aKrdNzFX4q3RVG6eSmmmP0NPAHI662caV1zRT7JMos4m/RHFoxNEzbvUx2Irp3TMd6d8d51wDBquC1oSb/NIxmfxTv8A93GJt8Xze/8AS0bQmzHSOhp5pp7KLVrFzHFnF3Zm7emOv7urfMRPYp3Q7MBmep9h+hNTZ9jM4zbK71eOxdUV3qreKuURVVuiN+6J3R0Ha6S07l2k9P4XJclt3LeX4bjcyouXKrk0xVVNUxvqmZ6My9uA9HrHSmS6yyf1q1JgvVuA5pTd5lzWu37qnfunfRMT15670ui9lmjdE5tczLTGT+osbcszYqueqr1zfRMxMxurrmOjTHLu38jtgAAAAH54mxZxVi5YxNq3es3KZprt3KYqpqietMTyTDLdScH/AGeZ5erves1WXXq53zVl96bUfFRy0R8VLVgGCUcFjQtNzjTj9Q1U/wAycTa3fotb/wBLtNJbFNBaXv0YjA5FaxGLonfTfxtU36onrTEVe5ie/EQ0cAAB4ecZXgM6y69gM3weHxuCvRuuWb9uK6Kvilj2ccGbZ/mGIqu4ejNctiqd/M8JiommPe5pTXP6W2gMh0xweNn+Q4mjEV5fiM1u0Tvp9cb3NKYnv0UxTTPxxLtNc7P9Oa3yrB5dqDAc1wmEr5pYotXKrXM54vF3RxZjk3dbockOqAcJoPZRpPQmbXsy01g8RhsVdszYrmvE3LlNVEzE7t1UzHRpjld2AMuxGwLZpiMRdv3tN8a7cqmuur1fiY3zM75n/eNQppimmKaeSIjdD/QB6nUum8m1Rl04HUGW4XMMLPLFF+iKuLPZpno0z34mJe2AYdmfBh0BjL014erOcBTM/wC7w+KpmmPzlFU/peXkXBu2e5Xfpu38Jj8zqpnfFONxMzTv78URTE+9PI2YB42W4DB5XgrWDy3C2MJhLMcW3ZsW4ooojsRTHJDyQB/N23Rdt127tFNduuJpqpqjfFUT0YmGU6n4P2z7P79d/wBabmW36531VZfdm1E+9RO+iPiphrADB8NwW9CWbsV3MXn1+mJ38S5ibcRPe9zbif0tN0Ts80romifY3k2Hwl6qOLViJ33L1UdiblUzVu72/c6sAAAAB/N61bvWq7V6im5arpmmuiuN8VRPRiY68Mi1Lwdtn2eYqvEW8Bicru1zvq9b73M6ZnvUVRVTT70RDXwGJ5LwZ9n+XYim7ibeaZnFM7+Z4zFRFPx8zpo3tLzTRen8y0he0veyyxayK7TFE4XDxzKmIiqKo3cXdunjRE73QgMx03sN0NpvPcHnGUZfirGPwlfNLVz1Zdq3Tu3csTVumN0zG5pwAzjO9iOz3O83xmaZpp/m+Oxd2q9fu+rcRTx66p3zO6m5ER8UO9ynL8LlOV4PLsvtcxweDs0Yexb401cS3RTFNMb5mZndERyzO95QA57W2jMh1vllnL9UYD1dg7N6L9Fvm1y1urimaYnfRVE9CqeTfu5XQgOO0Rsz0lofG4jF6Wyn1DiMRb5ldr9U3rvGp37926uuqI5Y6zsQB/N23RdtV27tFNduuJpqpqjfFUT0YmOwyHU/B12f59i68TbwOKyq7XO+r1uvRbome9RVFVNPvREQ2ABimScGjZ/luIpu4i1meZ8Wd8UYzFe5+OLdNG9o2e6E0znmmLWncxyixOSWqqa7eEsTVYoomnfu3czmmY6M/K6UBx+iNmmktDYzE4vS2U+ocRiLcWrtXqm9d41MTv3bq66ojl7DsAAAB4ecZbhM5ynGZZmVrm2Bxlmqxft8aaePRVG6qN8TExviejE73BZPsP2d5Nm2DzPLdPcxxuDvU37Fz1biKuJXTO+md03Jid0x0Jjc0kAAAAAchrjZrpPXOKw2J1TlPq69hqJt2qvVN21xaZnfMbqK6Ynl7LrwHO6J0Vp/Q+X38DpfAeocLfu82uUc2uXeNXuiN++uqZ6EQ6IAAAZtrPYloTVmJuYrHZPThcbcnfXiMDXNiqqevMxHuZnvzG9yFjgt6EtXorrxef3qd+/mdeJtxT+i3E/pbwA5TROz3S2ibcxpvJ8PhLtUcWvETvuXq47E11TNW7vb93edWADntbaMyDW+W2cv1RgPV2Es3ov0W+bXLW6uKZp376KonoVTydDldCA4/RGzTSWhsZicXpbKfUOIxFuLV2r1Teu8amJ37t1ddURy9h2AA/HHYWzjsFiMJiqOaYfEW6rVyjfMcamqN0xvjljknrM6yvYXs5yrM8JmGA07zLGYS9Rfs3PV2Jq4ldFUVUzum5MTumI5Jjc0sAABmev9iWi9b5hXmGZYK9hMxuf7zFYG5zKu536omJpme/u3996zRfB80ZpLPsHnGCuZticbhLkXbNWKxFMxTVHX3UUU7/ja+AAAOa1xobTuucLhsNqnLvV1nDVzctU83uWuLVMbpnfRVTM8nZdKA5bRegNMaKwmNw2msrpwdjGzE4iiq9cvRc3RMRv5pVVybpnk77i9UcHnZ/n+JrxFOXX8rvVzvqnLr3M6ZnvUTFVMfFENdAYhk/Bk0Bl+Jpu4iM2zGmmd/MsXioimff5nTRP6Wx5RleAybLrOAynB2MHgrMcW3ZsURRRTHvQ8wABmetttujdGZ9jMmzrE4ynMcLFE12rWGqr38amKo3T0OhVHXB7LbjqOzpfZZqHH3ooqruYarC2bdcb4ruXY4lMbuvEcbfMdiJSjwStL+v21O1mF63xsJk1mrFVTMck3Z9zbj398zVH9h4e33bFd2mYrC4HLcNeweQ4Sublu1dmOaX7kxu49cRviN0TMRETPRnlnfyUvwZdAXdD7P6buZWZtZxmtUYrE0VRuqt0bt1u3PfiJmZjrTXMdYGugAAAAA8TNsswOcYC7gs1weHxuDuxurs4i3FdFXvxPIyPPODZs9zO9Vdw+FzDLJqnfNODxU8Xf3ouRVu96GzgMKwPBe0FhrsVXr+eYumP5F7FURE/kUUz+lqGjtC6Z0bZm3prJsJgZqji1XaaZqu1x2KrlW+qY70y6UAAB4uaZdgs2wF7A5phLGMwd6OLcsX6IrorjvxPIx7OuDRs/zLEVXcPazPLeNO+aMHio4vxRcpr3NrAY9prg6bPskxNF+7gcVmtyid9Prhf49MT36KYppn3piYdzrXQWndZ5Hhcoz3ARcwGFuU3bFuzXNnmcxTNMbuLu3RumY3dD5HUAOB0Nsj0jofOqs105gsRhsZVaqsVVVYq5XE0TMTMTEzu6NMT8TvgB4Od5Tl+e5XiMtzjCWcZgcRTxblm7Tvpqj6+vE9GJYzjuC/oHE4qq7Zu53hLczv5jZxVE0R3vd0VVfpboA5bZ3oXJdn+R3Mq09Rfpw129OIuTfuceqquaaaZnf71MckOpAHotW6RyDV+BjCakyrC5hZp38TmtPu6N/R4tcbqqfimGT4/gvaCxN6a7N7O8HTM/7uxiqJpj8uiqf0t1AY/p3g67Pcmv0XruX4rNLlE76fV+Imunf36aYppn3piYa3hMNYweGtYfCWbVjD2qYot2rVEU00Ux0IiI5Ih+oA/yqaY3RVMe65Iieu/1IfCwzjXGUa+yrG0Xb2CyPBzTdyrEYWZ4vNd3u5rn+k6Mbp5OL0N++reGy6v2A6B1Ni7mLry27luKuTvruZdc5lFU9niTE0R8VL02VcGLQGBxFNzETnGYUxO/meJxURTP5umif0uU0Dwp8uu4K1h9cZdiLGMpiKZxeBpiu3c780TMTTPvcb4nVZtwnNBYPC1V4KczzC9u9zatYbib5781zG6PlB6zhT4bJtJ7E7GR5Pg8NgLGJx1qi1h7FEUxPFia6qt3X+1jfPR3zG/oss4GGBuX9qGPxUUzzLDZZc41X/VVctxEfJxvkcBtY2jZxtR1LZxOLs8xw9r/AGWBwFmZri3FUx+VXVO7fO7l3RG7kVrwZ9m9/QWjbuIze1zPPM1qpvYi3PRs0RE8S3PfjfVM9+rd1gbCADPdbbHNEaxxNzFZrk1FrH1zvqxWEqmzcqns1cXkqnv1RMuIt8FrQlF7j1Y3P66d+/mdWJtcX9FuJ/S3kBx2h9mekdETx9O5NYsYqY3TirkzdvTHX93VMzET2I3Q7EAGeai2L6A1HnWLzbOcg9U5hiquPeu+rMRRxp3RG/dTciI5IjoQ0MB4ORZTgsiyfCZXlVnmGAwluLVm1x6quJTHQjfVMzPxy84AH83rlFm1Xdu100W6KZqqqqndFMRyzMuS2h7RNPbP7WBuamxF6xRjKq6bM27NVzfNMRM793Q+2hO+2zhGYLP9N4vINFWMXRRjKJtYnHYimLc8zn7am3TvmfdRyTM7uTfycu+Ax3NJubT9st/1Bb5lGeZpxbXFp3cS3VXuiqY7MURxp96X0Sy/CWMvwGGweEtxbw2HtU2bVEdCmimIiI+SISfwONAXr2a4jWuY2ZpwuHpqw+X8aPt7k8ldyO9Eb6d/Xmqewr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hO1fg84fX2scXqGnUd7L72Ki3FdqcJF6mOJRTRG6ePTPQpbsAxnZpwe9LaLzGzmeLuXs6zSzMVWrmJpim1aqjoVU243+678zO7rbp5WzAAAAAAAAAAAAAAAAAAAAAAAAAAAA8TN8swOcZfewGbYOxjMFeji3LN+iK6Ko78S8sBgOquC7pHM79d7I8dj8mqqnfzKmYv2qfeir3X6zm8LwScLTeicVrC9ctb+Wm3l8UVfLNyf3KiAZts52L6P0HfoxeW4O5jMzp6GNxtUXLlH9iIiKaffiN/faSAAAAAAAAAAAM1217KsPtRwGW2L+a3ctuYCu5XbrosxdirjxTE74mY/mx12faV4K2nsux1u/qDOsXnFuid/qe3ZjDUV96rdVVVMe9MKLAfhgMHhsvwVjB4Gxaw+FsURbtWrVMU00UxyRERHQh+4AAAAAAAAAAAAAAAAAAAAAAAAAAAAAAAAAAAAAAAAAAAAAAAAAAAAAAAAAAAAAAAAAAAAAAAAAAAAAAAAAAAAAAAAAAAAAAAAAAAAAAAAAAAAAAAAAAAAAAAAAAAAAAAAAAAAAAAAAAAAAAAAAAAAAAAAAAAAAAAAAAAAAAAAAAAAAAAAAAAAAAAAAAAAAAAAAAAAAAAAAAAAAAAAAAAAAAAAAAAAAAAAAAAAAAAAAAAAAAAAAAAAAAAAAAAAAAAAAAAAAAAAAAAAAAAAAAADEuFxnWbZFs1y/FZFmWOy7E1Zrat13sHfqs1zRNq9M0zVTMTu3xTyd6Ez6ezrbBnuBqxWQ5lrTMcJTXNub2Hv4i9TFUREzTxomeXdMcnfB9BR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Qb9nb7/AL6SfZ2+/wC+kgvIQb9nb7/vpJ9nb7/vpILyEG/Z2+/76SfZ2+/76SC8hBv2dvv++kn2dvv++kgvIRJwcdZ6szbbPkOAzfUed43B1+qOa4fE467ct1bsPcmONTVVMclURPvxC2wAAAAAAAAAAAAAAAAAAAAAAAAAAAAAAAA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bwYer7lP435m4vJBvBh6vuU/jfmbi8gAAAAAAAAAAAAAAAAAAAAAAAAAAAAAAAA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4mIzHDWJmmu5vqj+TTG+XjTneG/mXfkj6we0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qvXzD/wBHd+SPrPXzD/0d35I+sHtR6r18w/8AR3fkj6z18w/9Hd+SPrB7Ueq9fMP/AEd35I+s9fMP/R3fkj6we1HrKc6w0zumm7T35iPrebh8TZxEb7NyKt3Rjr/ID9gAAAQbwYer7lP435m4vJBvBh6vuU/jfmbi8gAAAAAAAAAAAAAAAAAAAAAAAAAAAAAAAA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qs9xlVmimzandXXG+ZjrQ9q5jPKpqzK5E/yYiI+QH54HAXsZvm3upojkmqroPPjIp6+Ij8j/y9lldEUZfYiOvTFXy8rygek9YZ+6P1P/J6wz90fqf+XuwHpPWGfuj9T/yesM/dH6n/AJe7Aek9YZ+6P1P/ACesM/dH6n/l7sB6T1hn7o/U/wDJ6wz90fqf+XuwHpPWGfuj9T/yesM/dH6n/l7sB6T1hn7o/U/8nrDP3R+p/wCXuwHpPWGfuj9T/wAnrDP3R+p/5e7Aek9YZ+6P1P8AyesM/dH6n/l7sB6T1hn7o/U/8nrDP3R+p/5e7Aek9YZ+6P1P/J6wz90fqf8Al7sB6T1hn7o/U/8AJ6wz90fqf+XuwHpPWGfuj9T/AMnrDP3R+p/5e7Aek9YZ+6P1P/J6wz90fqf+XuwHpPWGfuj9T/yesM/dH6n/AJe7Aek9YZ+6P1P/ACesM/dH6n/l7sB6T1hn7o/U/wDJ6wz90fqf+XuwHpPWGfuj9T/yesM/dH6n/l7sB6T1hn7o/U/8nrDP3R+p/wCXuwHpPWGfuj9T/wAnrDP3R+p/5e7Aek9YZ+6P1P8AyesM/dH6n/l7sB6T1hn7o/U/8nrDP3R+p/5e7Aek9YZ+6P1P/J6wz90fqf8Al7sB6T1hn7o/U/8AJ6wz90fqf+XuwHpPWGfuj9T/AMnrDP3R+p/5e7Aek9YZ+6P1P/J6wz90fqf+XuwHpPWGfuj9T/yesM/dH6n/AJe7Aek9YZ+6P1P/ACesM/dH6n/l7sB6T1hn7o/U/wDJ6wz90fqf+XuwHpPWGfuj9T/yesM/dH6n/l7sB6T1hn7o/U/8nrDP3R+p/wCXuwHpPWGfuj9T/wAnrDP3R+p/5e7Aek9YZ+6P1P8AyesM/dH6n/l7sB6T1hn7o/U/8nrDP3R+p/5e7Aek9YZ+6P1P/J6wz90fqf8Al7sB6T1hn7o/U/8AJ6wz90fqf+XuwHpPWGfuj9T/AMnrDP3R+p/5e7AehryKuI9xfpqnv07nrrlu/gsREVb6LlPLEw696jUdETYtXOvFXF+WP/APOy/ExisLTc6FXQqjvvJel01VPFv09aJpn9/1Pd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Wzn/md74v3Q6ly2c/8AM73xfugHRYD/AIHD/wB3T+5+78MB/wADh/7un9z9wAeBis5yvCX6rOKzLBWb1O7jW7l+mmqN8b43xM9htRoUqU91GO8eePV+yHJe3GXeM0fWeyHJe3GXeM0fW3/grMs/g73tB6v2Q5L24y7xmj6z2Q5L24y7xmj6z+Csyz+Dve0Hq/ZDkvbjLvGaPrPZDkvbjLvGaPrP4KzLP4O97Qer9kOS9uMu8Zo+s9kOS9uMu8Zo+s/grMs/g73tB6v2Q5L24y7xmj6z2Q5L24y7xmj6z+Csyz+Dve0Hq/ZDkvbjLvGaPrPZDkvbjLvGaPrP4KzLP4O97Qer9kOS9uMu8Zo+s9kOS9uMu8Zo+s/grMs/g73tB6v2Q5L24y7xmj6z2Q5L24y7xmj6z+Csyz+Dve0Hq/ZDkvbjLvGaPre0aUqFKh/lHcADUAAAAAAAAAAAAAAAAAAAAAAB4ec5haynJ8dmWJprqsYOxcxFym3ETVNNFM1TEb5iN+6OyzHZ5t50xrzVFjIcowGdWcZeorrprxVm1TbiKaZqnfNNyqehHYBrQAAAA/i9dt2bc3L1dFu3HRqqndEfG8XDZtl2Kvcyw2YYS9d/mW71NU/JEg80AAAAAAGYbUNtenNm+f4fKM8wWb38TfwtOLpqwdq3VRFFVddMRM1XKZ376J63YBp49TpLPsLqjTWXZ3l9u9bwmOsxet0X4iK4pn+dETMb/emXtgAAAAAAAAAAHqtR/wDB2/7yP3S9q9VqP/g7f95H7pB+OmujiP8AD/m929Jpro4j/D/m92AACDeDD1fcp/G/M3F5IN4MPV9yn8b8zcXkAAAAAAAAAAAAAAAAAAAAAAAAAAAAAAAAAAAAAAAAAAAAAAAAAAAAAAAAAAAAAA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9XqbNvWPI8TmPMeb8x4v+z4/F376op6O6ez2HtHL7TekjMvwXnaE9loUayvoUKXCZiObE8HL89f+pvpX+g56/wDU30r/AEMvFyuax5Oc9Ue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Bz1/6m+lf6GXhc1jyc56m9LUOev/U30r/Qc9f+pvpX+hl4XNY8nOepvS1Dnr/1N9K/0HPX/qb6V/oZeFzWPJznqb0tQ56/9TfSv9DRsqxfq/K8HjOJzP1RZou8Tfv4vGpid2/r9FNKjNK9LGT+B2fIh422bDUWahRmqo93fP8AvP7bUZmXtAFfbgAAAAAAADls5/5ne+L90OpctnP/ADO98X7oB0WA/wCBw/8Ad0/ufu/DAf8AA4f+7p/c/cBg+03p3zL8F5qhvDB9pvTvmX4LzVD3ez+Jpe2fmGlPg5cBcEYAAAAAAAAAAAAAAqBL6oFY7R/T+/6SUABWW4AAACbuEHsU1RtA15bzjI72WUYSnB28PMYm9VRVxqaq5nkimeT3UddmftXNefdOReNXP4a3QHzY2l6CzfZ3ntjKc+rwleKvYanFUzhrk108SaqqY3zMRy76J/Q7LSHB91hqvTWAzzLL+UU4PG0c0tRexFdNcRvmOWIonsdl0PDW6qeVfAtrz99R/B46i2lPBZ85UCZ/aua8+6ci8aufw1U7G9M47R2zXJchzaqxVjcHTci5NiqaqJ412uuN0zET0Ko6ztAAeDneb5fkWWXswzjGWMFgrMb7l6/XFNNPxz1+912IZ9wpNG4HE1WcrwOa5nFM7ubUW6bVur3uNPG+WmAb6MH05woNFZliaLGaYbM8pmqd3Nr1qm5aj35omav1W35ZmGDzXAWMdluKs4vB36ePavWa4rorjsxMdEHksK287bcx2aarwWU4HKMJjbeIwVOKm5euVUzEzcrp3cnW9xHyu62q7UMl2Z4fLr2fYXMcRTjqq6LcYK3RXMTRFMzxuNXT/Ojob0ccIbaFlW0jWGBzbI8PjrGHsYCnC1U4yiimuaouXKt8RTVVG7dXHX7ILe2cahu6s0Nk2e4ixRh72OsReqtW5maaZ3zG6Jn3nSJY2YcIvSWldAZHkeYZdn1zF4HDxauV2LFmaJnfM+5mbsTu5evEKfy7F0Y/L8NjLMVU2sRapu0xVG6YiqImN/f5QeQPQay1jkGjMujG6lzOxgbNW+KIrmZruTHWoojfVVPvQxfMuFXpSxiJowGTZxircTu5pXFu1E9+I40z8u4FDjEdKcJbQ+d4u3hcfOOya7XPFi5jLcTa39b3dEzu9+YiO+2uzdt37NF2xcouWrlMVUV0TvpqieWJiY6MA9FtD6QNTfBmJ81Ui7gl9WvLPB8R5uVo7Q+kDU3wZifNVIu4JfVryzwfEebkF4gAMO4RG2qdn9NvJdP0Wr2osRb5pVXcjjUYSiehVMdeuetE8nXnrRO4vnRt1xN/F7YtWXMZVVx6cwuWomeXdRRPFo/ViAdHpzZ9tL2yTOcYrFXb2DrqmKMbmmIqptTMTyxbpiJndHL9rTu6zocdwV9Z4fDzdwmZ5JibtMb+ZU3blFU+9M0bvlmFjZHhcFgslwGFyqminL7NiijDxb+15nFMRTu727c80EJ6Y2mbQtj+pPWfUUYy/hbMxzbLMwrmuOJ2bVzl3R0d00zNM9iVp6P1Jl2rtN4HO8muzcwWLo49O/kqonoVU1R1qomJifeZPwrNAY3WOlcsxWQZbXjc7wWK4kRaiONNiqmeNE75jkiqKJ+XsvG4Jmn9VaWyXP8AKtU5Xicvw3N7WIwkXt3uqqqaqbm7dM/zLfyg3of5VVFNM1VTEUxG+ZnrMf1nwiNC6bxVzC2MVic5xVueLVGXURXRTP8AeVTFM/4ZkGwic8JwrtMV3opxeQ5xZtTP29ubdcx8XGj97YtBa/03rzA14nTWY0Ymq3u5rYqiaLtrf/Oonl3d+N8T1pB1SK+Gt1U8q+BbXn761EV8Nbqp5V8C2vP3wUxsH6jukvAKP83eOD2D9R3SXgFH+bvABmW0PbdozQ2KuYLHYy7jszt8leDwFEXK7c9iqZmKaZ70zv7zgMLwrtMV4iKcVkOcWrMz9vRNuuY+LjR+8FGDl9B6805rvAVYrTWY28TzPdzWzVE0XbUz/Oonlj3+hPWmXUAD1WptRZRpfKbuZ6gx9jAYK3yTcuz0Z7FMRy1T3oiZYjm/Cp0jhsRVby7Ks3x1FM7uazTRapq78b6t+734gFBjDdMcJrQ+b4qjD5jRmOT11zui7ibUV2vjqomZj35iI77bcJibGNwtrE4O9av4e7TFdu7aqiqmumehMTHJMA/UAB6rUf8Awdv+8j90vavVaj/4O3/eR+6Qfjpro4j/AA/5vdvSaa6OI/w/5vdg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OWzn/md74v3Q6ly2c/8AM73xfugHRYD/AIHD/wB3T+5+78MB/wADh/7un9z9wGD7TenfMvwXmqG8MH2m9O+ZfgvNUPd7P4ml7Z+YaU+DlwFwRgAAAAAAAAAAAAACoEvqgVjtH9P7/pJQAFZbgAAAAAIr4a3VTyr4FtefvqP4PHUW0p4LPnKk4cNbqp5V8C2vP31H8HjqLaU8FnzlQNFJmIiZmd0QOT2s5hcyvZjqrGWKppvWstv8zqjo01TRMRPxTMSCNdtGus12sbRbeVZNNy9ldvE+pMswlueS7VM8Xms9+qevPQp3d/fQGgeDXpHJ8qszqixVnea1UxN2qq7Xbs0VdeKKaZiZiOzVv39HdHQYZwQ8stZhtisXr1MVTgMFexVG+N+6r3NuJ/7krpBPe0zg06czLKL+I0TaryrNrdM1W7E3qq7F+Y/kzx5maZnrTE7uzDHeDhtFx+hNc29O5vXdoybH4j1NiLF3fHqW/M8WK4iftfdbqau9yz0IXM+f/Cby23lO2zP4wsczov1WsVEU8m6qu3TNU/HVxp+MFqa+2fac19ZwVrU+DrxVGDqqqsxRfrt8Wat2/wC1mN/QhG3Cc0VkehNcZdl2msLXhsJey6jEV0VXarkzXN25TM76pmehTHIuHSmOrzPS+T4+7O+5isHZv1T36qIqn96QuGv1Tco+B7fnrwNF2SbDtB6i2bafzfNsqvXsfi8NFy9XGLu0xVVvnrRVuhQli1ay7LrdmxRXzDDWoooop31VcWmN0RHXmd0OI2A9RrSfgUfvl34IRzLSe0HaztRt3tQZNneW2sdfmiL+LwN2mzgrEb54sTVERyUxO6N8caqezKk8j4POzrLMDRYxGT3MxvRG6vEYrE3OPXPZ3UzFMfFDyNqu27TOz2/VgL03MzzqIiZwWGmP9nvjfHNK55Kd/Y5Z5YndulhmZcLDUly7M5Zp/J8Pb61OIqu3pj44qo/cDzOEdsNyXSumLmqNI03cLhsNcooxeDruVXKIprqimK6Jqmao91NMTEzPR627l6fgX6uxmZZFnGm8ddru28tmi/hJqnfNFuvjRVR70VREx/alkGuuEHqrWmlMfp/NMvyO1g8ZFEXK8NZu03I4tdNcbpquTHRpjrS7HgRdN2pPAaPOAqHaH0gam+DMT5qpF3BL6teWeD4jzcrR2h9IGpvgzE+aqRdwS+rXlng+I83ILxAASfwrNkmYX84va105hq8VZvUU+uOHtU8au3VTG7msRHRpmmI37uhMb+hM7qwAQ3sj4Qud6Jy/D5PnGFjOcmsxFFmJr4l+xT/Npq5YqpjrUzHeiYjkUdpLb7s/1HzO3ObzleJr/wDZzKjmO7/Hy0frPJ17sP0RrK7cxOKy2cvzC5vmrF5fMWqqp7NVO6aap78xv77CdY8FbPMFRcvaVzfDZpRHLGHxNPqe770Vb5pmffmkFf4e9axNii9h7tF2zXHGoroqiqmqOzEx0X6PnjprV2utjuo6sH/6vA126oqv5ZjImbN2Ozxehy9aun4pXHsw1xl+0HSOGzzLIm3xpm3iMPVO+qxdjdxqJnr9GJievExPJ0AZbwsMw1dfybAad0jlOb4rDY6K7mPv4HC3LvuImIptTVRE7omd8zHXiI60y5DYVweMvzLIbWd7QcLjYv3qqotZVc4+Hm3TTVMca50K987t8RExybp5d/JTOpM+yvTOTYjNc9xlrBYCxG+u7cn5IiI5ZmetEcspu1Zwr7NvEXLOlNPTftUzMU4nH3eJxu/zOnrf4vigGk55wetneZ4C5Yw+TV5dfmndRiMLiLnHons7qqppn44SNhr+bbHNrtyi1iJqxGUYvmd2aOSnE2J3TMTHYqomJ3daZjrw0KvhV61mr3GU6cinsTYvzPnWN661Rjdaarx+oM0tYa1jMZNE3KMNTVTbji0U0RuiqZnoUx15B9NLddNy3TXRO+mqImJ7MSi3hrdVPKvgW15++sjJf+TYDwe35MI34a3VTyr4FtefvgpjYP1HdJeAUf5uO4Ue0vEaI0tYyzJb02s7zbjU03aZ91h7MfbVx2KpmYiJ9+Y5YdjsH6jukvAKP80o8LvMLmM2yYrD11TNGBwlixRHYiaeaT+m5IPecHrYZY1vl/sm1dcxEZTcuVU4bDW6pprxUxO6quqroxTv3xycszE8sbuXdc24PezjH4CrD2ckrwNyad1GIw2Ku80o7/uqpifjiWH6S4TV3TWl8qyTC6SsV2cBhreHiv1dNM18WmImqY5n0ZnfM++9v7bbF9yFj5wn+GDK84wme7CdrkU4TEzcu4Oqm7auRvpoxmGq/k1R2JiJpmOtMcnQiV8ZFmmHzvJMBmmBqmrC42xRiLUz0eLXTFUb+/ul8+9s+0mrabn2BzS7lVvLbmGw3qbi0Xua8eONVVE7+LG77aVi8GnE14vYhpe5cmZqptXrUb+xRfuUR+imASvwj9UZjrDa5jsq5rV6jy3Eet+Dw81bqaaomKa6uxvqr38vYiI6yjdH8HLQ2T5VZt5zgK85zHixzbEX71ymmauvxaKZiIjsb9899kPCZ2Q53g9WY7V2nMJexuWY2v1RiKcPTNVzDXf5VU0xyzTMxxuNHQmZ37uSZ/XRHCmzfLsJZwmrMot5pzOIonF4e5zG7MR16qZiaap97ig99t44P2RZbpTH6i0Xbu4G7gLc37+Cqu1XLdy1HLVNM1TNVNURvnozExG7dD1/Aw1jjvXXMtI4u7XcwM4erG4WK538xriqmK6aexFXG37uzTM9eWr6R4QugdRXaLNzML2UYmvkijMrfM6d/wDeRM0R8cw1q1covWqLlqumu3XEVU1UzviqJ6ExPXgH9AAPVaj/AODt/wB5H7pe1eq1H/wdv+8j90g/HTXRxH+H/N7t6TTXRxH+H/N7sAAEG8GHq+5T+N+ZuLyQbwYer7lP435m4vIAAAAAAAAAAAAAAAAAAAAAAAAAAAAAAAHj5hjcNl2BxGNx9+3h8Jh6JuXbtyri00UxG+ZmewDyBK2vuFTVaxt3C6HyqxesUTNMY7MIq3XO/TbpmJiOxMzv7MQ4u3wltouHqov38PlVdiqd8U3MFVTRV70xVE/pBbowbZFwisp1hmFjJ9RYWnJ82vTFFm5TXxsPfrnoUxM8tFU9aJ3xPZ37obyAPX6gznL9PZNi81zjE0YXAYWjml27X0Ij/OZndERHLMzEJV1nwqs0vY25Z0dk+Fw+Eid1N/HxNy7XHZ4lMxFPvb6gV0Ikw/CY2hYG/RVjsNlV63PLzO9hKqN8d6YqiW/7F9t+T7R7k5dfsTlefU0TX6lrr41F6mOjNurk37ujNMxviOzETMBrgPXajzvLtOZJi82zrFUYXAYWjj3btfWjrREdGZmd0REcszIPYiQ9Y8KrNr+MuWtH5PhMNhIndRex8Tdu1x2eLTMU0+97p6DDcJnaDgMRRVj8LlV+3PLzO9hKqN8d6Yqj/MFtjJtjG2zJ9pFVWX3LE5Zn1FE1zhK6+NTdpjo1W6uTfu6M0zG+O/ETLWQB6zU2fZbpnI8Xm+d4qjC4DC0ce5cq+SIiOjMzO6IiOjMpU1fwqs5xGMuWtI5PhMLhIndRdx0VXbtcdaeLTMU0+97r3wV8IlwvCZ2g4DEUVZhhcqv255eZ3sJVb3x3piqP81CbGNtOTbSeNgpszlme2qOPVg7lfGpuUx0ardXJxt3XiYiY78coNWB6rVOoMs0tkWLzjPMVThsBhqeNXXVyzPWimI6MzM8kRAPaiQNXcKrO8TjK7WksnweEwm/dRcxsVXb1cdad1MxTT73uvfekwnCa2gYDE0zmOEyrEW55Zt3sLVbmY70xVH+YLaGWbGds+TbSqK8JTZqy3PLNHHuYK5Xxorp69Vurk40dmN0THvcrUwB6jVmo8r0nkOKzjPcTThsDh6d9VU8s1T1qaY69UzyRCVdWcKnPcVjK7ek8nwWDwm/dRcxkVXr1XYndTMU0+97r3wWCImwfCa1/l+JpnMsJlWItzyzbu4Wu3Mx3piqP81E7GtsmS7S7VzDW7VWXZ3Zo493BXK4q41PXqt1cnGjs8kTHY64NQ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ctnP/ADO98X7odS5bOf8Amd74v3QDosB/wOH/ALun9z934YD/AIHD/wB3T+5+4DB9pvTvmX4LzVDeGD7TenfMvwXmqHu9n8TS9s/MNKfBy4C4IwAAAAAAAAAAAAABUCX1QKx2j+n9/wBJKAArLcAAAAABFfDW6qeVfAtrz99R/B46i2lPBZ85UnDhrdVPKvgW15++o/g8dRbSngs+cqBormdpuV3M72daly3D0zVfxOXX7dqmOvXxJ4sfLudMAhDgmZzZyjbFg7WIriinMcNdwVNU9DjTurpj45txHvzC70P8IjZbmWhNWXdTaetXYyLEX/VNu9Yid+BvTVv4s7vtY43LTPvR0Y5dA0Fwp8BGV2cPrfLMZ6vt0xTVi8DTTXRe3fyqqJmniz2d2+Pe6AKgfPjhC5pTqTbXn9eX/wC2ppv0YK1FHLxqrdFNuYjs+7ipre0vhQ2cZk9/AaFwGMw+JvUzROPxkU01WonozRRTM76uxMzG7sS5/gu7J8dneocJrDP8PctZPgq4v4SLsbpxd6OWmqN/8imeXf15iI5eXcFeadwE5Vp/LMvmYmcJhbWHmY/6KIp/yR9w1+qblHwPb89eWikfhuZFiac80/n9NuqrB3MNVga64jkorpqqrpiffiurd/ZkG87Aeo1pPwKP3y6bWeb1ZBo/PM4opiqvAYG9iqaZ6EzRRNUR8sJq2N8IfTumNn2XZFqLBZlGLy+iq1Rcwtui5Rdo40zT0aomJ3Tu3dDk37+XdFKYm1hdYaLu2pi5bwWc5fNMxVEcam3et9fdPR3VdkEH7FtLU7TdqtnCagxN67Zu81x2Or4+65e3csxv7NVUxvnsTO5eGQaVyDT2GosZJk2AwNuiN0cxsU0zPfmrdvme/M70D5ZidQ7E9qVF3E4WIx+X11UV2q98W8VZqiYmaZ/m1RyxPWnd143KTw3Co0XXgIu4jLc8tYri+6sU2bdcb+9Vx43x353e8Dr+E1ybDdUf2LH/AMi2w7gRdN2pPAaPOOW2vbWtRbV8NicHlOWXsHpvAU+qr9q3vrqmIndFd6uI3RETPJT0N89ed273/Anxlu1r/O8JXMRXfy3j0b+vxblG+P1v0AqvaH0gam+DMT5qpF3BL6teWeD4jzcrR2h9IGpvgzE+aqRdwS+rXlng+I83ILxAB+ONru28Hfrw1uLl+m3VVbonoVVRHJHypo2f8JbMdRa3yfJMzyTAYLDY7E04eq9Tdrmqiqrkp5J/6t0fGp1F/CN2NZnp7P8AGap0vhruIyXE3JxN6jDxM14K5M76p3Ry8TfyxMfa9Cd26JkLQElbOeFJdwOXWcDrjLL+OrtUxTGPwc080uRH8+iqYiau/Exv7DusVwpdD27E12MFnt67u5KPU9unl78zc+sH5cM3KMDiNnGCzW7bopzDCY6i1Zu7vdTRXTVxqPe5Iq/wuV4DeJvz7L8LM1ThqfUt2I61Nc81ifliI/JZftZ2n59tizrAZbgMtu2sFbuT6ky3D77ty5cmN3HqmI91Vu37t0boiZ78zU3B22cXdneiqrWZcX16zCuMRi4pnfFvdG6i3vjo8WN++ezVO7fG4GG8NPUWKxOscq09TcqjAYPCRiqrcTyVXa6qo3z2d1NMbuxxquy1Pg8bJdNZZoXJ89zLLcLmOc5jh6MXN7E24uRZprjjUU0UzyU7qZjfPR37+XduhxXDK0JjsVicBrHLrFd7DWcPGEx0URvm1EVTNFye9PGmJnrbqey9RsU4ReE0vpjCaf1bgcXfsYKnmeGxeEimqrmfWorpqmOh0ImJ6G6N3JvkK8s2bViiKLNui3RHJFNFMREfI+f3Ca6uOqP7dj/49ttOtuFVltGAuWdGZRi72Orji04jMKaaLduezFFNUzV70zSl3VdOczn2Kv6moxNObYqYxV6cTTNNdXNIiuKpjrb4qidwPpjkv/JsB4Pb8mEb8Nbqp5V8C2vP31faQxlvMNJ5LjLMxVaxGCs3aZjrxVbiY/ekHhrdVPKvgW15++CmNg/Ud0l4BR/mlHheZdcwW2PFYmumYt47CWL9E9aYinmc/ptqu2D9R3SXgFH+bm+EjsvubQtL2cTlFNM5/lnGrw9MzEc3ondxrW/s8kTEzyb43cm+ZB5uy3SuhNSbOtO5rRpPTl+u/grfNa6stsVTN2mni3ImeLyzFcVQ6nncaH7jdN/Ndj0Ua7H9rud7JsfisnzPAXcTlU3Z5vgL2+1dw9zoTVRvjknk5aZjdO7rdFvFXCn0RGE5pTgM+m9u/wBzzC3E7/f5pu3A1LncaH7jdN/Ndj0Xv8sy7A5Pl9vBZVg8NgcDZ38SxhrVNu3Rvmap3U0xERvmZn35lFuotrmvNqeuMrwmirWKy3mF7mmDwmErmauN0JuXquhMREzv3xxYiZjl5Zm0clox9rKMFRnF6zfzKmzRGJu2KJoorubvdTTE9CN+8HMZLtR0TneaYfLsq1HgcVjsRVxbVmiqeNXO7fujk7z99T7OdH6nrruZ5p3LsVer+2v8y5ndn8JTuq/SjXa/ofOtku0anOMpouW8snF+q8sxlNO+iieNxotVdbfT0N0/bRG/s7to0vwqtPX8vtxqbKMxwePimIrnB003bNU9mN9UVR726d3ZkHp9sXBuyjL9OZjnmi8RicPdwVmvEXMBfr5pRXRTG+qKKp91ExETPLNW/du5HpeB3rvMbWp7mj8ZiLl/LMTYrvYWiud/MLlPupinsUzTxt8dmInrzv8AO2scJfBZ1prH5Lo/LcZbqxtqrD3cZjYpo4lFUbquJRTM75mJmN8zG7sPz4Hez/MIzu9rPMbFdjAW7FVjBTXG6b9dW6Kq6f8ApiImN/Xmrk6EgrYAB6rUf/B2/wC8j90vavVaj/4O3/eR+6Qfjpro4j/D/m929Jpro4j/AA/5vdgAAg3gw9X3KfxvzNxeSDeDD1fcp/G/M3F5AAAAAAAAAAAAAAAAAAAAAAAAAAAAAAAJ24aeoMRl+isnybDXKrdGaYmqu/un7ei1FM8We9xq6Z/wwolhHC80di9R6Cwua5baqvYjJbtV65bpjfM2K4iK6ojvTTRPvRM9YHH8EDZ1lONybE6vzjCWsZi/VNWHwVF6mK6LMUxEzciJ5ONMzuietxeToqgxuDw2PwlzC47D2cThrkcWuzeoiuiqOxMTyTCV+CPtNyfKcqxWks/xlnA3KsROIwV+/VFFuvjREVW5qnkid8b439HjTHY31Fj83y3LsDVjcfj8JhsHTHGm/evU0URHZ40zuBCXCT0Hg9A7QqbeSUzZyzH2Ixdi1E/7mrjTFVET0d0TG+OxFUR1lkbG8/v6n2X6czbGVzXir+Fim9XPRrromaKqp78zTM/GjzhAaxo2o7T8NZ0vau4vC2KKcBgooonjYmuapmaojo8s1bo70RPJvWdsx03VpDQGRZFcqpqvYPDU03Zp5Ym5O+qvd3uNVO4E78NfVd71ZkulMPcmmxFv1wxNMT9vMzNFuJ97i1zu78dh2/Bb2aZZkmisBqXMMHav55mdHqi3du0RVOHsz9pFG/oTMbqpmOXl3dZgPCuxNV/bdnVuqd8Ye1hrVPeibNFf76pW9ovD04TR2RYa3G6izgLFumOxEW6YB5Oe5NlufZbdy/OsDh8bg7sbq7V+iKonvx2J78csIA2j5Fitku167Zye/cp9QX7eNwF2qeWbc7qqYns7uWmezunsvocjThs4emjaDkmIiN1VzLIonv8AFu3PSBXens0s55kGW5rhuSxjsNbxNEdimumKoj9KW+Gtqu9XmmTaUw9yYw9q16vxNMTyV11TNNET70U1T/ihuHB5xFWK2L6UuVzvmMLNv4qK6qY/RCSOFPiasRtwz+mqd9NinD2qe9HMLcz+mqQURwX9mmWaf0Rl2osdg7V7Pcztxiab12iKpsWquWimjf0N9O6qZjl5d3QiGxZ/kmWahyy7l+d4HD47B3Y3VWr1EVR78die/HLD+dLYenCaZyjDW43UWcHZt0x2IiiIezB88NeZPjNkW2C9aym9cirLcTRi8Ddqnlqtzuqpirs8kzTPZ3S+gWSZjZzjJcBmeF/4fG4e3ibf9mumKo/RKO+Grh6be0rKb9Mbpu5VRFXfmLt3l+SY+RSWwLEVYrY3pO5XO+YwVNv4qJmmP0QDBOGrqu9ezzKNK4e5MYXD2fV2IpieSq5VM00RP9mmJn/G03gybNMs03ofLc/xmDtXs+zO1GK5vcoiqqxaq5aKKN/2vud0z15mexEJs4T+JqxO3DUfGn3NqbFqmOxEWLf+e9eWRYenCZHl2Gtxuos4e3bpjsRFMQD89Q5Dleo8rvZdnmBsY7B3YmKrd6iKo9+J6MT2JjlhAOscsxuyDbFetZXermvKsVRicJcqnluWqoiqmKuzvpni1dnlfRBFPDSw9Nranl12iN03sptVVd+Yu3Y/dEAszKcfZzTKsHmGFnfh8XZov257NNVMVR+iUlcNPVd7E6kyrS1i5MYTB2Yxl+mJ5Krte+Kd/wDZpjfH9uVC7C8RVitj+kblc75jL7dv4qY4sfohGnCXxNWK23anqqnkouWrUR2Ips0R/kCneDVs0yzS+h8tzvF4O1dz/M7NOKrxFyiJqs26430UUb/tfczEz15mZ7EbtU1Jp/KtS5Vey7PcBYx2DuxMTbu0793fpno0z2Jjlh5mW4enCZdhcNbjdRZtUW6Y7EREQ8gHzu1Lgcdsf2yXbeX3a6rmUYym9hq6p3Tds1RFVMVbuzRVxavjfQnLsZZzDL8LjcNVxrGJtU3rdXZpqiJifklFnDNw9NnazhLlMbpv5VZuVd+eaXaf3UwqfYriKsVsk0hcrnfVGWWKN/8AZoin/IE38NDVd7Gary3TFi5MYPAWIxV6iJ5Kr1e/dvjvUbt39uWw8G/Zplmk9EZZm2Jwdq5qDMbNOKu4i5RE12qa43026d/2u6mY37ujO/vbpY4RmIrxu23VFVU75jEUWo96m1RTH7n0Gw1mjDYa1YtRut2qIopjsREboB63U+ncp1RlN7Lc+wFjG4O7TMTRdp3zT36Z6NM9+OVAmc4bHbHts1yjBXa67mTY2m5aqmd03rFURVEVf2rdW6ffl9EUPcMfD02drtFymN038ts3Ku/PGrp/dTALbwWJtY3B2MVh6uPZv26btFXZpqjfE/JL9nIbH8RVitlWkbtc76pyrDUzPZmLdMf5Ov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ctnP/ADO98X7odS5bOf8Amd74v3QDosB/wOH/ALun9z934YD/AIHD/wB3T+5+4DwMVk2V4u/VexWW4K9eq3ca5csU1VTujdG+ZjsPPG1GnSoz30Z7h6v2PZL2ny7xaj6j2PZL2ny7xaj6ntBv/PWZp/J3PV+x7Je0+XeLUfUex7Je0+XeLUfU9oH89Zmn8nc9X7Hsl7T5d4tR9R7Hsl7T5d4tR9T2gfz1mafydz1fseyXtPl3i1H1HseyXtPl3i1H1PaB/PWZp/J3PV+x7Je0+XeLUfUex7Je0+XeLUfU9oH89Zmn8nc9X7Hsl7T5d4tR9R7Hsl7T5d4tR9T2gfz1mafydz1fseyXtPl3i1H1HseyXtPl3i1H1PaB/PWZp/J3PV+x7Je0+XeLUfUex7Je0+XeLUfU9oH89Zmn8nc9X7Hsl7T5d4tR9T2gNKVOlT/ynvABqAAAAAAOK1rst0drfNbWZanyf1djbVmMPRc9VXrW63FVVURuoriOjVVy7t/K6TTuSZfpzJcJlOTYf1Nl+Fp4lm1x6q+LG+Z3b6pmZ5Znoy9iAAA/i/Zt4izXZv26Ltq5TNNdFdMVU1RPRiYnowy7PdgOzrOMTViKsi9R3a531eor9dqn4qInix8UQ1QBmOnNhWzzIcTRicPkFvFYiid9NeNu134j/BVPF/Q02immimKaIimmI3RERuiIf6APAz3Jsuz/ACu/ludYOxjcDfjdcs3qeNTPYnvTHWmOWHngMeng47N/VU3fWrF8Tfv5j6tu8T3ujxv0tawGEsYDA4fB4SjmeGw9um1ao3zPFppjdEb55ehD9wHoNX6N09rHB04XUuU4bMLdG/iTciYrt7+jxa43VU/FMM8t8HDZxTiYuzlmMro37+ZVY25xf0Tv/S2IBzuC0RprA6ZxWnsFk2Ew+T4q3Vav4e1Txea0zG6eNVHupnd/K37++9PpXZNonSmdWc20/klODzC1FVNF2nE3qt0VRMTG6quYnknrw7oB4+Y4OxmOX4nBYy3zTC4m1VZu0b5jjUVRMVRvjljkmeg4vSWyLQ+kc7tZvp7JPUeYWqaqKLvqu/c3RVG6eSuuY6Hed4AAAAA4DVGx7Qepr9d/M9OYSMTXO+q9hpqw9VU9meZzHGn397mrHBu2c27vGry7G3ad+/iV425EfomJ/S2QBzuktEaZ0hbqp03kuDwFVUbqrlujfcqjsTXO+qY9+XRAD/LlFNyiqi5TFVFUTFVNUb4mOxLLc/2B7O86xVeJuZFGDvVzvq9RXq7NM/4Inix8UQ1MBnmkNjOhNKYu3jMryK1cxtud9GIxVdV+qmetNMVTMUz34iJebq3ZVovV2bzmmosjt4zHzRTbm7ze7bmaaehviiqI+N2wDwMhyjA5Bk+FyvKbM2MBhaOZ2bXHqr4lPY31TM/LLmda7LdHa3zW1mWp8n9XY21ZjD0XPVV61utxVVVEbqK4jo1Vcu7fyu1AeBkOUYHIMnwmVZTY9T4DCW4tWbXHqr4lMdCN9UzM/HLzwByms9nek9ZzFWpMkwuMvxHFi/G+3diOtHNKJird3t+5w1vg3bOaL3Hqy7G3Kd+/mdWNucX9ExP6WyAPRaT0hp/SOEqw2m8pwmX2qt3Hm1R7uvd0ONXO+qr45l70AePmOBwmZ4K7g8xwtjF4S7HFuWb9uK6K47E0zySy3NuDzs5zG/VejJbuErqnfMYXFXKKfyZmYj4ohrQDMdPbCdneR4mjEWNP28VfpnfFWNu134j/AAVTxf0NNoppoopoopimimN0UxG6IjsP9AAAHqtR/wDB2/7yP3S9q9VqP/g7f95H7pB+OmujiP8AD/m929Jpro4j/D/m92AACDeDD1fcp/G/M3F5IN4MPV9yn8b8zcXkAAAAAAAAAAAAAAAAAAAAAAAAAAAAAAA5/Xercp0TprFZ1nt6aMJZ9zTRTG+u7XPQoojr1T9czuiJl0CPuG1nmIu6syLIormMJh8F6smmJ5KrlyuqnfPZ3Rb5P7U9kGX4rK8w2ta7xtzQukrOBouTx6sNhKpi1aiZn3ddVUxTTM9iIpjk5I39Hp8fwatoWFwVV+3hsuxVcRv5hYxccf8AWiI/Spfgz6ewmQ7IcluYe3TGJzGj1biLsRy11VTPF3+9TxY+LvtTBCuwTW2UbMtY38HrHTtNjGVXJsV5jcoq9UYLrTE0TyRT2ZpiKt0z9tG6Fz2L1vEWLd6xcou2blMV0V0TvpqpmN8TEx0YmEq8NrTmEs16f1FYt028ZfqrweIqiN3NIiIqome/Huo39iY7DReCRnuIznZDZs4uuqurLMXcwNFVU754kRTXTHxRc3R3ogE0cKPq7am/Ff8A4tpdumulzKvBLXkQhrhW4aqxtvzu5VG6MRaw1ynvxFiin99Mrd0RiaMbozIMVbmJov5fh7tMx2KrdM/5g90jvhudOmnvg+rzlSxEacNnEU17QMjw8Tvrt5ZFc97jXa93kg3/AINfUQ0t/dXfPXEj8Jrq46o/t2P/AI9tYXB9wtWD2MaUt1xumrCc1+KuqquP0VJF4UuGqw+3HUNVUbqb1OHuU9+OYW4/fEgvDJf+TYDwe35MPMeq0niaMbpbJsVbmJov4KzdpmOvFVETH73tQRrw2un/ACL4Mjztag+Dp1FNK+D1ecrTtw1sRTc2lZRYpnfVayqiau9M3bvJ+j9Kk9g2Fqwex3SVuuN01YGi78Ve+uP0VAjPhI9W3VP99b8zQ+gWA/4HDf3dP7oQLwncNVhtuGpIqjkuVWLlM9mJsW/89/yLy09iaMbkGW4q3MTRfw1q7TMdeKqImP3g89GHDY6pOTfBNHnrqz0VcNLEU3dqWW2qJiZs5TairvTN27O75Jj5QUpwfeozpPwP/wCqpGPCH6tOq/Co8ilbGxDC1YPZFpG1XG6qcutXN39unjR5SL+ErhqsLtu1PRVG7j3bVyO/FVmir/MH0Ft/7un3of08XKcTRjcrweKtzE0X7NF2mY68VUxMfveUCK+Gt1U8q+BbXn76mNg/Ud0l4BR/mmDhnYim9tZwdumd82Mps26u9PNLtX7qoVTsZwtWD2T6Rs1xuq9bMPXMdjjURV/mCINu/Vr1R4fP7ofRF89OEVYrwe23VNNUbqpxNF2Peqt0VR+99BcHiKMXg7GJtTvt3rdNymezExvj94P2RLwz+qxgvgmz528tpD/DIxFN7a7bt0zvmxltm3V3p41yr91UAqnYh1IdIfBtnyXbuS2R4WrB7LdJWLkbq6cqw01R2Jm3TMx+l1oD0Ov8vxWbaE1Jl2XUcfHYzLcTh7FPGinjXK7VVNMb55I5Zjll74BBvOB2qdqf2jZ9M5wO1TtT+0bPpryAfOrXey7W2jMlozLVGB5hgK71Nimv1Xbu+7mJmI3U1TPQpnlU5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ctnP8AzO98X7odS5bOf+Z3vi/dAOiwH/A4f+7p/c/d+GA/4HD/AN3T+5+4AAAAAAAAAAAAAAAAAAAAAAAAAAAAAAAAAAAAAAAAAAAAAAAAAAAAAAAAAAAAAAAAAAAAAAAAD1Wo/wDg7f8AeR+6XtXqtR/8Hb/vI/dIPx010cR/h/ze7ek010cR/h/ze7AABBvBh6vuU/jfmbi8kG8GHq+5T+N+ZuLyAAAAAAAAAAAAAAAAAAAAAAAAAAAAAAASfw2NL4icdkeqbFuqvDcxnL8RVEf7uYqqrt7/AH+NXHxd9WDws7ynAZ5lWJyzN8LaxeAxNHM7tm5G+mqP8p68THLExvgGEcFjahlGP0bgtKZrjbOEzjL99qxTeriiMTamZmniTPJNUb93F6O6Ins7qAxF+zhrFd7E3bdmzRHGquXKopppjszM9BKmuOCpiJxd2/orObHqeqZqpwmY8amaO9FymJ43xxHvy5Gng1bRsRVTYv4jK6bNM8k3MbVNEfFFMz+gH98K7aTluss8y/J9P4inFZblfHquYm3O+i9eq3RPFnr00xG7f15mejG6VB8GLS+J0tslwFvH26rWLzC7XmFy3VG6aIriIoie/wASmie9v3OT2WcGrKdN4+xmmrMXbznG2piu3hqKJpw1FUdCZ38tz490dmJUGCT+GtpO9GNyXVmHtzVYqt+oMVVEfaVRM1W5n3+NXG//AKY7Lr+CvtOyzNtH4PSuaYy1h86y6OY2KLtcU+qbO/3PE39GqmJ4s09HdET2d245/k2X6gybF5VnGGoxWAxVHM7tqvoVR/lMTumJjliYiYSrrPgq5paxly7o7OMLiMHMzNNjHzNu7RHY41MTFXv7qQVXnmcZdkOW3swznG4fBYO1G+u7frimmO93570csoE2hZzi9sG2OuvJrNyYx9+3gsBbqjlptU+5iqrsfyq57G+ew6/DcGfaFjr9FGPxWV2LVPJzS9i6q90d6KaZ/wAlB7GNimT7N5qx9d+czz65RxKsXXRxabVM9Gm3Ty7t/XmZmZ70TMA0vJMus5PkuAyzCxuw+Cw9vDW/7NFMUx+iEr8NXSd63muT6rw9uZw1216hxNURyUV0zNVEz78TVH+BWr12osky7UeS4vKc6wtGKwGKo4l21X1460xPRiYndMTHLExvBivBb2nZZnWjcDpjMsZasZ5ltHMLVu7XFPqizH2k0b+jMRupmOjyRPX5Nrz7O8s0/ll7MM6x2HwOCtRvqu3q4pj3o7M96OWUp6y4KubWcZcu6PzjCYnBzO+mzj5m1dojscamJpq9/wBy9DheDNtBx9+inMMVldi3Tyc0vYuq5ujvRFM/5A47W2aYzbFtmrqym1cj1yxNGEwdFUctFmmIpiqqOtyRNdXY3y+gOU4CzleVYPL8LHFw+Es0WLcdimmmKY/RDNNjOxfJtm1NeN5tOZZ7do4leMuUcWLdM9Gm3Ty8WJ68zMzPejkaqCROGppO9Yz3KdVYe3M4XE2YwWIqiOSm7RM1UTP9qmZj/A0Xgv7Tssz7RmX6bzHGWrGe5ZbjDUWrtcUziLNPJRNG/ozFO6mY6PJv67Y9S5DlupsjxeUZ3haMVgMVRxLlur5YmJ6MTE7piY6EwlTWHBVzmxjLl3SOcYTFYOZ30WcdM2rtEdjjUxNNXv8AufeBVmoc9yvTuV3sxzzHWMDgrUb6rt6vix70deZ7ERyygXVePxm2PbRcqyy1cpnNMVRh8LRVG+bVimIpiqqOtuppmur43ZYTgzbQMfiKKcxxeV4e3Tyc0vYqq5ujvRFM/wCSiNjOxnJtmtuvFU3asxzy9RxLmNuUcWKKevTbp5eLHZnfMz+gGlZdg7OX5fhcFhaeLh8Naps26exTTEREfJCR+GlpO9hdS5XqmxbmcJjbMYS/VEclN6jfNO/+1RO6P7ErAeq1Tp/LNU5Fi8nzzC04rAYmni10Vckx14qiejExPLEwDI+DJtOyzUei8u09j8Zas59llqMNFm7XFM4i1TyUVUb/ALbdTuiY6O+N/Xhr2o8/yrTWVXsyz3HWMFg7UTNVy7Vu396I6Mz2IjllKWruCrneHxly5pLOMHi8HM76LWNmbV6iOtG+mJpq9/3PvPTYPgy6/wAwxNEZli8rw9uOSbl7FVXJiO9EUz/kDjM/xWN2y7aq6sBauUTm2Lps2KZjfNmxTEUxVVHeop40/G+g2Cw1rBYOxhcPTxLFi3Tat09immN0R8kM22NbHMl2aWbmItXaswzu/RxLuOuUcXi0/wAy3Ty8WnkjfyzM9nrNPBHXDP0newWrcu1PYtzODzCzGGvVxHJTet792+e/Ru3f2Ja1wadp2Wan0Xl2RY3GWrOoMttU4WbF2uIqv26Y3UV0b/tvc7onr74mevDVNWacyvVeQ4rJ89wtOJwOIp3VUTyTE9aqmetVE8sSlXVvBVz3DYyu5pTOMFjMJv30W8ZNVm9THWjfETTV7/ufeBVmptQ5TpjKb2ZZ9jrGCwdqmZmu7Vu43epjo1T2IjlQRmV7G7ZdtldWEtXKJzfGU0UUzyzZw9MRTvn+zbp3z34l2mC4Muv8wxNEZnjMrw1uOSbl3FV3ZiO9EUz++FGbG9j+S7NMNcvYe5Vj86v0cS9jrtEUzxejxKKeXi0790zyzM9eehEBpGGsW8Nh7VixTFFq1RFFFMdCKYjdEP0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By2c/wDM73xfuh1Lls5/5ne+L90A6LAf8Dh/7un9z934YD/gcP8A3dP7n7gAAAAAAAAAAAAAAAAAAAAAAAAAAAAAAAAAAAAAAAAAAAAAAAAAAAAAAAAAAAAAAAAAAAAAAAAPVaj/AODt/wB5H7pe1eq1H/wdv+8j90g/HTXRxH+H/N7t6TTXRxH+H/N7s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By2c/8AM73xfuh1Lls5/wCZ3vi/dAOiwH/A4f8Au6f3P3fhgP8AgcP/AHdP7n7gOezXWeQZTj7uCzDH8yxNrdx6OY3Kt2+ImOWKZjoTDoU9bVen3NPwXmqHp7KsVC2V01dZMxER3/6aw47baKVnq4pUf92s88TS3bT6Pd9E54mlu2n0e76Keh7/AIes2al+Y6PMvWu/2jn1ULzxNLdtPo930TniaW7afR7vop6Dw9Zs1L8x0L1rv9o59VC88TS3bT6Pd9E54mlu2n0e76Keg8PWbNS/MdC9a7/aOfVQvPE0t20+j3fROeJpbtp9Hu+inoPD1mzUvzHQvWu/2jn1ULzxNLdtPo930TniaW7afR7vop6Dw9Zs1L8x0L1rv9o59VC88TS3bT6Pd9E54mlu2n0e76Keg8PWbNS/MdC9a7/aOfVQvPE0t20+j3fROeJpbtp9Hu+inoPD1mzUvzHQvWu/2jn1ULzxNLdtPo930TniaW7afR7vop6Dw9Zs1L8x0L1rv9o59VC88TS3bT6Pd9F1iTlYvG2vs6qsW5/HMz39/H/ju/4j/d32G107Rvb8R/p3ADxnoAAAAOI1ltW0XovN4yvUuc+osdNqm9Fr1Leue4mZiJ30UTHWnrvQ+2D2Yd030DFfw357UNhuRbRNS051muZZnhsRTh6MPxMNNuKeLTNUxPuqZnf7qXIe1R0n28z38q16AOz9sHsw7pvoGK/hntg9mHdN9AxX8NJvCA2fZds21lg8nynFYvFWL+AoxdVeJmmaoqquXKd0cWIjduoj5Zatsu4OunNXaAyXPsdm2b2cTjrM3K7dmq3xKZ40xyb6JnrdkGue2D2Yd030DFfw2g6Yz/LdUZHhc4yLE+qstxUVTZvczqo43Fqmmfc1RExy0zHLDC/ao6T7eZ7+Va9BtGgdLYXRWkcv0/l96/fwuCiuKLl+Y49XGrqrnfuiI6NU9YHQAAAAAlXhX6+1TpXX+WYLTud4vL8Lcyyi9XbszERVXN27E1dDo7qYj4gVUOL2M5njc52W6bzHNMRXicbiMLFd29c+2rq3zyy7QAAAAHq9VZhdynTGcZlhqaKr+Dwd7EW6bkTNM1UUTVETumJ3b47Kfdh+3nU+vNoeDyHN8BktnB3rV2uqvC2btNyJpomqN01XKo6Mdhu20PpA1N8GYnzVSLuCX1a8s8HxHm5BeIADhtY7WNFaNzj1q1JnXqLH8zpu8y9S37nuat+6d9FEx1p67uUN8MPqwVfB9j99QKP9sHsw7pvoGK/hv9jhBbMZndGpo+PAYmP/ALbK9n/Bs01qXRGR51i83zi1iMfhLeIuUWqrXFpqqpiZiN9Ezue/q4KOlOLPFzzPInrTM2p/+gGvaY2i6Q1Teps5DqHL8XiKvtbEXeJdq96irdVPyOrRDtc4Peb6Gyu7nuRY+c2yvDe7vf7Pmd/D0x/L3RMxVTHXmN0x0d26JlovBY2wY7PcXGj9U4mrFYyLc14DF3Z33LkUxvqtVz/KmIiaomeXdE7+sCmQAAAAAAAHI7Tdf5Ns709OaZ3XVVVXVzPD4a1um5fr3b91PYiOvM8ke/MRPXIj4ZGb38btSs5dVXPqbLsDbpoo38kVV766qvfmJpj/AAwD2Gb8KzVd7FVTlOTZNhMNv9zRfpuXq93fqiqmP1VAcH3X+ZbR9EYjN85w+Dw+Ks46vCcXC01U0VRTRbq37qqpnf7uev1n+bA9DZRpXZ5kmIw2DsTmeOwlrF4rF1URNyqq5TFXF43R4tO/dERycm/ozLS6bdFMVRRRTTFU76t0bt89kGcYDbdoTH6tp07hs442Orvep7dybNUWblzfu4sV7t3LPJE9CetPLDSU0ZHwXLWWa4wuZVah5pk+FxVOJt4eLExeqimrjU0TVxt3WiJqiOXsQpcAS9wstd6n0pq7JcNpzOsXl9i9gZuXKLMxEVVc0qjfPJ2IbLsJzbH57sm09mWb4q5i8diLVdV29cn3VcxdriN/xRAO8AAeq1H/AMHb/vI/dL2r1Wo/+Dt/3kfukH46a6OI/wAP+b3b0mmujiP8P+b3YAAIN4MPV9yn8b8zcXkg3gw9X3KfxvzNxeQAAAAAAAAAAAAAAAAAAAAAAAAAAAAAA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Dls5/5ne+L90OpctnP/ADO98X7oB0WA/wCBw/8Ad0/ufu/DAf8AA4f+7p/c/cBPW1Xp9zT8F5qhQqetqvT7mn4LzVD3uzuJpe2fmHmbV8mNf1LkwFyeAAAAAAAAAAAAAAAKxScrFV+0n0vv+ns7I/8A7+37AFXeyAAAAAAivhrdVPKvgW15++o/g8dRbSngs+cqThw1uqnlXwLa8/fUfweOotpTwWfOVA0UH443E2cFg7+KxNcW7Fi3VduVz0KaaY3zPyQDjtqW0zINnGVUYnOrtV3F3on1NgrO6bt6Y6/epjr1T+meRM2c8KLWeY4yqjIsryzA2Zn3FvmdeIu/HVviJ+KmHBYrEZttr2xW6arlVF3NMTzO1FXLGFw1O+d0R2KaIme/O+euurQ2isi0Rk9rL9PYC1h6KaYi5e4sTdvT16q6ujMz8kdaIgErZBwpdWYDGU0ahynLcfh4n3dNumrD3Y96d8x+qp/ZttAyLaFknrjkF+qZtzFOIw12Ipu2Kp61Ud/rTG+J+KX8bSdneQ7QMlvYLOcJbjEzRMWMbRRHNrFXWmmrozHZpnklE2gM8zPY/te5nja5t04TFTgcyt0zPFu2eNuqmOz1q6fegFTcI7ahnWzPBZFeyHC5diKsdcvUXIxtuuuIiiKJji8Wun+dPR3o/wBqO0LNdpGe4bNs8w+BsYixhowtNODorpommKqqt8xVVVO/fXPX7D6P3bNnEU0zdt27tPRjjUxV8iL+GjZt2dpeUU2bdFumcotzuppiI/314Hp9IcIvVuldM5dkeX5dkNzCYG1Fq3XfsXprmN+/3UxdiN/L1ohb+R4uvH5Ll+MvRTTdxGHt3aopjdETVTEzu73K4XYJg8Nc2O6Uqrw9mqqcHG+ZoiZnllol2K6bNcWIo5pFM8SKuSnfu5N+7rAyjbBtxyHZ3enLqLVWa57xYqnCWq4ppsxMb4m5Xy8Xf0d0RM+9ExLAsZwmdoGY4iurLMDleHtU8vEs4Wu7MR35mqf3Q6TI+DVqfHa5s5rrrMspxuX3sTVicfGHxF2bt7fvqmI326ejVuieWN0TO5VGVZZgcowNrBZVg8Pg8JajdRZsW4oop96IBJGleFVn2GxlFGqcmwONwm/dXXg4qs3qY687pmaat3Y5PfVVpHUuV6u0/hc5yLExiMDiI30z0KqZjo01R1qonowx3haaIyjMNneN1NRhLNnOctrtVeqLdMU1XbdVymiaK5/lR7qJjf0N3J0ZcXwIM3v+qNT5NXXNWF4lrF0UTPJTXvmmqY9+OJ+TAKO2h9IGpvgzE+aqRdwS+rXlng+I83K0dofSBqb4MxPmqkXcEvq15Z4PiPNyC8QAEN8MPqwVfB9j99S5EN8MPqwVfB9j99QKv2KdSPSHwZY8iHasm2Q680hgNl+lsJjtVZBhsVZy6zRds3sxs0V0VRTG+KqZq3xPel11W0jQ9NMzOstObo7GZ2Z/+oHT4rD2sVhr2HxNum5YvUTbuUVRviqmY3TE/E+dWyeurL9tGmKcFXMxTnNmxFUdeiq7FE/qzKmNsXCG09leQYzL9G42MzzrEW6rVF+zE8xw2+N3H408lVUdaI3xv6PYnHeCfofFah2hYfPrtmqMoyaZu1XZj3Nd/d7iiJ7MTPGnsbo7MArvafqDFaV0BnmeZfbsXMXgcPN23RfpmaJnfEe6iJid3L1phPuguE/jb85vf1rhMstYbDYTmmFtZfauUXcRfmumIo313Ko3bpqmZ3cm74p2vb91GtWeBT++EabANAYfaJr+3luY3aqMuwtirGYqmid1VyimqmniRPW31V0757G/rg7HOOFFrbFY2q5luFynAYXf7i1zGq7Vu/6qpnln3oj3ljaXx13M9M5Rj8TFMX8Vg7N+5FEbo41VEVTujsb5evyrQulMqwdGFy/TmU2bFMbt0YSiZn35mN9U9+ZmXr9q+qbegdm+a5xh6LdN3C2YtYS1FMRTzSqYotxu7ETMTu7ESDlNsW3TItnt+rLcPanNs+infVhbdfFos7+hzSvl3T1+LETPZ3b4lgeK4TO0HHX668BhcqsWqeXiWcJXXujvzNU/5Of2CaCr2p7QcTez67evZdht+MzC5NU8e/VVVyUTV0d9U75mejuirdy7l3ZRlWAybAWsDlODw+CwdqN1FmxbiimPigEq6K4VeYW8Xbs6zybDXsLM7qsTl++i5RHZmiqZir4ppVLp3O8t1Hk2GzXJcXbxeAxNPGt3bc8k9mJjoxMTyTE8sSyjhCbIcs1hprHZtlOCtYfUuEt1X7dyzRFM4qKY3zbriPtpmN+6ejv3cu7exXgf64v5RrarS2Ju1Tlub01VWqKp5LeIpp40THY41NMxPZmKewDcuEZtNznZplmS4nIsNl2Irxt65buRjLddcRFNMTG7i109nvow2h6yzDXmqL+fZvZwlnGXqKKKqMLTVTbiKaYpjdFVVU9COy+ld6xavREXrVFyI6HHpidyEOFfbotbaMzotUU0Uxh8PyUxuj/dwD2eTcJvWWU5Pgctw2WaeqsYOxbw9uq5h701TTRTFMTO67Eb90dhZmlcwu5tpjJ8yxNNFN/GYOziLlNuJimKq6IqmI3zM7t89l6vZ9gsLVoLTU1YaxMzlmGmZm3HL/sqXUUxFNMRTEREckRHWBKuk+ETq3ONpmW6dxOXZFTgsTmdOCrrt2L0XIom5xd8TN2Y37u98TTeEXtLzjZrkuUYzIsNl+Iu4zEV2rkYy3XXERFO/k4tdPKkvZx1eci+HqPPPodes2r0RF63RciOhFdMTuB849qW0fN9pOa4PMM9w2Aw97C2eYUU4OiuimaeNNW+eNVVy75dfonhC6r0dpbAZDlmX5HdweCpqot14izdquTE1TVyzTdiOjVPWh03DWs2rOt8gizbotxOXTMxTTEf+7U3ng5YTDXNiul67mHs1VTZub5qoiZn/bVg73SuYXc20xk+ZYmmim/jMHZxFym3ExTFVdEVTEb5md2+ey9oUxFNMRTEREckRHWAHqtR/wDB2/7yP3S9q9VqP/g7f95H7pB+OmujiP8AD/m929Jpro4j/D/m92AACDeDD1fcp/G/M3F5IN4MPV9yn8b8zcXkAAAAAAAAAAAAAAAAAAAAAAAAAAAAAAAAAAAAAAAAAAAAAAAAAAAAAAAAAAAAAA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5bOf+Z3vi/dDqXLZz/wAzvfF+6AdFgP8AgcP/AHdP7n7vwwH/AAOH/u6f3P3AT1tV6fc0/BeaoUKnrar0+5p+C81Q97s7iaXtn5h5m1fJjX9S5MBcngAAAAAAAAAAAAAACsUnKxVftJ9L7/p7OyP/AO/t+wBV3sgAAAAAIr4a3VTyr4FtefvqP4PHUW0p4LPnKk4cNbqp5V8C2vP31H8HjqLaU8FnzlQNFcXtqvV4fZJq+u1MxV62X6d8diqiYn9Ey7R6fWOTxqDSWdZPMxT6vwd7DRVP8ma6Jpifimd4I44G2Ht39rl65ciJqsZZeuUb+tVNdun91UrffPvYDqKnQm2DAV5zvwtiqu5l2M5pycy43ufddiIrinf3ol9BI5Y3wAgjhWWLVnbdnU2oiJu2sPXXEfzuY0R/lC9b123ZtV3b1dNu1RTNVVdU7opiOWZmetD53bQ8xu7TNs+YXsnibvrpj6MLg+SfdURxbVFW7rRMUxVPY3yC+NC3rmJ0Tp6/emZu3cuw9dUz2Zt0zKSeGv1Tco+B7fnryyctwdvL8uwuCsf7rD2qLNH9mmIiP3I24a/VNyj4It+evApLYD1GtJ+BR++Xfs/2A9RrSfgUeVL3u0nGYjL9neqMZgqppxWHyvE3bVVPRpqptVTE/FMbwYDtl4Sd7LM1xWS6CtWLleHrm1ezO9HHpmuOSYtU9CYif5U74nl3Ru3TPAYKnb7q+3TjMJf1PFq5HGpri/GBoqjs0xvojd34en4LWU5dm+2HLbea27d6mxZu4izauRE013aafc8nX3ctXv0r4BBuutI7Z8t0pj8XrHE55XkNuKJxNOJzunEW5ia6Yp324u1cb3U09aez1nY8CLpu1J4DR5xtHClx+FwexPPbOJv0W7uLmxZsUVTy3K+bUVbo7Puaap96JYvwIum7UngNHnAVDtD6QNTfBmJ81Ui7gl9WvLPB8R5uVo7Q+kDU3wZifNVIu4JfVryzwfEebkF4gAIb4YfVgq+D7H76lyIb4YfVgq+D7H76ge40ZwZcVqbSeU53Rqizhqcww1GJizOCmqaONG/dv48b/ke7p4JOKmqONrCzEdmMvmf/ALjfNinUj0h8GWPIh2oJ10zwVdN4G/Rdz/Ocfm0Uzvm1aojDW6u9O6aqt3vVQ3zJMoy/IsssZdk+DsYLA2I4tuzZoimmPrnsz0ZecA4Db91GtWeBT++E28Cjqm5v8D3PPWVJbfuo1qzwKf3wm3gUdU3N/ge556yC0WA8NO9Xb2XZbbomYpu5vaivvxFq7O75Yifib8yPhT6fu5/sezGrDUTcvZbdt5hFMRyzTRvprn4qK6p+IHD8CHD26dK6lxMRHNbmNt26p6/Fpo3x5dSlEgcC3VmHwGfZxprGXaaKsxpoxGE407oquW4njUx35pmJ/wAEq/AfO3Q0Rl23vJbeD9zbt6itWaIp/mTiIp3fJK9Neamwmj9I5pnuPrpptYOzVXTTVO7mlfQoojv1Vbo+NDvBxyTEan20ZPdriq5Rg7tWZYm52OJyxM+/XNEfGD6AIO4WnVrzPwfD+bheKDuFp1a8z8Hw/m4BaOzzpA0z8GYbzVLoHP7POkDTPwZhvNUugB87tnHV5yL4eo88+iL53bOOrzkXw9R559EQRzw2+njT/wAHT52pvnBu6iWlv7m556tgfDb6eNP/AAdPnam+cG7qJaW/ubnnqwaUAA9VqP8A4O3/AHkful7V6rUf/B2/7yP3SD8dNdHEf4f83u3pNNdHEf4f83uwAAQbwYer7lP435m4vJBvBh6vuU/jfmbi8gAAAAAAAAAAAAAAAAAAAAAAAAAAAAAAAA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HLZz/wAzvfF+6HUuWzn/AJne+L90A6LAf8Dh/wC7p/c/d+GA/wCBw/8Ad0/ufuAnrar0+5p+C81QoUd+zrd/SrZrN3v747uPd/tr/s5rXZv7FCKHf3f6pOFYj2fEn/y5/wDjz7o/78v/AFJwrEPEn/y5/wDhdH/fl/6k4ViHiT/5c/8Awuj/AL8v/UnCsQ8Sf/Ln/wCF0f8Afl/6k4ViHiT/AOXP/wALo/78v/UnCsQ8Sf8Ay5/+F0f9+X/qThWIeJP/AJc//C6P+/L/ANScKxDxJ/8ALn/4XR/35f8AqTlYg8vaW0v727//AJ3d3v8A/wB7+Pd/xH+zsslk/rd/+vf3gDy3aAAAAAAivhrdVPKvgW15++o/g8dRbSngs+cqaKAAAmbhHbCcXnuY39VaLsU3Mdd91jsBExTN6qP/AHLfW409enr9GOWd05bpPbpr/Z9hqcizGxbxVvCxFujD5tYrpvWaY6FMTE01bo60Vb93WXW8fGYHCY6mKcbhbGIpjoRdtxXEfKCFtW7X9oO1O1OQYLDcTD4j3NeCyjD1zVejsVzvqqmOzG+I7LbODhsPvaPxFOpdWUW/XyaJpwuEpmKowkVRumqqY5JrmJmOTkiJnlmZ5N/wmEw2Dt8zwmHs2LfR4tqiKY+SH7AJs4YegMyzzCZXqfJsLcxdWAt1YfGWrVM1VxameNTXERyzETNW/sb4noRKkwEG7O+EBqnQ+mLOQ4XCZbjsJh+N6nqxVFfHtxMzM076ao3xvmejy8vR3blt5Je9f9I4C9mVq3V64YG3XiLURMUTzS3E1U7pnfu5ZjovL9asu9VTifUGE9UTO/mvMaePv7O/dveYCCtpOzLVeyXVkZvkcYuvLLF7m2CzTDUzVzKOtTc3fazG/dO/kq+WI6HDcKfWlrAU2buW5HfxMRu5vVZuRM9+aYriN/vbo7y1HhUZRltvEeqLeX4Om/v380ps0xVv9/dvBDmf6e2mbTsmzTWOp4xNOW5bhq79mm/bm1TVTHLNNi1EdDdyzVu5eL0Zl7zga5jGX7TcZgcRTVR64ZfXRb3xMb66Kqa935MVz8S1AHP7Q+kDU3wZifNVIu4JfVryzwfEebleIAAAhvhh9WCr4PsfvqXIA4rYp1I9IfBljyIdqAAAOA2/dRrVngU/vhNvAo6pub/A9zz1laIA/m7bovWq7V2imu3XTNNVFUb4qiejEx2H9AIr2x7Cs+0dntefaFs4rF5RF3m9qnCb5xGBqid+7dHuppiehVHLG7l6G+fwybhO65yrBxg8xwmV5hetRxebYmzXRd3x/O4lURPyQtt4eLyrL8Zdi5i8BhL9yP5V2zTVPyzAIPznPdo+3TNbGFowt7GYe1Xvow2EtTbwtiZ/lVVTO6J3T0aqpnrR0VX7CtlmG2Z6euUXblvFZ3jeLVjMTTHuY3dC3Rv5eLG+eXozM7+xEaXat0WbdNu1RTRbpjdFNMboj4n9AIO4WnVrzPwfD+bheIDn9nnSBpn4Mw3mqXQAD53bOOrzkXw9R559EQBO3C/0DmWosnyvUGSYa5i72WRXaxNm1TNVc2at0xXERyzxZid+7rVb+hEsS2bbetUaC03RkWDwuXY3BWaqqrEYuivjWuNM1TTE01RvjfMzunl5Z5V7PDqyrLq8TOJqwGEqxEzv5rNmmat/v7t4PD0Xmd/O9HZFmuMot0YnHYCxirtNuJimmuu3TVMREzMxG+Z6My9wAD1Wo/8Ag7f95H7pe1eq1H/wdv8AvI/dIPx010cR/h/ze7ek010cR/h/ze7AABBvBh6vuU/jfmbi8kG8GHq+5T+N+ZuLyAAAAAAAAAAAAAAAAAAAAAAAAAAAAAAAAAAAAAAAAAAAAAAAAAAAAAAAAAAAAAAAAAABg3DO6k2D+FrPm7pwMepNjPha95u0cM7qTYP4Ws+bunAx6k2M+Fr3m7QN5AAAAAAAAAAAAAAAAAAAAAAAB/N25RZtV3btdNu3RTNVVdU7opiOjMz1oet9kOS9uMu8Zo+s1V0sZx4He8iU5vY2ZsyjbaNKlSpd3c1pUu5RnshyXtxl3jNH1nshyXtxl3jNH1pzHp+HqvPLX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Z7Icl7cZd4zR9Z7Icl7cZd4zR9acw8PVeeTfU3hcRYxdim9hb1u9Zq38W5bqiqmd07p3THffq5fZl0kZb+F87W6hWa+riqraVXH/5Mx+JSQAI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ctnP/ADO98X7odS5bOf8Amd74v3QDosB/wOH/ALun9z934YD/AIHD/wB3T+5+4AAAAAAAAAAAAAAAAAAAAAAAAAAAAAAAAAAAAAAAAAAAAAAAAAAAAAAAAAAAAAAAAAAAAAAAAD1Wo/8Ag7f95H7pe1eq1H/wdv8AvI/dIPx010cR/h/ze7ek010cR/h/ze7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ctnX/ADO98X7odS9BqGxNN+i9Ee5qjdM9+Ae4y+d+Bw/93T+5+70eUZlatWIs4ieLxftat2+Nz2sY3DTH/EWvyo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4/D1Zhvui1+XB6sw33Ra/LgH7j8PVmG+6LX5cHqzDfdFr8uAfuPw9WYb7otflwerMN90Wvy4B+71Wo5/8AR246/NP8peZXj8LRG+b9ufenf+56HNsdGMuUxbiYtUdDf157IPM01/8AvH+H/N7t67IrE2cHx6o3VXJ43xdZ7E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AHps51NlGS4qnD5ni+Y3qqIuRTzKurfTMzG/fET14lvV1dOsndoRMz/wAD3I5f2faa7Zf9i76J7PtNdsv+xd9FP/StPp0vxLH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y/s+012y/7F30T2faa7Zf9i76J/StPp0vxJ3w6gcv7PtNdsv+xd9E9n2mu2X/AGLvon9K0+nS/EnfDqB6bJtTZRnWKqw+WYvm16mibk08yrp3UxMRv3zEdeYe5QVlXTq53acTE/8ALIA0A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B/F+zRftVW7tPGpl/YD0GIyS7TMzYrprp60VckvFnKs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eteM/of1o+s9a8Z/Q/rR9bqQHL05TjKp5bcU9+aoewwWTU0VRXiaormP5MdD43uADodAAAAEG8GHq+5T+N+ZuLyQbwYer7lP435m4vIAAAAAAAAAAAAAAAAAAAAAAAAAAAAAABzuY640nlmNu4PMtUZFhMXZni3LGIzCzbrono7ppmqJh0Scdo/BuxOsNb5tn9vU1nCU467FyLNWDmuaPcxG7fx439DsA2Tnj6H7stN/Olj0jnj6H7stN/Olj0k7+1JxfdfY+b5/iHtScX3X2Pm+f4gKI54+h+7LTfzpY9J7bI9Q5Ln9F6rIc3y7M6bMxFycFiaL0UTO/dxuLM7t+6ej2EI7atk9vZfRllu9qC1mWNx01VRYow025ot07t9czxp6MzERG7l5ewobgdaXxGTbPcXnGL41NWc34uWrcx0LVvfTTV8czX8W6euDfHpdQ6s0/puKZz/Osuy6ao3004nEU0VVR3qZnfPxM94SG027s80lat5TVTGe5nVVawtUxE8xpiI493d15jfERE9ed/LumEzbLNkWpNreIxedY7MqsLgKrs03cxxcVXrl+51+LEzE1buvMzEdbs7gsDAbVdB4+/FnDasyebkzuiK8TTb3z3pq3Ozt10XbdNduqmuiqN9NVM74mOzEpK1LwUMdhstuXtPajt47GUU74w2Jw3MYuT2Iriqd09jfG7vw47YNtPzfZ1rG3p/UF2/TkV3EepcVhcRM/wDornG4vHpiftd1X20deN/JviAXQDHuEptOvbPtK2MPk9dNOfZnNVGHrmInmFFO7j3N3Z5YiN/Xnfy7twNG1Fq3T2m93r/neXZdVVG+mjE4imiqqO9TM75+KHpsv2qaEzC/FnC6syebtU7oprxNNvfPYjjbt6P9lWx3Ue1m5ic8x2ZVYTL67sxczDFRVeu4i5/K4sTMTVu68zMRv5OXdO7vNT8FHH4XLLl/TuorePxdFO+MNicNzHmneiuKpiJ7G+N3fgFb0V03KKa7dUVUVRviqmd8THZh/qG+D/tRzbQOsLOnNQXr8ZFfxHqW/hsRM78Fd43F49MT9ruq5Ko6G7fO7fC5AHo9Rav07puYjP8APMty+uY300YjEU0V1R3qZnfPxQzbhL7T7+gNM4fB5Lcpoz7NONTZubon1Pbjdxrm7s8sRG/r75625OWynYzqLat6oz3H5lOCy65dmKsfiqar13EV/wAqaYmY427oTVMxy8nLuncFf5dtT0JmN+LOF1Zk9V2qd1NNeJpt757EcbdvdlRVTXRTVRVFVNUb4mJ3xMJG1VwUswweWXcRpvUFvMcXbp40YXEYfmPNN3WpriqY39iJiI77meDxtSzXRGrsPpnUF6/6xYm/6luWMRM78FdmrixVG/7WONyVU9Doz0YBcAMV4Te1HEaC05h8vyO5FGfZpFUW7vRnD2o5KrkR/OmZ3R8c9YGm6i1hpzTcxTn+eZbl9yY3xbxGIpormOzFMzvn5Hqct2paFzK/TYwmq8nqu1TupprxNNE1T2I427ekLZRsV1DtTt3s9zDMpwOW3blUTjcTTVeu4muJ91NMTMcaInkmqZ6PJy7p3dpq3gp5jgcru4nTef28yxVumavUl/D8xm5u61NcVTG/sRMRHfBXdNUVUxVTMTTMb4mJ3xMP9RHwcdqmaaP1bhtL5/fvVZHir3qXmWImd+CvTO6Jjf8Aa08bkqp6Eb9/WnfbgD0OotZab03VFGfZ7luX3ZjfFvEYimmuY7MU798/Iy/hPbUsToTIMNlWRXYt57mcVTF6OWcNZjkmuP8AqmeSPeqnoxCf9k+xHUG0/D3c+zDMvW/Lb1yrdjMRTVeu4muJ91NNMzG+N++Jqmejv6O6QV5lm1HQ2Z4imxg9V5PXeqndTRXiaaJqnsRxt292VMxVTE0zExPLEx10g6v4KuZYDKruK01ntGaYm1TNXqS/h+Y1XN3WpqiqY39iJ3e+9Nwa9quZ6W1XhNKZ/iL1eSYy7GFot35nfgr0zup3b/taZq5Jp6Eb9/JuneFrg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AAAAAAAAAAAA/yuum3RVXcqimimN9VUzuiI7Mv9YzwqdbexTZvey/C3eJmWdzVhLe6eWm1u/2tX5MxT/jgE1aux2L217dqcPgK65wuLxMYPCTu/3WFo376939mK7kx2ZleOVYDDZVlmEy/A2otYTC2qLFm3HQpopiIiPkhMnAu0XxLOZ6xxlrlr34HBTVHWjdNyuPj4tMT3qoVKCG+GDm1eP2u14Kap5nl2Cs2Yp60TVE3Jn3/dx8kK52UZNa0/s203ltmiKOZYG1VXERu33KqYqrn46qqp+NE/CcqmrblqeZ/nWI+TD2l7ZHERkuXxHQjD24/VgHmoW4XeTWsq2v3sRYoiinMsHaxdURHJxt9Vufl5nv+NdKNeG1Ec8DI56/rXHnbgKh2VZrXnezbTOY3qprvX8vszdqnr1xREVT8sSj/hd5tXmG2LE4SqqZt5bhLGHpjrRxqeaz5z9Co+DtM1bFdKzP3NVH/crR7wk6pq23apmf6a1HyWbYLi2ZZNa09s907ldmiKIw+BtRXERu31zTFVc/HVNU/G6Z4+XREZfhojoRapj9EPIBCPC0ya1lO2LF3rFEUU5jhbWNmIjdHGnfRVPxzbmffmVlbNM1rzzZ7pvM71U1XsVl9i5dqnr1zRHG/TvSnw14jnlZPPX9aKPPXlH8H+Zq2M6TmfuOI/WkEo8LXNq8x2zY/DVVTNvLsNYwtEdaN9EXJ/Tcn5Fn7Pcmtae0NkOU2KIopwuCtW6oiN2+vixNU+/NUzM++hLhE1TVtq1VM/dNMfJbofQuzERaoiOhFMQD+kGcK3JreT7ZcxuYeiLdGYWbWN3RyRxpji1T8dVEz78yvNFXDViI2qZXu6+TWvP3wVts+zWvPNCaezS7VxruMy+xfuT/ANdVumav070VcK7Nq8z20ZpZqqmq1l9mzhLfejiRXP61ypXOwiZq2PaSmfuC3CKtvc8fbXqnjcv/AK7d8W6mAXrojJrWndHZLlFiiKKMHhLVmYiN2+qKY40z35nfM9+XuwBA/Ckye3ku2fNa8NTzOjG0WsbEU8m6qqndVPx1U1T8a3tEZpVnejMhzW5O+5jcBYxFU/8AVXbpqn9Mo/4Z0RG1jB7uvlNnzt1UmxKZq2RaQme1tmP1YBHnCmzW5mu2rOLc1TVbwVFnCWo7ERRFUx+XXWuPSOT2dPaWynKMPTFNvA4W3YiI6800xEz78zvmffQLtmnj7cdScbl//akx8W+IfRABAXCbyijIttWc1YOOZUYrmeOo4vJuqrpiap+OuKp+NfqIOGRERtctbuvllnyrgLJ0jmU51pPJc0q+2xuCsYmd3Zrt01f5vbOO2NzNWybR8z2pw0f9ul2IAPV6rzeNP6XzjOarM34y7B3sXNqKuLzTmdE18Xfundv3bt+4HtBLntt8N3HXvnGP4Z7bfDdx175xj+GDquGd1JsH8LWfN3TgY9SbGfC17zdpi22vbta2laRs5Lb0/cy6beLoxXNqsXF3fxaa6eLu4kfz+jv6zae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AACCNuOo8VtQ2yTgMmn1Rh7d6nK8upifc1zxt01+9VXMzv/m7uwqnhFa29hOzPH3sNd4mZ4//ANFg908tNVUTxq4/s08ad/Z4vZYNwNdF+ueqMbqrGWt+FyunmGGmY5Kr9ccsx/Zomfy4BVui9PYXSmlMryLAR/6fA2KbUVbt3Hq6NVc9+qqZme/L3QA+fnCciY25anif59ifo9pe2RzFWS5fMcsTh7cx+TCJuF/lNeA2v3cbNM8zzLB2b9NXWmaY5nMe/wD7OPlhW+yDO7WotmOmsxs1xXNeBt27m6ehcojiVx+VTIOvRrw2p+yBkUdf1sjztxZSF+F5nNrNdr1zDWK4rjLcHawlW6d8cffVcn4/9pEfECo+DvTNGxbSkT0fU1U/LcqlHnCSiadt2qYn+mtz/wBmhcezPKa8i2eabyu9Txb2Fy+zbu09iviRxv1t6OeFzlNeX7Y8Xi6qZi3mWFsYmietPFp5lP6bf6QXHl0xVl+FmOWJtUzHyQ8hyuyrO7Wo9nGnM0s1xXzbBWoubp6Fymni1x8VVNUfE6oEYcNefslZPHX9aKPPXVH7AKZo2NaTiej6jiflqmUpcLXObeb7YsVYw9UVxl2Fs4KZp5Y40b65j4puTHvxKzdnuU15FoPT2VXaeLeweAsWbkf9cURFX6d4IR4RMTTtq1VE/dNM/wDbpfQyzMVWqJjliaYmEI8LPKa8t2zZjiKqZi3mOHsYq32JiKItz+tblZezTO7Wo9AafzazXFcYnBW6q90791yKd1dPxVRVHxA6VFXDVnftUyvvZNa8/fWqg3hW5xbznbLj7OGq5pTgLFrBb6eXfVETVVHxVVzHvwCt9hVM0bHtJRPR9b7c/Lyop29e421ap43Jux2/9FK9tDZVVkWi8hyq5G65gsBYw9f9qm3ET+mJRLwrMpryzbRm12qmabWPtWcXb78TRFE/rUVAvUeg2f53a1JojI84sVxXTi8HbuVTE791fFiK6ffiqJj4nvwRLwz537WMF3sps+duql2J0zRsj0hE9H1ssT8tESj7hSZtRnm2nM7WEnmtODotYGni8u+umnfVEd+K6qo9+Fv6Pyuck0lkmVVbuNgcFZw07uzRbimf3AgXbN7jbhqSauSIzSqfi40PoigThSZTcyrbTnVc0zTaxtNrF2p7MVURTM/l01/IuHROd2tSaQybObFcV0Y3C2707utVNMcaPfid8T34B7pEHDInftctd7LLPl3FvoF4TWa06g22ZvbwP+2jDTawFHF5ZqrppiKo9/jzVHxAsrY5TNGyfR8T0fWnCz8tqmXYPWaXy31m01lOWcn/AKLCWcNyf9FEU/5PZgPGzTAYbNcsxmXZhai9g8XZrw9+3MzHHt10zTVTvjljfEzHI8kBmPOF2ady9nxq/wCmc4XZp3L2fGr/AKbTgEqcJ7Zjo/R2zvDZlpvJbeBxteY2rNV2m9dr30TRcmY3VVTHRpj5HZ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7zY30z4rwOry6GyMb2N9M+K8Dq8uhsilbcxc6QlocAB47Y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AAAAAAAAAAAAAAAAAAAAAAAAAAAAAAAAAAAAAAAAAAAAAAAAAAAAAAAAAAAAAAAAAAAAAAAAAAAAAAAAABBvBh6vuU/jfmbi8kG8GHq+5T+N+ZuLyAAAAAAAAAAAAAAAAAAAAAAAAAAAAAAAABC3Ck1jc1htOnKcvqqvYLKJnBWaKOXml+ZjmkxHZ40RR/gjsq42RaPt6G2fZTkkU0+qbdvmuKqj+Vfr5a539fdPJHeph51nQekLGNt4yxpXILeLt3Iu0X6MusxXTXE74qiqKd8Tv5d/R3ujAABkfCQ2ZXdoek7V3KaaZz3LJquYamqYjm1MxHHtb+tM7omJnrxu5N8ymDZbtX1Lsix2MynE5fViMDN3fiMsxfGtV2rnQmaZ3b6JmIjfviYnk5F9vSai0np/UkU+v+S5dmM0xupqxOHprqpjvVTG+PiBMmpOFhjcTllyzp7TdvA4yundGIxOJ5tFuezFEUxvnsb53d6XKbANmGb6/1la1PqK1fqySziPVd/EYiJ3467xuNxad/20TVy1T0N2+OjKrcv2VaEy+/F7C6TyeLtM74qrw1NzdPZjjb9zs6KKbdFNFFMU0UxuimI3REdiAf6x7hJ7Mb20HS1jE5PRTVn2WTVXh6JmI5vRVu49vf2eSJjf143cm/e2EBA2yra5qTZLisXlGKy+rE4Dmszey3FzVZuWbnXmmd0zRM7uWJiY7zQdTcK/HYrLLljTunbeAxldO6MTicTzaLffiiKYiZ7G+d3elTmotJae1Ju9f8ky7MaqY3U14nD011Ux3qpjfHxS9Pl2yvQmXYiL+F0nk9N2md9NVeGpubp7McbfuBK3B52XZtrjWFjVOorV/1kw+I9V3L+Iid+OvcbjREb/to43LVV0OjHRnkt1/lFNNFFNNFMU00xuiIjdEQ/wBBjXCX2X39f6Zw+NyW3TVn2V8aqzb3xHqi3P21vf2eSJjf198dfem3ZTtg1HsnvYrJ8Xl84vLouzN3LsVNVm5YudfizMTNMz14mJj3uVe70WotIad1JMTn+R5dmFcRuprxGHprrpjvVTG+PikEx6p4VuYYvK7uH05p63l+LuU8WMViMTzbme/r00RTETPYmZ3d6XP8HLZbmusdX4fVeorN+Mlw1/1XzbERPGx1+J40bt/21PG5aquhO7d153VNluyzQuW4im/hNKZPTdpnfTVXhqbk0z2Y42/c7KmmKaYppiIpiN0RHQiAf6xXhNbLsRr3TuHzHI7cV59lkVcztb904i1PLVbif50TG+PjjrtqAQVsn2yai2VVYjJsZl843LabszXl+Kmqzcw9z+VxZmJmnf16ZiY38vJO/f3WrOFZmONyu7htN5BRluLuUzT6qv4jm029/XpoimI39iZmY7yntRaP03qSqKs/yLLcwuRG6LmIw9NdcR2Iq3b4+V6rLNl2hssxFN/B6Uyem9TO+muvDU1zTPZjjb9wJd4NmyvNNVasw2rtRWL1OTYW96qouYiJ42NvxO+Jjf8AbUxV7qauhO7dy753WoUxFNMRTEREckRHWAYjwntluJ13kOGzXIrUXM9yymqIsxyTibM8s0R/1RPLHv1R0ZhPWybbRqHZbTfyXGZfOOyyi7VNWBxNVVm7h69/uopqmJ4u+ejTMTy8vJMzvvN6HUWjdNakqivPsiy3MLsRui5fw9NVcR2Iq3b4+UEwav4VeZY/KruF01kNGWYq7TNPqu/iObVW9/XppimI39iZ3+89ZwZtlWZ6j1VhdX6iw96jJ8Jd9U2asRE8bGX4nfTVG/lmmKvdTV15jdy8u6nsr2X6GyvEU38FpTJ6L1M76a6sNTXNM9mONv3fE7KIiIiIjdEdCI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AAAAAAAAAAAAAAAAAAAAAAAAAAAAAAAAAAAYNwzupNg/haz5u6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7zY30z4rwOry6GyMb2N9M+K8Dq8uhsilbcxc6QlocAB47Y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AAAAAAAAAAAAAAAAAAAAAAAAAAAAAAAAAAAAAAAAAAAAAAAAAAAAAAAAAAAA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AAAAAAAAAAAAAAAAAAAAAAAAAAAAAAAAAAAYNwzupNg/haz5u6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7zY30z4rwOry6GyMb2N9M+K8Dq8uhsilbcxc6QlocAB47Y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AAAAAAAAAAAAAAAAAAAAAAAAAAAAAAAAAAAAAAAAAAAAAAAAAAAAAAAAAAAA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eNmeOw2WZdisfj71NjCYa1VevXKuhRRTG+Zn4oB+Wd5vl+RZbezDOMbh8FgrMb671+uKKY+Oev3uuw3UvCk0jl1+uzkuAzHN5pndzWKYsWqvemr3Xy0wwXW2p9TbdtotjLsqt3ZwtV2aMBgZq3W7FuOjdubuTfu5aqvijrQojQfBs0fkeDtV6it3M9zLdE11Xa6rdmmexTRTMb4/tTPxA9rsS2zU7UM0zTCU5FOWRgrNF3jzi+bcfjVTG7dxKd3Q7Mtdeh03o/TumK7tenslwGXXLtMUXK8NZiiquI6ETMcsvfA/HGYqxgcJexWMvW7GGs0TcuXblUU00UxG+ZmZ6EQnXWfCoyXLsZcw2lsnvZtTRM0+qr93mFurv008Wapj3+K8Lho6zv4PA5VpHBXZtxjKZxmNimd01W4q3W6Z701RVM/2Yf7wZtjGSYnSuG1VqzAWsxxOO314TDYinjWrVqJ3RVNE8lU1bpnl3xu3dcHpsDwtMfTfj1fpTC3LO/l5jjKqKoj46Z3t42W7VdObR8Nc9Zr1yxmFmnjXsDiYim7RHQ40bpmKqd/Xiexv3b376i2V6Iz/LbmDxumsstU1U8Wm7hcPRYu2+xNNdMRMbux0OzCJc5wma7F9sFVGEv1V4jKsRTcs3PtYxFiqImInvVUTxZjs7+wD6IPwx2Mw2X4K/i8dft4fC2KJuXbt2qKaaKYjfMzM9CH8ZVj7GaZXg8wwlXGw2Ls0X7VXZoqpiqJ+SYTNw0tZ38PZyrSGCuzRRiKPVuNimft6Yqmm3TPe301TMd6kHsdZcKnJ8BjLmG0tk17NaKJmn1ViLvMLdXfpp4s1THv8AFc7gOFpjqb8euGlMNXZ38vMMZVRVEfHTMS95wati+R3dJ4TVGq8vs5jjMfHNMLhsTTx7Vm1v3U1TRPJVVVu38u/dEx32w6l2U6I1DltzB4zTeW2Yqp4tN7CYeixdt9iaa6YieTsTvjsxIPz2XbUtObR8JcqyS/Xax1mmKr+BxERTdtx0ONG6Ziqnf14nsb9293b53461muxfbDVRh71VeIynE01U1x7mMTYqiJ3THYqoq3THWmZ7D6EZdjLOYZfhsbhauPh8TapvW6uzTVETE/JIGYY3C5bgb+Nx+ItYbCWKJuXb12qKaaKY6MzM9BOesOFVlGBxlzD6WyS9mlFEzT6qxF3mFFXfpp4s1THv8We89Xw0tZ37VWVaPwd2aLV236uxsUz9vHGmm3TPe301VTH9mes9rwbdi2RTpHBam1Xl1nMsfmFPNsPh8TTFdqzZn7WeJPJVVVHut8790THQ5d4c9l/C0xtN+PXHSmGrszPLzDGVU1RHx0zE/ob5sw2n6c2jYK5cyO/XbxlmIm/gsREU3rcdndEzFVO/rxM9/dPI/wA1Psn0RqPLLmDxmnMtsTVTupv4PD0WLtuetNNVMRPJ2J3x2YRRX667F9sVVFu7VXfyjFREzT7mMTh6oid0x2KqKo5OtM94H0QeNmePwmV5fiMdmOItYbB4eibl29dq4tNFMdGZl/eCxNrG4OxisNXFdi/bpu26o/lU1RvifklLHDS1nfjE5Xo/B3ZosTbjHYyKZ+3mZmLdM96OLVVu79M9YHuNX8KvKsHi7mH0vkd7MrdM7oxWJu8woq79NG6apj3+LPeehy7haYym/HrlpTD12Znl9T4yqmqI+OmYn9DpeDjsVyK3pDA6k1Vl1jMsxzGiL9ixiqIrtWLM8tHuJ5Kqqo3Vb56ETERu5d+qaq2S6I1Jll3B4vTuXYaqqndRiMHh6LF23PWmKqYjodid8d4H6bMdpundo2AuXsixFdGKsxE38FfiKb1rf15jfMTT34mY96eR2z54Ya7muxfbHVTzWqu9lOL4l3i8kYnD1bp3buxVRMTu60zHYfQvDX7eJw9q/YriuzdoiuiqOhVTMb4n5AfjmuY4PKcuxGPzPE2sLgsPRNy7eu1cWmimOvMpy1bwrMrwmLuWNL5FezG1TO6MVir3MKau/TRETMx7/FnvPR8NHWd+rMcs0fhLs04ai3GNxkUz9vXMzFumfeiJq3f9UT1nVcHXYpkOH0fgNRaqy2xmWaZjbjEWrOKoiu1YtVctHuJ5JqmN1UzMcm+IjduneHLZbwtMXF+n1z0pYrszPLOHxc01RHvTTMT+hv2zPaVp3aLl1eIyDEVxiLMRzfB34im9Z39CZjfMTHfiZj4+R4+rdkeidTZXdweK0/l+FrqpmKMTgrFFi7bnrTFVMRv3did8d5FuVYrNNjO2Saa7lU3MqxfMcRxOSMRh6t2/k7FVExVG/oTunrA+hw/izdovWaLtqqK7ddMVU1R0JieWJf2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DDOGBqKvJ9l1GW4euab2b4qmxVundPMqYmur9MUR70y3NJ/DjxNU4zSGF3+4pt4q7MdmZm1H+X6Qf5wW72m9CaHzXWuq8fhsDXjsROCw1VzfNdVu3EVVRRTG+qrfVPLERP2kO6xHCj0HaxE27eFz6/Rv3c1t4W3FPv+6uRP6GAbEdkea7ULkX8bjL2C03gKpszf+2qqqmeNNu1E8kT7rfM9CON0J6CjKuDRs8nAep4w+ZRe3bvVMYyeab+zu3cT9UHaaA2o6S15M29PZpRXjKaeNVhL1M2r0R2eLP20d+nfDtnz32q6DzjY9rfCVYPHXZtVT6py3MLfuKp4s8sT2KqZmN/WmJievuWnsb1rTr7Z/lud1RRRjKomzi7dHQpvUclW7vTyVRHYqgEhcLPGVYrbXmlqqZmMLh8PZp70Tapr/fXK1tCYSjAaI09hLUbqLGX4e3Ee9bphDnCj6u2pvxX/wCLaXbprpcyrwS15EA9kjDhrYSi1tHyjFUREVX8sppq3deabtzl+SYj4lno74bnTpp74Pq85UCg+D/i6sbsa0ndrnfNODiz8VFU0R+imEk8KzGVYrbdnVuqZmnC2sPZo70cxorn9Ncqr4NfUQ0t/dXfPXEj8Jrq5ao/t2P/AI9sF26PwlGA0lkmDtRut4fA2LVMdiKbdMf5PbvDyX/k2A8Ht+TDzARVw0sJRZ2n5biKIiJxGV25r79VN25G/wCTd8imthOLqxux7SV2ud804C3a+Kj3EfopThw2un/IvgyPO1qD4OnUU0r4PV5ysElcKXGVYvbfn9NUzNGHpsWaO9EWaJn9MyuvTWEowGnMqwdqOLbw+EtWqY7EU0REfuQPwkerbqn++t+ZofQLAf8AA4b+7p/dAP3RLwzsJRh9q2DvURETicrtXK57NUXLtP7qaVtIw4bHVJyb4Jo89dBTOxLF1Y3ZHpG9cnfVGW2bczPX4lPF/wDpRpwncZVjNt2o5qmZps1WbNMdiKbNG/8ATvn41gcH3qM6T8D/APqqRjwh+rTqvwqPN0g+geS4SjAZPgMHaji28PYt2qY7EU0xEfueY/m3/u6feh/QIg4ZOEow21y1doiIqxWWWb1XfmK7lH7qIVdscxdWO2U6Sv3J31zlmHpmZ6800RTv/QlzhrdVPKvgW15++pjYP1HdJeAUf5gjXhJ4uvHbbdTVTMzxLtuzTHYim1RT++J+Vf8Al+FowOAw2EsxutWLVNqmOxFMREfufPXbv1a9UeHz+6H0RAQ3wwsJRhtsNV2iIirFZfYvVd+Ymqj91ELkRLwz+qxgvgmz528Cr9k2Lqx2y/SeIuTvuV5XhuNM9eYt0xM/LDq3EbEOpDpD4Ns+S7cAHodf+r/YJqT1m9UeufrbifUvqffzXm3MquJxN3LxuNu3buXeD3wg37O33/fST7O33/fSQbzwzupNg/haz5u6cDHqTYz4WvebtJj13zzPWWj2c+yj1q5tTxfXPm3Mua7p3buPycbdxv0qc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JK4cVmqM30lemPcV2MRRE9+Krcz5UK1YjwttIXtR7NozLA2puYvJbs4qaaY3zNmY3XN3ve5q96mQey4KddurYfkcW4piqi7iabm7r1c3rnl+KY/Q1xJPA82iYPLasXo3N8RRY9VXvVOAuXKt1NVyYiK7W/rTPFiY7M746MxvrYE+8NTB2buzXKsXVEc3sZpRRRV1+LXaucaP1aZ+J4HAixFyrSGo8NMzzK3jqLlMdbfVbiJ8iHLcMrXeCzPF5bpLLL9F+cDdnFY2qid9NF3izTRRv/AJ0RVXM9jjRHR3tQ4JOmb2QbKqMZjLc27+b4irGU01RumLW6KaPlimao71UAm/hU2arW3LP66o5LtGGrp971Pbp/fTK49H36cTpHJL9ud9F3A2K6Z7026ZSvw1tNXcPqbJtSWrc+psXh/Ud2qI5KbtEzVTv7801cn9iWt8F3XWD1Ps5wGU14iiM4ya1GFvWJn3U2qeS3XEdeni7qe9Md+AbIjfhtXaZ15kNmJ93TlvHmO9N2uI8mVi37tuxZuXr9yi3at0zVXXXMRTTEdGZmehD5/wC23Uc7TNsN+rIYqxViuu1luX8WP97ETuiY71VdVUx3pgFfcHexVhti2lKK43TOGm58VVyqqP0SkXhRWarO3LUnGjkuep66Z7MTh7f+e9dml8pt5BprKsoszE28BhbWGpnsxRRFO/49yTeGnpq7hNXZTqO1bn1LjsN6muVRHJF23MzG/wB+mqN39iQVnpq/TidOZVftzvou4S1XTPemiJeyZBwY9dYPVWzjL8tqv0eu+T2acJfsTPuuZ08luuI68TTERv7MS1vEXrWGsXL+IuUWrNuma67ldUU000xyzMzPQgEa8Ni7TVtGyW1E+6oyqmqfjvXfqUdsAsVYbY1pOiuN0zgoufFVVNUfolHO2LP69p+2PEVZDTViLV+9ay7L43f7ymJ4sT71VU1Ve9K9tO5XayTIMsyrDzvs4HDWsNRPZiimKY/cCC+EzZqsbcNT01R9tXZrjvxNi3P+a+Mlv04nJsBftzvou4e3XTPemmJSDw0NNXcFrbLdQ27c+pcxw0WK64joXrc9f36Jp3f2ZbhwatdYPVuzjLcFN+j13ymzThMTYmfdcWiOLRc3deJpiOXs74BrSLOGrdpr2n5VbpnfNGUW9/emb15Z+KxFnCYa7iMVdt2bFqma7ly5VFNNFMcszMz0IfPvavndzaltmxFWRU1XreLxFrAYCN0xxqY3URV3omd9XeiQWdsKsVYbY9pKiuN0zl9u58VUcaP0SjDhIWarG23VNFcbpm9br+Kq1RVH71+ZJl1rKMlwGW4b/cYPD28Pb/s0UxTH6IR7wzdNXcv17gc/t259S5phot117v8A3rXuZif8E0bvensAsjAX6cTgcNftzvou26a6Z70xEv3ZVwcddYPWGzjLcPF+ic2yuxRhMXZmfdxxI4tFzd14qpiJ39nfHWahjMTYwWFu4nF3rdjD2aZruXblUU00UxyzMzPQgEWcNG7Tc2rYCmmd828os0Vd6ea3p/dMKj2J2KsNsj0hbrjdM5ZYr/KpiqP3oq2l5vd2rbaMTVklNVyjH4q3gsDExPLRG6imqY60Tumud/Q3y+gGU4G1lmV4PAYaN1jC2aLFuP8ApppimP0QD5+cIS1VhdteqYqjl9VU3I96qimqP0S+hVi7TfsW7tud9FymKqZ7MTG+EW8MnTV3LdomGz2i3PqXNsNTFVe7k5taiKJj8jmf6ewobg8a6wes9nWWUU36JzbLbFGExlmZ93E0Rxaa93YqiInf0N++OsDT0RcMu7Tc2t4emmd828rs0Vd6ePcn90wtfHYvD4DB3sXjb9vD4azRNy5duVRTTRTHRmZnoQ+fWvsyvbWNteIqyemqqjM8ZbwmD3xPJap3UU1zHWjdE1z2N8gtvY7Yqw2yjSFuuN1XrVhqpjsb7dM/5uwePl+EtYDAYbB4aOLYw9qmzbjsU0xER+iHk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AAAAAAAAAA/yummuiqmumKqao3TExviYf6AlPa3wZ8VdzK/muzyuxzK7VNdWV3q+Zzbq//tVzybv+mqY3dmehHD+xTbzGG9a49lPqfdxOZ+uPuN3Y43NN2749y5AEmbKeDLjpzKxmW0O5Zt4a3VFfrbZuc0ruz2LlcckU9mKZmZ7MKxtW6LNqi3aopot0RFNNNMbopiOhER1of0A9FrjSuV6001i8kzyzNzCYiPtqZ3V264+1rpnrVRP1TviZhIGouD3tC0lnHqvSN2cxtW6pmzi8DiIw9+iO/TNUTE/2ZlbgCGMZoXbjqq1GX5ra1BicLMxxreOx8U2vfmKq90/pltuwfYJa0NjqM+1LfsY3PaaZixas75tYXfG6ZiZiJqr3cm/dERvndv6LegBz+u9JZXrfTOKyPO7U14W/ETTXRyV2q4+1rpnrTH1xPJMugARFqDg+7RNIZxOL0lcqzC3bqmbOLy/Exh79Md+maomJ/szU8XGaD24ast04DNrWf4nCzMcajHY+KbXvzFVe6fkmVzgMJ2DbB7OhMZTnuor9nHZ/FMxZotRM2sLvjdMxMxE1V7uTfuiI3zu39FuwA53X+j8q1zpjE5JnduasPd3VUXKOSuzcj7WumetMfpiZieSUh57sA2jaPzicXpO5Vj6LczNnGZdiYw96mO/TNUTE96mao763gEMYzQO2/VtFOAzi1n2Jwu+N9GPx8U2o78xVXun5JluuwbYTY0DiozzP79nHag4k02otRM2sLExunizPLVVMcnG3RuiZiOy3IAc1tD0ZlWvNMYjJM7t1TZuTFdu7R9vZuR9rXTPZjfPvxMx13SgIgzrYFtJ0dnE4vSldeOotzPMsZluK5heiO/TNUVRPeiao77x8Zs/23avppwOc2s9xGF3xvpzDHxFqO/MVV7p+SZXOAxDYNsLw+z7EevWeYizj9Q1UTRb5lE8ywsTG6eJM8tVUxyTVujkmYiOjM7eAOY2jaJyrX2mL+S51RVzOuYuWb1H29i5HQrp7/LMbuvEzCRs42C7S9GZxOL0rVcxtNEzzLG5ZiuYXYp79M1RVE96N8d9cACGMZs9226wijBZ1azzEYbfG+nMMfEWqe/NNVfL8UTLfNg2w7DbPLs5xnWItY/UVdE0U1W4nmWFpnoxRv5ZqnoTVMRyckR0d+1g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AAAAAA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PT6t1LlOksjv5tn+Mt4TBWuSaquWaqutTTEctVU9iEibQdvertd5lOTaEw2My7BXZmi3bwlM14zER36qd80+9R0OvMgq7VevNLaSifZFnuBwVyI38xquca7MdmLdO+qfkZfm/Cg0Lg66qMFZzjMJjoV2cPTRTP5dVM/oYtpfg266z+qMVndeFyii7PHqnF3Zu36t/X4tO/l/tVRLScq4J2S26I9dtS5jiKuv6msUWY/W44P7q4WGRcb3Om8zmnszetxPyPZ5Zwp9G4iuKcdlud4OZ/l8yt3KY+Svf+h+kcFjQ0U7pzHUUz2ZxNn+E8DH8FHS9dP8A+z8+zqxV2b/MrsfJFNINS0ptY0Pqmui1lGosHViK+SLGImbFyZ7EU1xE1T7293CN9T8FbUmCt13NP5xgM1pp5YtXaZw1yrvRvmqn5aoej09tB2l7Gcys5dqLCY27lsTu9Q5jvqoqpjo8xu8u7/DM096QXIOM2Y7Rsh2iZPOMyS/NOItRHqnB3d0XbEz2Y68T1qo5J9/fEdm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Ja2ibO9oO1XazOHz/D15RpbCzV6mu80puW6bMTu41MUzy3a+jO/du96I375oHQWntCZZGD07gKLEzERdxFfur16ezXX0Z97kiOtEOpcTtC2oaU0DRTTqDMYjGV08ajB4enml6qOzxY+1jv1TESDthjWzrb7k2vNa4fT+VZRmFib1Fyum/iaqI3RRTNXLTTM9Hd2WygDNtqW2PTGzuuMLmNy7jc2qpiqMDhIiqumJ6E1zMxFEe/y9eIlktvhbYecRuuaOu02N/wBvTmMTVu/s8ziP0gqN4OeZPl2fZbey/OcFh8bgrsbq7N+iKqZ7/L0J7Exyw5DZhtW0ztFs105LiLlnMLVPGu4HExFF2mP50bpmKqe/Ezu5N+7e70Eo6p2Nar2da/y7UGySi/jMNcu7vUtVyN9nfyzbuTVMRVamI6Mzvjrzv3TNT4C5fvYHD3cXY9T4iu3TVds8eK+Z1THLTxo5J3Tyb37g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4nbRlee51s0zjL9JVXqc7vcx9TzZvxYq5L1FVW6uZjd7mKuvy9Drg87afqmnRegs5z+aaa7mEs77NFXQqu1TFNET3uNVTv729DmzzQ+pNsmsMddnFzNU1c3zDMsTvqijjTycnXqndO6mN0bo60Q9hr/Qm1TI9MYjH6wrzGvJrdVEXebZpTiKImaoinfRFyevMcu5uPAmuYadB59ao4vqynMuNc7PEm1RxN/e3xX+kHV7MNgun9AZ9hs7wmY5njM0s0V0b7tVFNqeNTxZ9xFO+OjP8qXabU9XWtDaEzXPrkU13cPb4uHt1dC5eqni0U+9vmJnvRLq0ncNPV9F/GZRpLCXYq9T/wDrsZTE9CuY4tume/FM1zu7FVIMh2baMzra/r3EW72Lr33KpxeY5hcjjcSmZ5Z3deqZndEf5RKnKuDDoOct9TxXm8Yji7vVXqmOPv7PF4vF/Q8ngmaUjT+y+1mV63xcbnVycVVMxy8yj3NuPe3b6o/ttqB89tYZBnmxLahhvU2K49/CVU4vBYqmJppxFqZmN1Ud/dVTVT7/AFpiV9ZBmlnO8iy7NcJv9T47DW8Tb39Hi10xVH6JS7w4uYeuOkOLu9U8yxXH7PE32uL+njuE0xZ23Tp7Lp09Oo/WebNPqTmNe6jmW73PF5ehuBdgAAAAAAAAAAP4vXbdi3Vcv3KLduno1V1RER8cg/seHhM1y7GXOZ4TH4S/c/m2r1NU/JEvMAAAH8X71qxaquX7lFq3T0aq6opiPjl42EzXL8bcm3g8fhMRXH8m1eprn5IkHmAAA/i/etYe1Ny/dotW46NVdUUxHxyD+x4eDzTL8bcmjB47C4iuOjTavU1z8kS8wAAAfniL9rD2puYi7btW46NddUUxHxy/DB5pgMbXNGDx2FxFcdGm1eprn9Eg8sAAH54i/Zw1qbuIu27VuOjXcqimI+OQfoPEweZ4DG1zTgsdhcRVHRi1dprmPkl5Y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9DrvTeH1fo/NshxdXEtY6xNuK92/iV9Givd191UUz8SE8hz3WGw7XWMsRajD4yn/Z4nC36Zqs4q3v9zVHQ3x16aonf0ezMPoU9FqzSGn9XYSnDakynCZhbo+0m7R7ujs8WqN1VPxTAJfzHhYZzdy6q3l+msDhsbNO6L9zEVXaaZ7MUbo/ezbZnozPdsO0C5fx9zEXsPXe9UZpmFcclNMzvmmJ6HGnoU0x0OxuhV1jg97NbOJi76wV1xE74t142/NPycfl+NpWS5Rl2RZdbwGTYHDYHB2/tbOHtxRTHf3R1+/0QeRg8NZwWEsYXCW6bWHsW6bVq3TG6KKaY3REd6IhmO0LbrpDRGa43KcdVjsVm+E4sV4XD2J6NVMVU+7q3U7t1UdCZaowHaHwdaNb7Qsz1Hi9SVYTD4yq3Pqa1g+NXEU26KPt5r3fyd/2vXBOmps6z/bhtQw0WcNxcRiqqcNhcNRM1UYazEzMzM9iN9VVVXv8AehfeQ5ZYyXI8vyvCb/U2Bw9vDW9/R4tFMUx+iHLbNNmGmtneFroyHC1VYu7Txb2NxExXeuR2N+6IiO9ERDtwAAAAAeq1ZjPW7Suc47fu9TYK9e39ji0TP+QPnJh8szPXOusRhMiw04zMsyxV67atcemjj/bXJ91VMRHJEzyz1nY+182n9zP0/C/xHteCHgfVe2XC3t2/1Hg79/3t9MW//uLqBAHtfNp/cz9Pwv8AEVVwa9J51ozZxVlepcF6ix0427e5lzWi57iYp3TvoqmOtPXaqAz3bftGsbNtHVZhTbov5piauYYGxXPJVXu3zVVu5eLTHLPZ5I5N+9IOQ6e2h7c86xOKqxd3GW7VX+1xWMuzRhrEz/JpiImI/s0Uuq4ZudXMdtKwWVxXPMMtwNPuexcuTNVU/HTFv5FN7DNP2dN7KNN4Ozbii5dwlGLvzu5art2Irq3+9xt3vRAJcz/gza5ybAVY7L8RluZ3LMcebOEu103uTl9zFVMRPy7+xD2nB923Zxk2osJprWWMvYvKcTcjD27+KqmbuDuTO6nfVPLNG/kmJ+16MboiYmykIcLHT9nItr2Jv4WiLdrNMPbx800xuiK5mqiuffmqiap79QLvZztz2k2dm2kPVtuii/m2LqmzgbFf2s17t811f9NMbt/ZmYjk373QbMc5r1Ds705mt6rj38VgLNd2rs3OLEVz+VEpK4ZGdXMftRsZZx55hlmCt0RR1orub66p+OJoj4gc3p7TO0LblnGJxleLu4y3ar3XMXjr00YezVPLxaYiJ3cnLxaKeTr9F0GoeDRrnJMBVj8vv5dmdyzHHmzgrtcXuTl30xVTG/4p39iFU7FdP2dM7LtOYCzbiiucJRiL26OWq7cjj1zPx1bveiHbAjng8bb83yzUWE0xrHGXsZlmKuRh7OIxNUzdwtyZ3UxNU8s0TPJMT9ryTyREwsZBnCpyC1p/bDjbmEoi1bzKzbzCKaeTdVVM01zHv10VVe/K0tnWcV6g0Fp7NrtXGvYzAWbt2f8ArmiON+tvBy+3jaXa2a6SjFWKLd/OMbVNnA2a/teNEe6rq/6ad8cnXmYjr74knTelNoW3DNcTjq8Xcxdq1XuuY3H3pow9qqeXiURETu5J38Wink6+7e9/ww86uZjtXjLuPPMcrwdq1FHWiuuOaVT78xVRHxQq/Y/p+zpjZnp3LbNuKKqcHbu3t0fbXa449cz/AIqp+LcCT9R8GrXWQ4CrMMvvZfmddiOPNrA3a4vRu5d9MVUxv+Kd/Yh7/g6bb82weocHpfWONu4zL8XXFjDYrE1TN3DXZndTTVVPLNEzycvQ3xy7t6wkD8KHIbenNseY14KnmNrH0W8woijk4tVe+Kpj366ap+MF8My297TaNmulKL+Fot3s6x1U2sFar+1iYj3VyqOvTTvjk68zEdl2Gg83qz/ROQ5vcmJuY3A2b9f9uqiJqj5d6NuF9nVzMtrl3ATXM2crwlqxTT1oqrp5rM+/7uI+KAen0zo/aFtvzPEZhcxdzF2rdfFuY7ML002LdU8vEoiInrT9rRTujk6G+HvNS8G3XWnsBXmWX3sBmdViOaTbwN2uL8buXfTFVMb/AIp39iFb7KdP2dL7OtP5VYtxRNnCW6ru6N3Gu1Rxq5+OqZdWCQuDjtvzWzqDB6V1jjbmNwWLrixhMXiKuNdsXZ5KaKqp5aqZnk5eWJmOt0K9QHwl8jo0ztmzScvjmFrF8zzC1FHJxaq431TH+OKp+NcmjM2nPtIZJm1W7jY7BWcTVu6010RVMfLIOG2/7T6dm2lrdeDpt3s8x81W8Hbr5aaN0e6uVR14p3xydeZjrb0paX0XtB225hiMzuYu5irNFc014/Mb002aKujxKIiJ609CmndHJ0N8PZ8LjOrmabYMXg5rmbOV4azhqI62+qnmlU+/vubviWLsz0/Z0toHIcnsW4o9TYSiLm6N3GuTHGrq+Oqap+MEhan4OGutNYCvM8vvYHM5w8c0mjAXa4v07ujNNNVMb/inf3nV8G3bfmkZ/hNKaxxtzG4XF1RZweMv1ca7auz9rRVVPLVTVPJEzyxMx1uhXD5/cI3JKdK7aM39bY9T279dvMLHE5OJVXEVVTHY93FW4H0BHq9KZp696XyfNeSPV2Ds4ndHQ93RFX+b2g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l3aBtQ1/sx2t/8A9TVxmOlb81ThrNqxRbpuWJmOWmqI381o5ImKp+SKolQei9X5HrTJ6My07j7WLw87uPTE7q7VX82uno0z7/xb4f1rXSWTa0yK9lOocJTicLX7qmehXaq61dFX8mqP/E74mYSLrPY5rvZbm1edaIxeOxuAt75pxWAmab9un+bdtx9tHZmN9M7uWI6ALXEaaU4Ump8tops6kyvBZxTTyTdon1Ndn390TT8lMNFy/hV6Su0R6vybO8PX2LVNq7T8s10z+gFDDCvbQ6D4u/mGeb+x6lo/iPX4/hV6St0T6hybPMRXHQ5pRat0z8cV1T+gFCvCzrNsvyPLb2YZxjcPgsFajfXev1xRTHxz1+90ZSTqbhV59i6K7encjwOWxPJF3EXJxFcd+I3U0xPvxLk8i0htL225naxua4nGXMu42/1fj5mjD246/MqI3RM96iN3ZmAaJqvbhqjXOvMtyDZFFdizF3dGIuWaapxPZrriqJ4lqI3zy8vX5J3RFSYCi/bwOHoxl6m/iqbdMXbtNHEiuvdy1RT1omd87nGbKdmORbN8qmxlNub+PvUxGJx92I5pensf9NPYpj4988rugAAHDbc8Z6g2Qauvb93Gy+7Z/ORxP/qdy/PEWLOJsV2cTat3rNcbqrdymKqao7ExPRB84Nl+o9U6ezzEewW1cuZzjsPOFp5jhub3YomqmqeJTumN/uY5ZiWiY/KeEBNucffuau4v23FsY2qJ/NUV7/i4qxcj0pp/IMZicVkeS5dl+IxMRF65hcPTamuI608WIe6BEez3hEau0vm1GD1hVdzfLqa+Z37eIoinFWeXdM01bomZjsV79/Q3x0Vn5JmuCzzKMJmeV36MRgcXbi7Zu09Cqmf3T2Y60pv4Zeh8HVk2D1jgrFFrHW71OFxlVEbua0VRPEqq7M0zEU7+xVHYh7HgVagvY7R2d5JfrmunLMTRds75+1ovRVPFjvcaiqffqkGH8Kauatumo4meSiMNEeLWp/zXTpemKNM5RTT0IwdmI/IhCnCk6u2pvxX/AOLaXZpnl03lXglryIB7JHPDcpiNb6fq685dMf8Adq+tYyO+G5066e+D6vOVA3rg3VzXsS0tNXR5jcj5L1cJH4T1c17c9TzPWqw9MfFh7St+DZExsR0tE/0N2f8AvXEjcJuN23LVH9ux/wDHtgvbIqYoyTL6aehGHtxH5MPOeFknLk2A8Ht+TDzQRpw2aYjaDkdXXnK4j/u3PrUNwd65r2LaUmro+ppj5LlUJ64bXT/kXwZHna1CcHWJjYrpWJ+5qp/7lYI+4Stc3Nt+qZqnfMXbVPyWbcf5L/y2mKMuwtNPQi1REfJD5/cJGN223VO/+mt+ZofQLL+XAYb+6p/dAP3Rfw16YjaZk9XXnKKI/wC9e+taCMOGx1Scm+CaPPXQUfsBrmvY1pOauj6iiPkqmEZ8Iuubm2vVU1TvmMRTT8luiP8AJZfB/iY2M6TifuOJ/WlGXCIjdtp1X4THm6QfQuxTFFm3TT0IpiI+R/b+bXLbo96H9AinhqUxTtUyyY6NWTWpn89fj/JTmwqua9j+kZq6Prfbj5I3Jl4avVTyr4GtefvqZ2ERMbHtJRP3BbkEVbfapvba9U8fl/8AW8X4opph9EOg+d23jk216p3/AHd/lS+iICJOGdTFO1nCTHRqymzM/nLsf5LbRLwz+qxgvgmz526Cpdidc17I9ITV0fWyxHyURDtXE7EomNkWkIntbZn9WHbAPAz/ADWxkWQ5lm2Mi5VhcBhrmKuxbiJqmi3TNVW6JmN87onrvPeBn+VWM9yHMspxk3KcLj8Ncwt2bcxFUUXKZpq3TMTundM9YGK+2l0J9x5/4tb/AIh7aXQn3Hn/AItb/iHtWtCfdmf+M2/4Z7VrQn3Zn/jNv+GDMeELtq0ztC0Nh8nyLD5pbxVvHW8TM4qzRRRxaaK4nliueXfVHWadwMepNjPha95u0zHhC7FdM7PdDYfOMixGaXMVcx1vDTGKvUV0cWqiuZ5Iojl30x12n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cbq/Zjo3V9ddzPsgwd7E1cs4m3E2b0z366JiqfjmWW5vwVtJYiua8szbOMFM/wAiuq3epj3t9MT8syoQBL1XBKwvG9zrC/FPYnL4mfl5o9nlvBR05aricy1Bm2JiOjFii3Z3/LFSjgGc6U2KaB0zXRdweQWMViaehfx0ziKt/ZiKt9MT34iGjREUxEUxERHJEQAAAAADgNsW0izszyXA5nisrv5hYxOI9T7rVyKOJVxZqjfviejFM/I79xu13RVrX+g8xyKuum1iK4i7hbtXQt3qeWmZ708tM96qQflsj2h4LaTpm7m+BwtzB8xxFWGuWLlcVVUzEU1b98daYqh26A9nGuNR7DtZY/A5nltybNcxbx2XXp4k1cXfxblFXLG/lndPLFUT70xv/tp9E+oua+t+e+qN3+55hb6P9rmm7d3/ANAPYcL/ADCzhNj93DXKo5rjMbZtW6evMxM1zPyUfpcJwG8Jci3rDFzExaqnC2qZ601RzWZ+TfT8rI9qGv8AP9s2r8DhsFl92LNFU2svy2xM3Kt9XRqqnr1TujfPJERHvzNjbD9Bxs80DhMpvTRXmN2qcTja6OWJu1RG+InrxTEU09/dv64JV4X2W14LbFfxNVMxRj8HYv0z2d0Tbnzavdk+bW872Z6YzC1VFXNcvs01zHWrppimuPiqpqj4mdcKfZvitaaVw2a5JYqv5xlHGqizRG+q/Zq3camI69UTETEf2ojllhGwnbhiNnGHu5LneDv47I6rk3KabUxF7DVz9txYq3RMT/NmY5eXfyzvC50S8MvNLeN2p4XB2qomcBl1u3cjsV1VV17vyaqGoah4VWmbGW3JyDKc0xeYTT/s6cVRRatUz/1TFVUz70Ry9mGHbLtI51tk2nXMxzeLl7BVYmMVmuLmndRxd+/mdPYmqI4sRHQjl6EAsnY1lleT7KtK4O7TNN2nL7VddM9GmqunjzHxTVKROFxlteB2z47E1UzFOPwtjEUz2YijmX77crsppimmKaYiKYjdERG6IhhfCr2bYrWOmcLnOSWKr+b5TFXGs0Rvrv2KuWqIjr1UzG+I6++rr7gafsxza3nmzvTeY2qoqi/gLM1butXFERVHxVRMfE6ZDewjbnf2d4OvI88wd/H5HzSa7cWZiL2GqmfdRTFW6KqZnl4szG6d87+WWs6k4VWm7GWXJ07lOZ4vMKqf9nGLootWqZ7NUxVMzu7ERy9mAZXwx80t47a1bwtqqJnL8vs2LkR1q6qq7nk10qy2SZZXk+zDS2Bu0zTdtZdZm5TP8muqiKqo+WZRpsk0dnO1/aZXmmcRcv5fGJ9V5pi6qd1FXLv5lHW31dCIjoU8vWXxERERERuiAQbwsctrwG2rNL9VMxRjrFjE0d+OZxbn9a3UtHZ5m1vPNCafzOzVFVOJwNm5O7rVcSONHvxO+PiZNwr9m2K1dp3C57keHqv5tlVNUXLNuN9d6xPLMUx15pnliOvE1dfdDGdhG3a9s+wFWRZ9g7+PyOK5rszZmObYaZnfVERVMRVTM753b43TM8vKC4ENcMHNLeYbX6sPaqiqcvwFnDV7utVM1XP3XIaxqbhVads5Zc9jeU5lisxqp/2fquim1aons1TFUzO7sRHL2YYvsa0Vm+1raVVm+c03L+W0Yr1ZmeLrp3U3J38bmUdbfV0N0dCnf2IBZ2y7LK8m2b6Yy+7TNN6xl1im5TPWr4kTVHyzKLuFVlteX7a85uVUzFvG27GJt9+Jt00zP5VFS+GAcLLZti9V5FhNRZHh6sRmmV0VUXrNuN9d7DzO/wBzHXmmd87uvFVXegGyaGza3nujMjzSzVFVGLwVm9vjrTNEb49+J3x8T3aIthO3m5oDLPWHUODv4/JKa5rsVWJjm2G3zvqpiKpiKqZnfO7fG6ZnstO1TwqdP2cruxpjKsxxWY1U7rc4yim1aons1bqpmd3Yjdv7MAyThd5pbzDbHiLFqqKvUGDsYWrd1quW5Mf9xZGzjLK8m2f6by27TNN3C5dh7VyJ61cW6eN+nei/YhojNtqe0mc6zqm5fyyzivVmZYu5T7m9Xv43Mo60zVO7fEdCnf3t95AgLhRZbXl22vPaqqZi3i4s4m3PZiq1TEz+VTVHxLn0jm1vPdLZRmtmqKqMbhLV+Jj/AKqImY9/fLEeFrs1xep8nwmpsjw9WIzHLLc2sRZt0767uH38bfEdeaJmZ3diqewynYVt8r0HlVOQ6jweIx+TW6pqw9zDzHNsPvnfNMRVMRVTvmZ6MTG+ej0IC2kIcLTM7eY7ZsdZs1RVGBw1nCzMfzuLx5j4pr3Ne1ZwqchtZXdp0tlWYYnMqqZi3VjaKbVq3PZndVM1buxyb+yyLYPobNdpu0eM+zmm7eyvD4r1bmGKuxyX7vG48W460zVO7fEdCnf0OTeFo6DyyvJtD6eyy7TxbmDy/D2K4n+dTbpif0xL3o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M72u7V8q2Y+tPrvgcdi/XHmvM/UsUe55nxN+/jTHR5pHyS7DSudWdR6byzOcLbuWrGPw9GJt0XN3GppqiJiJ3cm/lB7QAAZ1th2qYLZhayq7mGWYrHUY+q5TTNiumniTRxejv7PG/Q7DSmd2NSaayvOsJTVRYx+Gt4iiiv7ajjUxPFnvx0PiB7UAAAAAHP6u0XpzWGGpsalyfCZhTRG6iu5TuuUR/wBNcbqqfilndXBu2cze48Zdjaad/wDu4xtzi/v3/pbIA5nRugtL6Mt1U6ayXC4GuuOLVdpia7tUdiblUzVMd7fudMADg9Y7I9EavxVeLzrIrE42ud9WJw9VVi5VPZqmiY409+re7wBkGA4OezjCX4u15VicVunfFF/GXJp+SmY3/G1LJspy/JMvtYDJ8Fh8Dg7f2lnD24opjv7o6/feaAAA4HWOyHQ+rsXXi84yGx6trnfVicPVVYrqns1TRMRVPfqiXPZfwdNnGEvxdrynE4rdO+KL+MuTT8kTG/42vgPDyfKsBkuX2sDlGCw+CwdqN1FnD24oop+KHmAA4DWGx7Q2rcXcxeb5DYjG3J314jDV1WK6p7NXEmIqnvzEu/AZDl3B02cYPERdrynEYrizvijEYu5NPyRMb/janlOWYHJ8BawOVYPD4LB2o3UWbFuKKKfeiHlgAAM+1fsc0LqvF3MXmuQ2acbcnfXiMLXVYrqns1cSYiqe/MS9FlvB12cYLEU3a8oxGLmmd8U4jF3Jp+SJjf8AG14B4uVZbgspwFrBZXhLGDwdqN1uzYtxRRTHeiOR5QAM91bsa0JqrF3MXmeQ2aMZcnfXfwtdViqqevNUUTEVT35iZaEAyLLODts4wOIpu15Rfxc0zvinEYu5VT8kTET8e9qeWZfg8qwNnBZZhbGEwdmOLbs2LcUUUR3ojkh5Q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DBNse3zE7PNa3chs5BZx1FFi3e5tXiptzPGjfu3cWf3t7cBrPZDozWWd1ZvqHLLmJx9VFNublOKu244tPQjdTVEAjvbZtav7UvWbm+UW8t9bebbuJfm7zTmnM+zTG7dzP9LuNH8JrF6b0rlOS0aYw+Ipy/C28NF2cZNM1xTTEb93End0Hh8KjZ1prQPsY9i+Brwnq71VzfjX67vG4nMeL9tM7t3Hq6HZavs02F6AzzZ9p3NMyye7dxuMwFm/erjGXqYqrqoiZndFW6OXsA4z22mN7kcN49V6B7bTG9yOG8eq9BrHtdtmvaO949f9M9rts17R3vHr/pglHa7tSzjatmWW0YjAWsLYws1UYXCYbjXKqq65iJmZ6NUzupiIiI/SuHZdkuI07s607lONji4vC4K1Rep6PFr4u+qn4pmY+J4GkNlOidI4ynGZFkGGs4yn7XEXaq71yiezTVXM8Wfe3O3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Hqs905keoOYev2TZbmfMONzL1bhaL3M+Nu43F40Tu37o37ujuhzmbbRdA6OpoyzF57lOAjDUxapweHmKuYxHJFPM7cTxd3Y3Qz7ha6+x2ldKYDJ8lxFeGx2cVVxcv26t1duxREcaInrTVNVMb+xFSftmewvVWvsqpzbDVYTL8ruTMW7+Mqq33t07pmimmJmY38m+d0djeCq+f3s07qLXimI/hnP72ad1FrxTEfw2He1Pz/ALpMr/NXD2p+fd0mV/mrgNx5/ezTuoteKYj+G0XKsfhs1yzB5jl92L2DxdmjEWLkRMce3XTFVM7p5Y3xMTypJ9qfn3dJlf5q4qjRuU3Mh0hkeT3rlN27l+BsYSu5RG6mubdummZjf1p3A9w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JN4cGCvRmOlcdumcPVav2N/WiqJon9MT+iVFbLPU07M9KeouL6n9a8NxeL/dU7/j379/fcBwosx0lTo7D5LrC7isPex83L2X4ixY5rNm9ain3Uxvjk3XIiY68TPXYjsH28xoXLp0/qWxiMdkluqqrDXsNETdsb53zTxapjjUTPL0YmN89HoQFqjCfbRaD+5s98Vo/iHtotB/c2e+K0fxAbsMJ9tFoP7mz3xWj+I2jIM0sZ5kWXZtg4uRhcfhreKtRcjdVFFdMVU745d07pgHn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DM9tGybC7UfWf1Xmt/L/AFt5txeZWor4/NOJv375jdu5nHysy9qZlXdTjfFKPSbFtL2m6f2c+tvsjnFx6v5pzH1Pa4/+74nG38sbvt6XEe2b2f8A87NvFI9IHKe1Nyvuqx3ilHpHtTcr7qsd4pR6Tq/bN7P/AOdm3ikeke2b2f8A87NvFI9IHKe1Nyvuqx3itHpKG0vlNGQaaynJ7d2q9Rl+Es4Sm7VG6a4t0RRFUx1t+7eyP2zez/8AnZt4pHpNiyLM8PneSZfmuC4/qXHYe3irPHjdVxK6Yqp3x1p3TAPN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GX7bdktral6y82zi5lvrbzbdxMPF3mnNOZ/9Ubt3M/0sv9qVhO6+/wDN8fxFQAJf9qVhO6+/83x/Efzc4JWG4lXM9X3uPuni8bL43b+//tFRAPnRm+hPYhtHtaa15fu4HCVV0xVjsLEV08zq5Kb1MTu307+j143T143PoJpbKreRaZyjKLF6b9rAYOzhaLsxumuLdEUxVydndvTVw4sJYinSOMiKYxNXqmzM9eqiOZzHyTM/lN22NY67mWynSmKxEzVeqy6zTVVPRqmmni759/dvB2Q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zfbFtYy/Zf60euOXYvG+uPNuJzCqmOJzPib9+/s80j5Gb+2w0/wBzua/nLf1tR2rbKsj2m+tfr9isyw/rdzXmXqK5RRxuacTjcbjUVb/tI3bt3XcB7VXRHbXUnjFj+CD1vtsNP9zua/nLf1vzxHCxySm1VOH0zmVdzdyU136KIn443/ue29qrojtrqTxix/Bf1a4LGhqK4mrMdRXI/m1Ymzun5LUAm/aBrTUW2bW2AojBxzWqfU2Ay/D76ot8ad88s9GZ6M1ckbo60QvPRmSU6b0lk2S0VRXGAwlrDzXH8uaaYiavjnfPxvTaD2Z6T0Lxq9O5Vbs4quni14q7VNy9VHY41XQjvRuh2QA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MZ2ocILTOisZey3AW687ze1M03LWHrii1aq69NdzdPL3oid3Qnc/rhR6+xOi9B28LlV6qzmucV1Ye1dpndVatxG+5XTPWnlppietxt/RhhewXYPXrrA06g1NiL+EyOqqYsWrPJdxW6d01cad/Fo3xu37pmd09Dog83G8KzVtd6ZwWS5FZtdam9ReuVfLFyn9z2mnuFhmdF+iNRacwV6zM7qq8BdqtVUx2Yprmrf72+PfblgNiWzrA2ItWtLYK5ERu41+qu7VPx1VTL0equDtoHO8LcpwOX3cnxcx7m/g7tW6J62+iqZpmPeiJ74O22ebQNPa/yurG6dxnNKre6L2GuxxL1iZ61dP+cb4nl3TyOrfP/F4PUewTarh65uc0qszFymu3vpt47DVTumJjv7piYnfxao39aJXtlWPsZpleDzDB18fC4uzRftVfzqK6Yqpn5JgHlAAAAAAA9TqzUOX6U07js7zm7zLA4O3NyuY5aqutFNMdeqZmIiOzIPbDGtGcIjSerdT5fkWW5dntrF425zO3XiLFmmiJ3TPLMXZnrdiWygBMxETMzERHLMyxrWfCM0PpvGXMHhruKznE25mmr1BRTVapnsc0qmIn36d4NlE64HhXaXuX4pxuRZxYtTO7j0czubvfjjQ2fRGttP63y2cdprMbWMt0TEXKOWm5ametXRPLHX707uTeDowf5VVFNM1VTEUxG+ZnoQD/AEYxrLhHaH07jLmEwlzF51iLczTVOAopm1E9jmlUxE+/TvhzmA4Vul7t+KcdkecYe1M7uPRzO5u78xxoBRQ57ROs8g1tlc4/TWY2sZZpmIuUxvpuWpnrV0Ty0/H0etvdCAP8rqpooqrrqimmmN8zM7oiGL6w4SGh9P4y5hMHXjM6v25mmqrA0Uzaif7dUxE+/TvgG0idsv4Vulrt+KMdkmcYa3M7uaUczubu/McaP0b206L1jkOtcr9cNNZjaxtiJim5FO+mu1V2K6Z5aZ9+OXrA6AH+XK6bduqu5VTRRTE1VVVTuiIjrzIP9GKav4SWh8hxdzC4KrGZ1eoni1V4GinmUT/bqmN/v0xMPRZdwrNLXr8UY/JM4w1uZ3c0o5nc3d+Y40T8m8FED0OjdX5FrPKozHTeY2cbhoni18XfFdur+bXTPLTPvw98AP5u3KLVqu5drpot0RNVVVU7opiOjMz1oYpq3hKaHyLF3MLgJxudXqJ4s14KinmW/wDt1TG/36YmO+DbRO+W8KzSt6/TRj8lzjC25ndzSiLd2I78xxon5N7bNH6syPWOUxmOm8xs47C7+LVNG+KrdX82umeWme9MA94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JI4cHNfX3SvG38x9TX+L2ONxqON+jiqN2Uxho2ZaUjA8X1P614bi8X+6p37+/v37+/vcJwo9BYnWmg6MXlVmq9muT11Yi1apjfVdtTG65RTHXnkpqiOvxd3RliOwTbz7CMuo09qixfxWS0VTOHv2fdXcNvnfNM0z9tRvnf0d8cvR5IgLTGeZdtp2d4+zFyzqrAW4n+Tf41mqPiriJen1VwgtAZFhLleGzWc2xUR7jD4G3VVxp62+uYimI+Pf3pBmXDi9TbtIfa+rP8A1XQ6PE/2XR72/ofG3DYbN2dkGkeb7+P63Wt2/wDm7vc/o3I3zHHaj297VcPRTa5nVemLdu3Rvqt4HDRO+apnr7t8zM8m+Z3R0YheuUZfh8pyrBZdgqeJhcJZow9qnsUUUxTTHyRAPLAAAAAARjwnNf4nXOs8NorTM14jA4PERZmm1O/1Vi5ni7o7MU75pjvzVPQ3Nr4S20yNCaQnAZZe4uoM1pqt4fiz7qxb6Fd3vT1qe/O/+TLOuCNs0mmzc11nVn3dUV2ssorjoRyxXe+Plpj/ABT2JBjHB46tOlPCp8ip9D3zw4PHVp0p4VPkVPoeCd+GFr3E5Fp3BaYyu9VaxObRVXiq6J3VRh6eTi/453x71Mx13D8HXYRluqsho1NrGm9dwN+qqMHgqK5txcppndNddUbqt0zExERMdDfv5YcnwucfXjNs+NsVVb4wWEw9imOxE0c0/fclZezrAW8r0BpvBWqYimxl2Ho5OvMW6d8/HO+QcBqLg67Ps1y25YwOV3MqxXF3W8Thr9yqaZ62+muqaao+Lf34Snk+OzvYltcrt3a55tl1+LOKt0TMUYrD1bpnk7FVMxVG/oTunrPoYivho4CjDbTcuxdumInF5ZRNffqpuV07/k4sfECz8JiLWMwlnE4auLli9RTct1x0KqZjfE/JKd+GJr3E5LkeB0rld6q1fzSiq9jKqJ3VRh4ndFHvVVb9/epmOhLUdg+OrzHY9pO/cnfVTgaLO+f/AO3vojyUk8LLH14zbXmlmqd9OCw+Hw9PeibcXP33JB2/B32D5ZqbT1rU2s6b17CYmqfUeBorm3FdETumuuqN1XLMTuiJjkjfy72s6l4Ouz/NctuWMvy25lOL4u63icNfuVTTPW3011TFUdnr9+GjaFwFvK9E5BgLVMU0YbAWLURHet0w94D56aczTOtim1yu3iKqouYDEep8baomeJibE7pndHYmmYqp39Cd0voPh71vE4e1fsVxXau0xXRXHQqpmN8TCKeGbgKMLtVwmJt0xE4zLLVyuezVTXco8mmlUexHHV5jsj0liLk8av1vtWpmevxI4n/0gyPhj69xOU5TgdJZZeqtXcyonEY2qid1XMIni00e9VVFW/vU7uhMub4POwXK9R6csam1pRev4fFTM4TA0XKrdNVuJ3ceuY3VcsxO6ImOTl5d/Jn/AAq8fXjdtudW6qt9GEtYfD0d6OZU1z+tXUuDSGAt5XpPJcBZpim3hcFZs0xHYpoiP8gZnqfg6aAzbLLlnLcuuZRjOLut4nDX7lXFnrb6K6piqOz0J78JY0jnGc7F9rddrF1VUzgsR6lzCzRM8TEWJmN8xHX30zFdM+8+hSIOGRgKMJtbtYi3TETjcts3q5jr1RVXb/dRSC3bVyi9aou2qort10xVTVE74mJ6Epp4ZGvcTluAwGj8svVWq8fbnE46qid0zZ3zTRR71UxVM/2Y60y2fY3jq8x2U6TxNyZquTltiiqZ6800RTM/oRpwpMfXjttufU1Vb6MNFjD0R2Ii1RM/rTUDSeD5sDyrP9NYfUutaL2ItYzfVhMBTcqt08z37orrmndVO/dviImI3bp5d/Jp2quDnoLN8su2cry+5k+N4v8AssTh71yviz1uNRXVMTHZ6E9+GqaawFvKtO5Xl9mmKbeEwtqxTEdaKaIpj9z2IPnvobPc32NbW6rOOqqopwmJ9SZlZpmZovWd/LMdnk3V0z73Zl9B6K6a6Ka6KoqpqjfExO+JhDnDDwFGD2wTfopiKsbl9jEV9+Ymq3+63CuNkuOrzLZfpTF3Z41y5lmH48z16otxEz8sSDDuGVr3E4HDYDR2W3qrXqu36qx80Tumq3vmKLfvTNNUzHep60vW8H/YDlGd6ZwupNbW72Ipxsc0wuApuVW6Ytdauuad1UzV0YiJiN27o7+TLOE3j68w226i3zM0WKrWHojsRTaoiY/K40/GvbJcBbyvJ8Bl9mIptYSxbsURHQiKaYpj9wMk1bwctCZvld21lGAuZNj+LPMsTYvXK4irrcaiuqYmOzu3T30wbO9Q5tsd2tTYzCqq1aw+J9RZpZiZmi5a426ao7O77emf8pl9BkK8LzAUYPbJiL1FMRONwVjEVbuvMRNv91uAXVTMVRE0zExPLEx1xzGy/HV5ls20tjLs8a7eyzDV1z2auZ07/wBO904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MX2ocHvTWtMXezLLrleR5vdmarl2xbiuzdq69VVvfHL36Zjszvls1yum3bqruVU0UUxNVVVU7oiI68yyTUfCG2fZJi68NTmWIzK7RO6qcBYm5RE96uZimffiZBhuN4KusLd6Yweb5Dftb+Sq5cu26vjjmcx+l7TT/BQzi5fpnUOocvw9iJ31U4G3XeqmOxvriiI9/dLQvbS6F+4tQeLWv4p7aXQv3FqDxa1/FBpmzrZ7p7Z9ldWD09hJorubub4q7PGvX5jocarsd6N0R2HWsG9tLoX7i1B4ta/itq0/mtjPchy3NsHTcpw2Pw1vFWouREVRRcpiqN8RMxE7pjrg88AAAB6vU+e4DTOn8dnOb3os4HB2pu3KuvPYiOzMzuiI68zD2iMuFptMnP8AP/YjlF7fleWXP/V1UzyXsTHJNPvUcsf2t/YgHOaay7N9v+2W9i8y5pbwE1RdxM0zyYbC0zuptUz2Z6EdmZmrd0Vz4XCYfL8utYPBWaLGFw9qLVq1RG6miimN0REdiIhN+wzX+yvZ1omxgbmpKKs3xW6/j7tOAxM77m7koieZ/a0xyR8c9dodfCC2YzRVEam5Zj7gxX8MEjcHjq06U8KnyKn0PfN/Y1neX6c2n6fzbOcR6my/C35rvXeJVXxY4lUb91MTM8sx0IXPo7axorWWcetWm869W4/mdV3mXqW/b9zTu3zvroiOvHXBHXCk6u2pvxX/AOLaXZprpcyrwS15EIV4U9uqjbnqKqqOS5Thqo971Naj/KVz6TuU3tLZNdonfTXgrNUT3pogHtUd8Nzp0098H1ecqWIjjht1xOucgo3+6py6apjvTdq+qQb3wa+ohpb+6u+euJH4TXVy1R/bsf8Ax7avODnaqs7FNK01RumcPXX8VV2uY/ekbhP26re3LU3Gj7acPVHficPaBeuS/wDJsB4Pb8mHmPA09cpvZBlt2id9NeGtVRPemiHngjXhtdP+RfBkedrUHwdOorpXwerzlaeuGzXE7Q8ko3+6pyqmqY703rn1Sorg+WqrOxjSlNUbpnCcf4qq6pj94I44SPVt1T/fW/M0PoFgP+Bw393T+6EAcJa3Va24aopqjdM3bNXxTYtzH71+ZTcpvZXg7tE76a7NFUT3ppgHlIw4bHVJyb4Jo89dWei7hrVxO03KKInlpyi3M/HevfUCkOD91GdJ+B//AFVIy4RHVp1X4THm6Vo7BbVVnY5pKmqN0zgaK/iq3zH70Y8I23Va216qpqjdM4iir4ptUTH7wfQm3/u6feh/T8sJcpvYWzdonfTXRFUT3ph+oIr4avVTyr4GtefvqY2D9R3SXgFH+aZeGnXFW1XLYieWjJ7VM+/za9P+anth9qqzsh0jTVG6Zy6zX8VVO+P3gibbxy7a9UeH/wCUPoi+eHCAomxtq1Tx45fVkV/FNNMx+99DqKqa6Ka6J301RviezAP9RLwz+qxgvgmz526tpEfDNrirazhYieWjKrNM+/zS7P8AmCpdiPUi0h8G2fJdu43Yxaqs7JdIUVRumcrw9Xy24n/N2QD0Ov8AMMVlOhNSZjl1fEx2Dy3E4ixVxYq4tyi1VVTO6eSeWI5Je+AQbz/tqnbb9nWfQOf9tU7bfs6z6C8gHzq13tR1trPJaMt1Rjub4Ci9Tfpo9SW7Xu4iYid9NMT0Kp5FO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7zY30z4rwOry6GyMb2N9M+K8Dq8uhsilbcxc6QlocAB47Y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AAAAAAAAAAAAAAAAAAAAAAAAAAAAAAAAAAAAAAAAAAAAAAAAAAAAAAAAAAAAAAAAAAAAAAAAAAAAAAAAABBvBh6vuU/jfmbi8kG8GHq+5T+N+ZuLyAAAAAAAAAAAAAAAAAAAABOfDM1disq0zlWncBdqteutdy5iqqJ3TNq3xd1E96qqrfP9nd12abIuDtj9aaew+e5zmnrVgMTHGw1q3Z5pdu0b93GnfMRTE9bozMcvJyOo4cGX3oxulcximZw827+HmetTVE01RHxxM/kyobZXiMNidmelbuCqpnD+teGpp4vW3W6YmPfiYmPiBintTsk7pcy/MUP99qdkndLmX5ihSYCa/anZJ3S5l+YoUFpnKaMg03lOT2btV63l+EtYSm5VG6a4t0RTEzHZnc9kAAAAAMGz/gyaYzrPcyzXEZxnVu9jsTcxNdFFVri01V1TVMRvo37t8t5ATv7VHSfbzPfyrXoP8r4KWk4pmfXvPeSN/21r0FEv8uctFW7sSD5rbLtOYbV2v8AJchx169Zw2OvTbruWd3HpjizPJviY63YWfsx2FZDs91PGd5XmWaYnEcxrscTEzbmjdVu3z7mmJ38ibdhOh9WZZtc01jMy0vnuEwlnETVcv4jL71uiiOJVG+appiIXaCM+GlkFzBa7yvPKKJ9TZjg4tVVbv8A3bUzv/Vqo+SW+cG/VmG1Tsqyeii9TVjsss04DFW9/uqJoji0TPeqoimd/Z39iXRbU9CZftD0liMlzKqbVczF3DYmmnfVYuxE7qojrxyzEx14meh0Uc39CbVNkufXMXkmFzKnd7mMbldE4izdo38nHpiJ5O9XTAL0QNwlNSW9Z7YMVRlFXqqxhKLeW4eq37rmtVMzNXF3dH3ddUR2dzz8y15tq1fhKsq4meXLV2OJcoweWcyqriejxqqKImI7PLENM4PewLHZLnOG1Pre1btYnDTFzB5fFUVzRX1rlyY5N8dGKY38u6Z3btwKE0Tk3sd0dkmTck1YHB2sPVMdeqmiIqn45iZSPwztP3MBtCwGdU0T6mzPBxTNe7/3bU8WqPyZtrScdtX0Dl+0XSV7Jswq5jdirmuFxNNO+qxdiJ3VbuvHLMTHXietO6YD0vB31ZhtV7K8mqt3qasbl9mnA4q3v91RVbji0zP9qmIq39+exLS0FXNE7Vdkue3cVkuFzKj+T6syyicRYvUxPJxqYiY3d6umHlZprnbTrLCV5TNGeXLN6OJct4PLeYzXE9GKqqKImI7PLEdkHruETqGjXG2PGRk0+q7NjmeW4Wbc7+azTPLxezE3Kqt3Z5JXNpDKKcg0pk+T0zExgMHaw2+OvNFEUzPx7t6e+DzsDxuQZxh9T62t27eMw/u8Hl8VRXNuvrXLkxyb460Rv3TyzyxuU0CKOGVp+5l+0rC5xFE+ps1wlPu93JN237iqPyeZz8akeD/qzDat2XZLetXqa8ZgrFGCxdG/3VFy3TFO+f7URFXxvZbW9n+A2jaSu5Rjq+YYiirmuExUU75s3YjdE7uvTMTumOvHfiJR9Ojdq+yTPL2IybCZna/kzi8ttzibF6mJ5ONERMbu9XTE94F69Dovn/t+z+NebZcbGST6rs012stwc25381mn3PuezE11Vbp68TD2ua6220a1wleU1W88u2L0cS5bweW8x48T0Yqqooid3Z5d3ZarweNguM05m1jU+tKLdGPse6weApqivmNUx/vLkxycaOtEb93R3745AoPTGVUZFpvKcptzE0YDCWsLEx14ooinf+hG3DGyC5lu1C3m0UT6nzbCUVxXu5JuW45nVT8VMW5/xLccPtf2eYDaRpOvKsZX6nxdqrmuDxUU75s3N27ljr0zHJMf5xAPH2Easw2r9mOS4u1eprxeGsUYPF0b/dUXbdMUzvj/AKoiKo71TQJmIiZmd0R10E06R2sbI87vX8nwmaWd/uasTl1ucTh71MdCaoiJjd2IriJ7zys21nto1zhKsortZ5ew96OJctYTLeY8eJ6MVVUURO7sxM7geo2555zwNtGO9Y59VWq71rLsFxJ3xdmndRvievE1zVMT2Jhemn8tt5NkOW5XZnfawWGtYaiezFFEUx+5PnB22D4vTGaWdT6zotU5laiZweBpqivmFUxu49cxyTVu37ojfEdHfv3bqSBDvDAyC5le1ac04k+p83wtu9TXu5JrtxFuqn34imif8UKn2I6sw2sdmuS4+zeprxVmxRhcXRv5aL1FMU1b462/dFUd6qDbFs5wO0nSlWWYq5GHx1irmuDxXF3zaubt26Y69MxyTHvT0YhIlvSu1nZHnN+9lGDzSxv9zViMvtTicNepjoTVERNPvcaImO8C9apimmaqpiKYjfMz1nz62z5xO0XbVj/WOYxNvEYm1l+Cmmd8XOLutxMT2Kqt8x3pe5zfWG2fXmEqyi5Zzy9hr0cS5awmXcxiuJ6MV1U0RydmJnc2Dg7bCMTpXMreptY02ozW3TPqTBU1RXGHmY3TXXMck17pmIiN8Rv379/QCgclwFvKsnwOXWP9zhLFvD0f2aKYpj9zz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HF7YdLZNq7QOZYDUOKtYHC26fVFGNuTERhblMTuucvW5ZiY68TMddIeyzbZnOzKMRk1unDZ9kNu9XNq3NdVvdy8tVquad9NNXR3VU9foRMzv1Xhr6jxOGyrINO4e5VRYxlVzFYmIndx4o4sUUz2Y31VTu7NMdhz2xbg6YPU2mMJqDV2Nxlm1jaOa4bB4SaaKuZz9rXXVMT9tHLERHQ3Tv5d0B7z22uE7kL/j8fwz22uE7kMR4/H8N2PtZNn/YzfxuPRPaybP+xm/jceiDjvba4TuQxHj8fw1GaVzeM/0xk+c02ZsU5jg7OLi1NXGmiLlEV8Xfyb92/dvZJ7WTZ/2M38bj0Ww5FlmHyTJMvyrBcf1LgcPbwtnjzvq4lFMU075687ogHn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CWOG9k96qnTGdW6JnD0c2wd2rdyU1Txa6I+OIr+RvmyjG4bMdmWlcTgqqarM5bh6I4v8mabcU1U/FMTHxMy4WesrGQaay7I8dk1jNMHndN+K5ruzbqsVWuZzTXRMRPut9e/wCLrxMpz2V7Z9S7OsJdwOXxh8dldyqa4wmLiqabdU9GqiYmJjf146He38oPoII69tdqXufyf8q76R7a7Uvc/k/5V30gWKI69tdqXufyf8q76SrdGZtdz7R+RZxiLdFq9mGAsYuuijfxaarlumqYjf1omQe4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HNay0LpvWnqP2T5XbzD1Jx+Yceuunicfi8b7WY6PFp6PYc1zjNm3cthvz9702lAM15xmzbuWw35+96ZzjNm3cthvz9703Zal1Pkel8H6q1DmuDy+zu5Jv3IpmvvU09Gqe9ESwbXHCmybBc0saPyu9md6OSMVi99mz78U/b1R3p4oNH5xmzbuWw35+96bQMpweEy7KsFgstopt4HDWaLOHooq3xTbppiKYiZ6MbohAOpNpe0PaTjJwE43HYim9yU5bldqqmiqOxNFHuq4/tTK5tm+DxGXbO9LYLHWa7GLw2VYWzetVxuqorps0xVTPfiYmAdE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D+btyizbquXa6aLdEcaqqqd0RHZmXpddZpiMk0RqHNcFxPVWBy7EYqzx4308ei1VVTvjrxviHz11htB1TrS/8A/wBR55icRZmrfFjjcSxR3+Z0xu5Ozu3gszXG3/Q2l+aWbOPqznHU8nMMuiLlMT37m/ifJMz3k+624SusM+qrw+n7djIsLXO6OYRzW/MT1uaVRuj/AA0xPfe32ScH7I9VYW3j8y1lgsfaiIqrwmTVxVXR3q66430z3uJ8aldGbNNIaNpoqyDI8LZxFP8A+9XKea3p/wAdW+Y96N0AiC7s61/n2U5lqnN8BmHqTDWK8VfxuaXJpruU0xM8kVzx6t8dDdG7vuy4LWzXT2v8bn1/U1rEYi3lnqfmVii7NuivmnNd/H3e6ndzON26Y6M9FVe2fqS6v+C8R5uWE8Br/wDjb8S//mAUnp7TuTabwcYTIcsweX4fr0Ye1FHG79UxyzPfnle1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fnisPZxeGvYbFWbd/D3qJt3LVymKqa6ZjdNNUTyTExO6YlieuODZo3P+aXsl5vkGMq5d+G/2lmZ79uqeT3qZphuACFNVbB9oWicV6vya3czK1ZnjUYrKblUXqO/xOSuJ/s7/AH366R4Q+vNL3owmc10ZxYtTxK7OYUTTep3dGOaRuq3/ANqKlzOZ1joLS+srM0ajyXCYyvdui9NPFvUx3rlO6qPe3gwzUPCG0rrDZrqTK8TZxmU5visuvWrVm9TzW3crmiYimm5T/wDVFL1/Aa//AI2/Ev8A+Yfprjgq0Vc0v6KzqaJ6MYPMY3x70XaY/RNM++xbG5DtG2SZjXiuY5rkszMROKw1c1WLu7oRVVTvoq6P2tXyA+hwjrRXCmz7AczsatyzD5rZjknEYf8A2F735j7Sr3oilWuns1sZ7kGWZvhKLlGGzDC2sXapuREVxTcoiqIqiJmN+6Y38sg9g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D+blui7bqt3aaa6Ko3VU1RviY7Ew/oBk+uNgWhtU80vW8vnJ8dVy83y6YtxM9+3umifiiJ77RNK5RGQaXyfJqb034y7B2cJF2aeLzTmdEUcbdvndv3b9297Q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cbtV2gZXs50vczbNIm9drq5lhcLRVurv3N2/dE9aI6Mz1o7M7okOyEKYjX21ja3nV7C6dvZjTbjl9SZVVOHtWaZnk49zfHy11cvWeTidmu2/IrM4+xVnU1Ue7q9R5tzS5H+Gm5vq96IkFxCQtjfCJzfAZ1YyTaHd9U4K5cixGPuURRew1W/d/tN0Rxqd/RmfdRyzvnoK9id8b46AA43avr7L9nWkr2c5hTza9NXMsLhqat1V+7MTup39aOSZmetEdndCP51ltY2u53fsZJicyrpj3U4XLbk4bD2aZ6EVVb4j466pkF5CE820Nto0bhK81qrzy3Zsxx7l3B5lzaaIjozVTRXM7uzybmmcHzb9js5znC6Z1xdt3cRiZi3g8ximKJquda3ciOSZnoRVG7l3RO/fvBUAOK2t7QMBs50ldzfHUc3xFdXMsJhYq3TeuzG+I39amIjfM9aO/MQDtRBtOrtrO13Ob9nJcVmdymOWrDZdcnDYezTPQiqrfEe9x6pmX7ZvonbRorCV5tXczy1Ysxx7l3B5lzbiRHRmqmiuZ3dmZjcC7BMnB62+Y3Pc4w2mNbXLdzF4ieJg8wimKJuV9a3ciOTfPWqjdvndE75nepsAcPtf2h4DZvpOvNcZR6oxd2rmODwsVbpvXN2/lnrUxHLM/5zCRLeqdre13OL9vJsVml6imd9WHy+76lw1mJ6EVTviPe40zMgvMQlnGjNs+h8JXm1y7ntnD2Y49y9g8ym9xIjozVTRXM7uzMxuatweNveM1Dm9jTGta7deOv+5wePppijmtX9HciOTjT1pjdvnk3b53gpcHCbY9o2B2baUqzPE24xGOv1cyweF427mtzdv3zPWpiOWZ96OjMA7sQZY1Ltc2vZtiKcnxeaX6KZ312cBd9S4azE9CJnfTT73GmZnvv1znR+2fQmEqza7dzyxhrMce5ewmYzeiiOvNdNFczu7MzG4F3CbODvt5xepc1s6Y1nXaqzG9G7B4+mmKObVRG/mdcRyRVMdCY3b+hu39GkwBwO2faRgtmulvXC/bjE5hiKptYLC8bdzSvdvmZ7FNPJMz34jrpKw2odru13NMRGUYvNcRbon3drBXfUuGsxPQiZ300+9xpmZ74LzEIZ1pLbNoHC1ZtfvZ5YwtmOPcvYXMZvU0R15rpprnk7MzG5sHB2274rVOZ2tM6xqtTmlymfUmOppiiMRMRvmiuI5Iq3b5iY3RO7du39EKP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BMPCl0HrjW+scsnT2T3cblGDwUU01U37dMRdqrqmvkqqiehFuOh1lPAOB2G6Op0Ts3ynLb2Epw2ZXLfN8dHJNU3quWYqmOSeLG6n3qXfPU6h1Jkum7Fq9n+a4LLbV6qaLdeKvU24rqiN+6JnouOz/bbs+ybB137mpMHi6qY302cFPN6657EcXkj45iO+CYeF/k2Fyra1F/B26bc5lgbeLvU0xu33OPXRM7u/FuJ7871ZbGcwvZrsp0ri8VVNV+vL7VNdVXRqmmOLvn3929G+c3c+2/bW67uV4Ou1bucW1RxvdUYPDUz9tXV8dVXfmd0dZdencow2QZBl2UYGJjC4HD0Ye3v6M000xETPfndvkEf8M/P7mO2g5dktNc+pstwcVzRv/wDduzvmfyabajNgGlsPpTZXkdi1appxWMsUY3FV7vdV3LkRVy/2YmKf8KQ+FBdqu7ctS8aeSmcPTHeiMPbXjkFEW8iy2in7WnDW6Y+KmAeegDhGabt6L2v46nKafUuHxEW8xw1Nv3PMpq6PF3dCIrpq3buhG5f6M+GzREbRMkuRHuqsqppme9F659cgrLROceyHR2SZxO6KsdgrOIqiOtVVREzHxTMwkThl5/czDaRg8nprn1NleDp9xv6F277qqfyeZ/IpHg9XJu7F9KVVTvmMLNPxRXVEfuR9wl7tV3bhqiqqd8xcs0/FFi3H+QLG2EaWw+k9l2RYSzapoxOJw9GMxVURy13blMVTvnr7omKY71MO/nljdLxsroi3lmEop+1ps0Ux8VMPJB8/OEDp2jQ+2HMKMnj1LYrqt5hhIt8nMuNy+57ERXFW7sRELt0jm0Z/pXJs3piI9X4Ozid0daa6Iq3fpSHw1qIp2m5TXEctWUW4n4r15SmwO5N3Y3pOqqd8xgqafiiZiP3AmLhj5/czLafZymK59T5ThKKeJv5IuXI49U/HTNuPiVDsR0th9I7MsjwFi1TRiLuHoxWKqiOWu9cpiqqZnr7t/FjvUwi7hHXar22zVVVU75i/RT8UWqIj9z6D4aiLeGtUU/a00RTHxQD9JiJiYmN8T0Yl8+du2QRoPbHmNvJY9S2abtvMMHzON3MuNur3U9iKa4qiO9EPoMijhpW6aNquXVRHLXk9qqff5tej/IFi6YzSnPNN5Vm1uIijHYS1ioiOtFdEVbv0ox4YWf3Mz2q+tfHn1PlOFt2oo38kV3Ii5VV78xVRH+GFT7DLk3dkGkaqp3zGXWqfiiN0fuRVwga5xG2vVPHnl9WRRv70UUxH7gWzsb0th9H7N8kyyxapovTh6L+KqiOWu/XEVVzM9flndHeiI6ztKqYqpmmqImmY3TE9cpiKaYppjdERuiH+g+e22vI+d/tlzG3kn/prVjEW8fguJyRa4265EU96mrfEf2V9ZBmVGcZDluZ2o3W8bhreJpjsRXTFUfvRlwzLdNG1rC1RHLXlVmqff5pdj/JVGxa5N3ZJpCqqd8xleHp+KKIiP3Ak7heZ/czXazdy7jzOHynDW7FNO/k49dMXKp9/3dMf4YVtsk0th9HbPclynD2qaLtGHpu4mqI5a79URNdU9nl5I70RHWQ/tuq9VbcNSxc5YnMeZz70bqf3Q+h4P8rpproqorpiqmqN0xMb4mOw+em17J52d7Z8xtZL/wCnoweLt47BcXki3FXFuUxHepmeL/hfQxD3DGt00bXqaojlry2xVPv8auP8gWrk2Pt5rlGBzCzyWsXYt36PerpiqP3vMcjsfuTd2U6PqqnfPrThY+S1TH+TrgAeNmmPw2VZZjMxzC7FnB4SzXiL9yYmeJbopmqqrdHLO6ImeQHkjMef1s07qLPit/0Dn9bNO6iz4rf9AHKcM7qTYP4Ws+bunAx6k2M+Fr3m7TjeE9tO0frHZ3hst03nVvHY2jMbV6q1TZu0bqIouRM76qYjo1R8rsu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AM51rtn0bozP72TZ9jMTZx9qmmuqmjDV1xuqjfHLEbuhIP4237L+ehlOW4L139a/Ud+q9x/U3N+Pvp3bt3Hp3fpYdnPBNzWxha68n1Rg8ZfiN8W8RhKsPFXe40VV/uVjleOsZplmEzDB1zXhcXZov2qpjdvoqpiqmd3vTDyQQ1s42l6l2K6iu6a1HllHrbbvbsXhJtUU3qN//ALlFyn7fkmJjfMxMdCY6K3Mrx+FzXLcLmGX3qb+DxVqm9Zu09CuiqN8T8kpM4b+Dw1vUmmMZbppjF38Let3ZjozTRVTNO/466mycFrEXsTsRyCcRM1czqv26Jnr0xer3fJ0PiBKfCa6uWqP7dj/49tfGSf8AJsB4Pb8mEMcLDAV4PbZm16qJinGWMPfo78Rapo/fblamz/MaM30Lp7MLVUVU4nL7Fzk60zbjfHxTvgHv0a8Nrp/yL4MjztaykTcM7H0Yrapg8NbqiZwmWWqK47FVVdyryaqQUnwdY3bFdK7/ALmq85WjzhI9W3VP99b8zQtbYxgKss2T6TwtyJprjLrNyqmetNdPHmP1kc8KnAV4LbbndyqndRirdi/R345jTTP61NQLywH/AAGG/u6f3Q/d6bRWY0Zvo7I8xtVRVRisDZvRMf8AVREvcgjDhsdUnJvgmjz11R3B+jdsZ0nv+448qpMXDJx9GL2tWcPbqiZweW2bNcdiqa7lz91dKsNkOAqyvZdpTCXImm5Rltia6Z61VVEVTHyzIIe4Q/Vp1X4VHm6X0Nt/7un3oQHwocBXgdtuoJqpmKMRzG/RPZibNET+tFUfEurSuY0ZvpjKMys1RVbxeEtX6ZjsVURP+YPaIr4avVTyr4GtefvrUQ5wxMfRjNsHMKKomrBZfYw9cdiZmu5+65AKn2ERu2O6S3/cFH+aKtvHVr1R4fP7oXTsswFWV7NNLYK7E03bOWYemuJ61XM6Zqj5ZlEnCZwNeX7bdRxVExTertYiiezFVqiZn5d8fED6BjwNP5jbzfIctzKzVFVrGYa3iKZjrxXTFUfveeCJeGf1WMF8E2fO3lSbEY3bItIb+1tnyYSZwvcfRjNsd+zbqiZweCsWKt3WmYm5+65Cxtm2AqyrZ5pnAXY4t3D5ZhrdcT/Oi3Tv/TvBCO2Pq46k+FavKh9EXz44RuDuZZtt1LG6aZrv28TRPZ49uirf8sz8i/Mnx1rNMpwWYYeYmzi7FF+iY69NVMVR+iQeWiDhk9Vyz8GWfLuLfQjwtsfRjNs+OtW6on1HhbFird2eLx//AKwV7sajdsm0fv7VYbzdLsXodAYCvKtCacy+5HFuYTLsPYqiezTapif0w98A9XqvKI1BpfOMmqvTYjMcHewk3Yp43M+aUTRxt2+N+7fv3b3tAEue1Iw3dje+bo/iHtSMN3Y3vm6P4iowEO7a9hNrZrpGznVvUFzMZuYujC8xqwkWt3Gprq42/jz/ADOhu67ae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JY4Y+z7GYq/hNaZXYqvWbVmMNmFNEb5txEzNF2e9yzTM9bdSqd/ldNNdFVFdMVU1RumJjfEwCTtgvCDyzI9N4TTetub2beCp5lhcwt25uU8yjoUXKY91HF6ETETybt8Ru3zrmZ8IHZvgcJVfoz6cXXEb6bOHwt2a6u9G+mIj45h4GsODnoXUOKuYrDYfFZNiK541Xrfcim3M/wB3VExHvU7nM4Tgo6YovxVi89zm9aid/Eoi3RM97fxZBgu0PU+dbbdplj1qy+5xrkRhMBg6Z3zRbiZmaq56ETvmaqp6ER3o3rk2e6ataP0Vk+QWK4rjA2It11xG6K6591XV8dU1T8bxNBbPdM6DwtdrTeWW8PcuREXcRXM13rv9queXd3o3R3nWAnHhiaCxGc5JgdV5XZqu38roqs4yiiN9U4eZ3xX71FU1b+9VM9CJcVwddu2A0nklGmdYzeoy6zVNWDxtuibnMoqnfNFdMcvF3zMxMRM8u7du3LCqpiqmaaoiaZjdMT12M6y4OOh9RYy5i8JbxeS4i5M1VRgK6YtTPZ5nVExHvU7oB+2pOEVs/wAqyy5fwGZ3M2xfF328LhrFymap62+qumIpjs9fvSlvSmU5ztt2v138ZRVMYzERicfdoieJh8PG6N0T1t1MRRT393fb5l/BS0tavxXjs7zjE24nfzOjmdvf3pniz+htWjNH5DovKvW/TeXWsFh5njVzTvqru1dmuqeWqffnk6wPe2rdFm1RbtUxRboiKaaYjdERHQhN3DG0FiM2yvA6uyyzVdu5dbnD42miN9XMN81U1+9TVNW/vVb+hEqTf5XTTXRVTXTFVNUbpiY3xMAkHg77eMu0vkVvTOsqr1vA4eqZweOoom5zOmZ3zRXTHut0TMzExE9Hdu5Ia5qbhF6AynLLl/LsyuZvjOLvtYXDWLlM1T1t9VdMRTHZ6M96X46w4N+h9QYy5i8HRjMlv3JmqqnA10xamf7FUTEe9Tuhz+XcFPS1nERXj87zjE24nfzOjmdvf3pnizPybgYJonJc321bXq8Rj6JroxWI9V5jdoiYos2ImPcxPW5IiimPe7EvoHRTTRRTRRTFNNMboiI3REPR6N0jkWjcqjLtN5dZwWG38avi75ruVfzq6p5ap9+XvQTNwyNBYjMsDgdYZZZqu14G36mx1NEb5izvmqi571MzVE/2o60S53g87est01kFnTOtKr1rCYaZjB46iibkUUTO/iV0xvq3RMzumInk5N3Irq5RTct1UXKaa6KomKqao3xMT1phiur+DbofP8ZcxeCpxmS37k8aqjA108ymf7FUTu96mYjvA/fVPCM0FlGV3b2V5hczjG8X/ZYbD2blHGnrcauumIpjs9Ge9KYdnuQ5ttm2vVYrMaJuWb+J9W5ndpiYotWYn7SOxviIopj6pb1lvBT0rZxFNePzrOMVbid/M6OZ2onvTPFmfk3Ns0fpPI9HZTTlunMvs4HCxPGqijfNVyr+dVVPLVPfmQe8iIpiIiIiI5IiEw8MnQWJx2HwOssss1XfUlr1Lj6aI3zTb3zNFz3omqqJnv09aFPP5u26Ltqu3doprt1xNNVNUb4qiejEx2ASVwe9vmWae07Y0zrWu9Zw+E304TH0W5uRTbmd/ErinfVyb53TETycnJu5dR1ZwjdB5Rld29lOPrznHcWeZYaxZuURNXW41ddMREdnoz3n4au4Neh89xdzFYCMbkt6ueNNGCrp5jv/ALFUTu96mYjvPS5ZwU9K2MRTXmGc5xi7cTv5nRNu1E96Z4sz8m4GD7MtO5rth2u1YzM6Ju4e5ivV2aXop3UUW+Nv4kdjjbuJTHY70Sv96XSOlcl0hlNGW6cy+zgcJTPGmmiJmqur+dVVPLVPfmZe6BLnDK0FicVGC1nltmq5RYtRhcwiiN80URMzbuT3t9U0zP8AZev4P237K8i05htNa2uXrFrBxxMJj6LdVymLfWorinfVG7oRMRPJuid27fNYXrVu/ZrtXqKblqumaa6K43xVE8kxMdeGKas4NOh87xdzFZf6uyW7XO+beDuUzZ3/ANiqJ3e9ExHeB+2r+EboXJ8qu3cmx1ec5hxZ5lh7Fm5RTNXW41dVMREdndvnvJr2TaazTa5tcnH5pRN7DeqvXDNL3F9xFPG43M47HGmOLEdjf1obrlfBU0pYxFNzMM4zjGW4nfzOmbdqKu9M8WZ+SYbdpPTGTaSyijLNO5fZwODpnfxLcctdX86qqeWqe/MzIPcg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AAAAAA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AAAAAA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CjNK9LGT+B2fIhOajNK9LGT+B2fIhXe0Pl0NW9B7QBVEgAAAAAAAAAAAAAAAAAAAAAAAAAAAAAAAAAAAAAAAAAAAAAAAAAAAAAAAAAAAAAAAAAAAAAAAAAAAAAAAAAAAAAAAAACDeDD1fcp/G/M3F5IN4MPV9yn8b8zcXkAAAAAAAAAAAAAAAAAAAAAAAAAAA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ebG+mfFeB1eXQ2RjexvpnxXgdXl0NkUrbmLnSEtDgAPHbAAAAAAAAAAAAAAAAAAAAAAAAAAAAAAAAAAAAAAAAAAAAAAAAAAAAAAAAAAAAAAAAAAAAAAAAAAAAAAAAAAAAAAAAAAAAAAAAAAAAAAAAAAAAAAAAAAAAAAAADl9pvSRmX4LztDqHL7TekjMvwXnaHVYsTV+6PlieDBwH0NCAAAAAAAAAAAAAAAAAAAAAAAAAAAAAAAAAAAAAAAAAAAAAAAAAAAAAAAAAAAAAAAAKM0r0sZP4HZ8iE5qM0r0sZP4HZ8iFd7Q+XQ1b0HtAFUSAAAAAAAAAAAAAAAAAAAAAAAAAAAAAAAAAAAAAAAAAAAAAAAAAAAAAAAAAAAAAAAAAAAAAAAAAAAAAAAAAAAAAAAAAAIN4MPV9yn8b8zcXkg3gw9X3KfxvzNxeQAAAAAAAAAAAAAAAAAAAAAAAAAAAAAAAMG4U+1LF6MyjC5Dp+/NjOczom5cxFE7qsPY37t9PYqqnfET1uLV190g0PWW1PRejr9WHz7PsNZxdPRw1qKr12nvTTREzT8e5yeG4SGzi9eiivM8ZZpmd3HuYK5xf0RM/oYFsS2D4zaHgJz/UGPvYDJrtdUWptxFV/FTE7qqomrkpjfvjjTE75ieTrtdzPgr6PvYGq3l2Z51hcXu9xeuXLd2nf/wBVPEjfHvTANq0xqfJNVYH1Zp3NMJmGHjkqqsXImaJ7FVPRpnvTEPcPnbi7eqdiW0mq1axHMMxwdUVRVRMzZxdmeWN8fyqKo608sTHWmF9aOz/D6p0tlWeYOJpsY/D0X4omd80TMctM9+J3x8QPcOD1jtc0RpDFV4TOs+sU42id1WGw9NV+5TPYqiiJ4s96rc4vhUbR8VovSmGyvJb9VjOM3mqmL1E7qrFmndx6onrVTMxTE/2pjlhh+wnYVd2iYCvPs/xt/A5LNyqi1zGIm9iaon3UxNW+KaYnfG/dO+YnsAoDA8I3Zxir8W681xWGiZ3RXewdzi/LTE7mo5JnGW57l1vH5LjsNjsHc+1vYe5FdMz2N8dfvdFgeouCrpq/ltyNP5tmeEx8U/7OrFV0XbVU/wDVEUxMe/E8nYlhOzXVmd7GtplzB5nzW1hreI9S5rg9++mujfu48R0JmInjUzHRjk6EyD6Aj+bddF23Tct1RXRVEVU1UzviYnoTDDOFXtIxWjtMYXJskv1WM3zbjRN6id1dixTuiqYnrVVTO6J71W7l3A7jWG17Q+kcVXhM4z6x6tondVhsPTVfrpnsVRRExTPeqmHO4DhGbOMXfi1Xm2Jwu+d0V38Hcin5aYnd8bAdhOwe5tBy2c/1DjcRgclrrqos02Ijm2JmJ3VVRVVExTTE7437pmZiehu5dR1LwVdN38tuexzNsywmYRT/ALOcXXRdtVT2KoimJjf2Ynk7Eg37Jc3y7PMvtY/J8bh8dg7n2l7D3Irpnvb46/eecgDZZrDOtj20qvA5rN2zgqcT6lzXBzO+nixO6bkR0Jmn7aJjoxydCV/U1U10xVRMVUzG+Jid8TAP9cBq/bDobSWLuYTN8+sTjbc7q8Phqar9dM9iriRMUz3pmHCcK/aRitI6dwuRZHiKrGa5tFU3L1ud1dmxHJM0z1pqmd0T1oirr7pY/sJ2CV6+ymM/1FjcRgcnuV1U4e3h4jm2I3Tuqq41UTFNO+JjoTMzE9DrhveX8IvZxi78Wq82xOF3zuiu/g7kU/LETu+NqWT5rl+dZfax2UY3D43B3Y30XsPciuifjhP2p+Crp29llz2NZtmWEzGmn/Z+rK6btquexVupiY39mJnd2JYjsi1pnGyPaTVl+bTdsZfOJ9SZrg66t9NO6eLNyOtvp6MTHRjk6EgvwImJiJid8T0JhgHCy2k4vSmQ4TT2R4irD5nmtNVd69bq3V2cPHJ7metNU7439imrvSDvtXbY9CaUxdzCZrn1mrG253V4fC0VX66Z7FXEiYpnvTMPRZdwitnGMvxarzfEYXjTuirEYS5FPyxE7vjYNsK2AzrrJ6dQakxuIwOUXappw9rDxHNr8RO6a+NVExTTviY6EzO6ehG7fpGquCrp+9ll2dMZtmOFzGmnfbjGV03bVc9id1MTG/sxv3diQUHlOaYDOMvtY7KcZh8bg7sb6L1i5FdFXvTDzEDbGNb5tso2kTlmb1XbGW14r1HmmEuVe5tzFXF5pHW30zy746Mb468L5AZ7q3bLoPSuLuYTM8+s14y3O6uxhaKr9VM9eKpoiYpnvTMSz3ha7ScXpjJsJprI8RVh8xzOibmIvW6t1drD7+LuietNcxMb+xTPZZhsM4P3s3yS3qDU2NxOByq/MxhrGGimLt+IndNc1VRMU074mI5JmejyRu3hu2W8IrZxjb9NqvN7+Emqd0VYjCXIp+WInd8bUsqzLA5vgLWOyvF4fGYO7G+3esXIroqjvTHInnVvBWyG7ld2rSua5hhsxppmbdONrpu2rk9id1MTTv7PLu7DG9h+uc12XbRvWjN6rtjLL2K9R5lhLk+5s18bi80jrRNM9GY6Mb47G4L1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BOO3HYVqXaFr6/neX5plNjBzYtWLVvE13IrpimOX7WiY+2mqej11HAPTaLyaNO6RyXJo5nM4DB2sPVNv7WqqmiIqmN/ZmJn43uR6PW2qcs0bpvGZ3nd6LWEw9O/dH21yr+TRTHXqmeh8vQiQSpw2rmGq1zkNu3xfVdOXTN3d0eJNyri7/jitv3Bxwd/A7E9K2sVExcqsV3o3/wAyu7XXR+rVCTdPZdnO3nbHdxGMiq3Yv3IvYuujlpwuFp3RFFM9ndupjszO/sr2wmGs4PCWMLhbdNrD2aKbdu3TG6KaaY3REd6IgEPcL/Mq8btgu4WqqZowGCsWKY60caJuT5xX2y7LLeTbONM4C1TFMWcuscbd165oiap+OqZn40U8KSd+3XU3e9S//FtLs0zyabyrwS15EA9kiThl5XbwW1TDYy1TEer8utXbk9mumqujyaaFto64bnTrp74Pq85UCj9iWY15rsl0pirtU1XJwFu1VVPRmaI4kzP5KSuF1mVeO2y4zDVVTNOX4Sxh6Y7G+jmv77in+DXO/Yhpbf8A0V3z1xJHCbmZ25ao3/z7H/x7YLh2cZZbybQGncus0xTTh8BYond16uJHGn453z8bonhZJyZNgPB7fkw80EP8MbK7eB2t0Yq1TETmGX2b9yY69cVV2/3W6VX7HMxrzbZXpXGXapqu15dZorqno1VU0xTM/HNMpm4bXT/kXwZHnbihODrO/YrpXf8Ac1XnKwSpws8yrx+2nMrFVUzRgMPh8NR3om3Fyf03JWpoPLLeS6JyHLbNMU0YXA2bXJ15iiN8/HO+fjQnwkpmdt2qd/8ATW/M0PoFl/JgMN/dU/ugH7oZ4YGV28v2wV4i3TFM5hgLOJr3deqJqt/utwuZGHDY6pWTfBFHnroKk2TZjXm2zHS2Nu1TVdu5bY5pVPXriiIqn5YlGnCszKvMNtWb2qqpqt4K1Yw1vvRzOmuY/KrqVrwfp37GdJ7/ALjjyqkZcIiZnbTqvf8AdNPm6QXto7LLeS6SyXLLNMU28Hg7NiIj/poiN/6HuH82uS3R70P6BCnC6yu3l22PE3rVMU+r8HYxVUR153Tbmf8AtrF2YZjXm+znTGPu1TVdxGW4eu5M9evmdPG/TvSjw1eqplfwNa8/fUxsInfsd0lv+4KP8wSBwpMyrzHbXnlNVUzbwlNnDW47ERapmY/KqqXTpjLLeSabyrK7NMU28FhbWHpiOxRRFP8AkgHbzPG216p38v8A67d+il9EAEH8LPK7eXbZsfdtUxTGOw1nFTEdDfxeJM/HNG/414Il4Z/VYwXwTZ87dBXOzvMa830BpvMbtU1XcVl2HvVzPXqqt0zV+ne6FxOxGd+yLSG/tbZ8mHbAA9NrbNr2Q6Nz7OMLRbuYjL8BiMXboub+LVVbt1VRE7pid2+Ae5EY+2t1f2lyD83e/iHtrdX9pcg/N3v4gNV4Z3UmwfwtZ83dOBj1JsZ8LXvN2k97Udt+fbRtOWsmzfLsrw2Ht4mnExXhabkV8ammqmI91XMbvdT1lC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fhmGMw2XYG/jMdft4fCWKJuXbtyri00UxG+ZmewDx8/zjAafyfF5rnGJt4XAYWibl27XPJEf5zPQiI5ZmYiEN7QNXaj277QcLlWR4a7GBi5NGAwW/dTbp/lXrs9CJ3csz1o5I39fztsG0TOds2scLpzSljEV5RTe4mDwtMbqsTX/AE1zsRu3zG/kpjfM9dTmxLZZl+zXT/M45nic8xVMTjcZEdGf6OjsUR+meWetEB7HZFs7y3ZvpajLcDuvY27uuY3FzTuqv3N36KY5YiOt78zM9wAIC4UtM07dNSTMclUYaY8WtR/kurS1UV6Zyiumd9NWDszE/wCCEd8MvJLmB2mYTNIonmGZYGiYr7Ny3M01R8VPM/lUtsD1HZ1Nsm09ibVyK72Gw1OCxEb+Wm5aiKJ39+YiKveqgGgo64blUezbT9PXjLpn/u1fUsVCXCxz+1n217EYfB1xdt5Zh7eA30csTciaq6o9+Kq5pnv0gqTg4W5t7EtLU1RumbFyr5btc/5pG4TtM0bc9TxVHRqw8/Lh7S4NnOTVae0Fp7KLtPFvYPA2bV2P/wC5FEcf9bekXhj5Jcy/anazLiTzDM8FbrivdyTXb9xVHxRFE/HALOyGqK8jy6umd9NWGtzE/wCGHnOE2Gajs6n2Vadxtm5Fd21haMJiI38tN21EUVb+xv3RV71UO7BGnDZqjng5HT14yuJ/7tz6lD8Hm3NvYvpSmqN0zhZq+Wuqf80o8KnPreotsWLs4Krm1GXWbeXUzRy8aumZqqiO/FddVPvwtXQWT1af0TkOUVxEXMFgbNi5u69dNERVPy7wQpwlKJo236piqN081tT8tm3K/wDLKory3CV0zvpqtUTE/FCJuGFklzLtrM5jxJ5jmmDtXor3ck1URzOY9+Iopn44VZsW1HZ1Rsw09mFm5FdynC0YfERE8tN23EUVxPY5Y3+9MA7ZF/DXqjnl5PT14yiif+9eWggnhP55RqXbNj7WAnm9GBot5db4nLxq6d81RHvV11R8QK32BW5t7G9J01RumcFTV8szP+aMeEVRNG2rVUVRun1TTPy26JXpovKJyDR+SZRO7jYHBWcNVMdeqiiKZn5YlGPC8yS5lu16/jpomLOaYWziKat3JxqaeZVR7/uIn44BcmHqiuxbrpnfTVTExPxP7cdsf1HZ1Vs10/mdm5FddWFotX4ieWm9RHFrif8AFEz70w7EEVcNSqJ2qZZEdbJrUT+evqc2GW5t7H9I01RumcvtVfLG/wDzR9wlc6p1TtozK3ls+qKMLzPLrPE5ePXTyVRH+OqqPiXLpPKoyPS2T5TExPqHB2cLvjr8SiKd/wCgECbfYm1tq1Tx43bsbxvimmmX0QiYmImJ3xKE+FtktzK9sOMxk0TFnNMPZxVE7uTfFMW6o9/fb3/GsHZTqOzqvZ5kObWLkV1XsLRTe3T9rdpji3KZ96qJ/QDq0ScM6qJ2s4OI62U2Yn85dW2gHhFZxGrdteaW8r/9RTauW8uscTl49dMRTMR+EmqIBZWxW3NvZJpCmqN0zldir5aIn/N2j12m8tpyXTuV5XRMTTgcLaw0THQmKKIp/wAnsQH54nD2cVhruHxVq3ew96ibdy1cpiqmumY3TTMTyTExybn6AOb9gekO5XIPm6z6J7A9IdyuQfN1n0XSAJv4XGmMhyfZhhcTlGSZXgMROZ2qJu4XCW7Vc0zbuzMb6Yid3JHJ3nt+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d5sb6Z8V4HV5dDZGN7G+mfFeB1eXQ2RStuYudIS0OAA8dsAAAAAAAAAAAAAAAAAAAAAAAAAAAAAAAAAAAAAAAAAAAAAAAAAAAAAAAAAAAAAAAAAAAAAAAAAAAAAAAAAAAAAAAAAAAAAAAAAAAAAAAAAAAAAAAAAAAAAAAAOX2m9JGZfgvO0OocvtN6SMy/BedodVixNX7o+WJ4MHAfQ0IAAAAAAAAAAAAAAAAAAAAAAAAAAAAAAAAAAAAAAAAAAAAAAAAAAAAAAAAAAAAAAAAozSvSxk/gdnyITmozSvSxk/gdnyIV3tD5dDVvQe0AVRIAAAAAAAAAAAAAAAAAAAAAAAAAAAAAAAAAAAAAAAAAAAAAAAAAAAAAAAAAAAAAAAAAAAAAAAAAAAAAAAAAAAAAAAAAAg3gw9X3KfxvzNxeSDeDD1fcp/G/M3F5AAAAAAAAAAAAAAAAAAAAAAAAAAAAAAAJS4amqc1sY7KNMYfETayrEYb1Zfoo5JvV8eqmmKp69McXfEdnlnoRuq0B849me0nNNnV/FYjIcBlV3GYiIoqxOLs1XLlNH8ymYqiIiZ5Z5OXk39CHf+2j159zZF4rc/iLdARF7aPXn3NkXitz+I2Tg27WdQ7SM0zvD6gtZfRbwdm3ct+pbVVEzNVUxO/fVPYbyAz3bfs4sbSdH1ZfFyixmmGq5vgcRXHJTXu3TTVu5eLVHJPxTy7tyPcjzvaDsNz/ABFqcLewHNZ3XcNi7U14bE7uhMTE7qv7VM7+tvfQR/F6zbv2qrd+3Rct1dGmumJifikES59wmdc5zgKsDl+Gy3Lbt6OJN7CWa6r3Lye541UxE/Fv7Evc8HnYlm+Z6jwuqdZ4S9hMuw1yMTZw+KiYu4q7E76aqqZ5YoieXl+25OjEzKuMJlWXYK5zTB4DCYe5P8q1Zpon5Yh5gDOduezaztK0h6it10WM2wlU3sDfr+1irdumirr8WqN2/sTETy7tzRgHz7yDUG0HYdnuIw84W9gYu1bruFxlqa8PiN3QqpmJ3T/aoq+N02oOEvrrPMBVgMuw+XZbdvRxJvYK1XVe5eTdTNVUxE+9G/sStu/ZtYi1Vbv26Lturo010xVE/FLxsHlWX4K5NeDwOEw9c/yrVmmifliASZwdNiObYzUWE1VrPB3cJgcLcjEYbC4mmYu4m7E76aqqZ5YpieXl5ZmI6yvwBm23fZpa2laSjC2K7djOMFVN7A3q/teNMe6oq/6at0cvWmInrbpkXTupdoGw/OsRhZwt7Axdq/2uDx1ma8PfmP5VMxMRP9qir430DfnfsWsRam3iLVF23PRorpiqJ+KQRHqHhK66z7AVZdl1jL8suX44k3cDarm9O/k3UzVVO74o39iXS8HHYjmt7UGE1XrLB3cHhMJXF/CYTEU7rt+7HLTXVTPLTTE8vLyzMR1ujV+DyvL8FXNeDwOFw9c9Gq1Zpon9EPMAZlt72ZW9pWlKLGGrt2c6wNVV3BXq/tZmY91bqnrU1bo5etMRPZaaA+fmmtVbQNiGcYnBzhbuCpu177uCx9marF6Y5ONTMTG/k/lUVcvfdFqPhJa61FgKsty6xgMsrvxzObmAtVzfnf1qZqqnd8Ub+xK3cRYs4m1NrEWrd23PRorpiqJ+KX4YPK8Bgq5rwWBwuHqnozas00TPyQCVODbsRzT1/wAJqzWWDuYPD4SqL2DweIp3Xbt3+TcrpnlpimeWInlmYieh0a2AGXbf9l9G0nS1ujB1W7OeYCarmDu18lNe/wC2t1T1oq3Ry9aYjrb0naY1ftA2JZtiMDVhbuDouV8a7gMwszVYu1RycemYmOtH21FXLydHdD6BPzxGHs4m1NrE2rd63PRouUxVE/FIIh1Lwj9dalwFWV5dYwWW1YiOZzXgLVc36t/Rimaqp3fFG/vuw4NWxHM7Oe4XVuscHXg7WFnmuBwV+nddruda5XTPLTFPRiJ5ZndPJEctT4PLMBgapqwWCwuHqnozatU0TPyQ8s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AAAAAAAAAAAAAAAAAAAAAAAAAAAAAAAAAAAYNwzupNg/haz5u6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7zY30z4rwOry6GyMb2N9M+K8Dq8uhsilbcxc6QlocAB47YAAAAAAAAAAAAAAAAAAAAAAAAAAAAAAAAAAAAAAAAAAAAAAAAAAAAAAAAAAAAAAAAAAAAAAAAAAAAAAAAAAAAAAAAAAAAAAAAAAAAAAAAAAAAAAAAAAAAAAAAcvtN6SMy/BedodQ5fab0kZl+C87Q6rFiav3R8sTwYOA+hoQAAAAAAAAAAAAAAAAAAAAAAAAAAAAAAAAAAAAAAAAAAAAAAAAAAAAAAAAAAAAAAABRmleljJ/A7PkQnNRmleljJ/A7PkQrvaHy6Greg9oAqiQAAAAAAAAAAAAAAAAAAAAAAAAAAAAAAAAAAAAAAAAAAAAAAAAAAAAAAAAAAAAAAAAAAAA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vNjfTPivA6vLobIxvY30z4rwOry6GyKVtzFzpCWhwAHjtgAAAAAAAAAAAAAAAAAAAAAAAAAAAAAAAAAAAAAAAAAAAAAAAAAAAAAAAAAAAAAAAAAAAAAAAAAAAAAAAAAAAAAAAAAAAAAAAAAAAAAAAAAAAAAAAAAAAAAAABy+03pIzL8F52h1Dl9pvSRmX4LztDqsWJq/dHyxPBg4D6GhAAAAAAAAAAAAAAAAAAAAAAAAAAAAAAAAAAAAAAAAAAAAAAAAAAAAAAAAAAAAAAAAFGaV6WMn8Ds+RCc1GaV6WMn8Ds+RCu9ofLoat6D2gCqJAAAAAAAAAAAAAAAAAAAAAAAAAAAAAAAAAAAAAAAAAAAAAAAAAAAAAAAAAAAAAAAAAAAAAAAAAAAAAAAAAAAAAAAA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UZpXpYyfwOz5EJzUZpXpYyfwOz5EK72h8uhq3oPaAKokAAAAAAAAAAAAAAAAAAAAAAAAAAAAAAAAAAAAAAAAAAAAAAAAAAAAAAAAAAAAAAAAAAAAAAAAAAAAAAAAAAAAAAAAAAQbwYer7lP435m4vJBvBh6vuU/jfmbi8gAAAAAAAAAAAAAAAAAAAAAAAAAAAAAAAAAAAAAAAAAAAAAAAAAAAAAAAAAAAAAAAAAAYNwzupNg/haz5u6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7zY30z4rwOry6GyMb2N9M+K8Dq8uhsilbcxc6QlocAB47YAAAAAAAAAAAAAAAAAAAAAAAAAAAAAAAAAAAAAAAAAAAAAAAAAAAAAAAAAAAAAAAAAAAAAAAAAAAAAAAAAAAAAAAAAAAAAAAAAAAAAAAAAAAAAAAAAAAAAAAAcvtN6SMy/BedodQ5fab0kZl+C87Q6rFiav3R8sTwYOA+hoQAAAAAAAAAAAAAAAAAAAAAAAAAAAAAAAAAAAAAAAAAAAAAAAAAAAAAAAAAAAAAAABRmleljJ/A7PkQnN3+WbVPW7LsLgvWbmnqa1RZ4/qrdxuLERv3cTk6Dxts2SutVCjFTHf3T/wAftrSr6up/1rJ7mwjJ+fB/Uf0v/Qc+D+o/pf8AoV+5bbk5x1R3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ZPz4P6j+l/6Dnwf1H9L/0Fy23JzjqXhZ83KejWBk/Pg/qP6X/oOfB/Uf0v/QXLbcnOOpeFnzcp6NYGT8+D+o/pf+g58H9R/S/9Bcttyc46l4WfNyno1gc9ofUnsoym7jfUnqXmd+bPE5px9+6mmd+/dH879DoXn1tVSqac1dOO6YddCnRp0YpUeEgCNsAAAAAAAAAAAAAAAAAAAAAAg3gw9X3KfxvzNxeSDeDD1fcp/G/M3F5AAAAAAAAAAAAAAAAAAAAAAAAAAA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3mxvpnxXgdXl0NkY3sb6Z8V4HV5dDZFK25i50hLQ4ADx2wAAAAAAAAAAAAAAAAAAAAAAAAAAAAAAAAAAAAAAAAAAAAAAAAAAAAAAAAAAAAAAAAAAAAAAAAAAAAAAAAAAAAAAAAAAAAAAAAAAAAAAAAAAAAAAAAAAAAAAAA5fab0kZl+C87Q6hy+03pIzL8F52h1WLE1fuj5YngwcB9DQgAAAAAAAAAAAAAAAAAAAAAAAAAAAAAAAAAAAAAAAAAAAAAAAAAAAAAAAAAAAAAAADwLv+8r9+XnvAu/7yv35Zh5m0/8AGi/kBs8cAAAAAAAAAAAAAAAAAAAAAAAAAAAAAAAAAAAAAAAAAAAAAAAAAAAAAAAAAAAAAAABt+xDpUxfhtfm7bQme7EOlTF+G1+bttCfPtqYus1Wmx+RR0AHA6QAAAAAAAAAAAAAAAAAAAAAEG8GHq+5T+N+ZuLyQbwYer7lP435m4vIAAAAAAAAAAAAAAAAAAAAAAAAAAAAAAAAAAAAAAAAAAAAAAAAAAAAAAAAAAAA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O82N9M+K8Dq8uhsjG9jfTPivA6vLobIpW3MXOkJaHAAeO2AAAAAAAAAAAAAAAAAAAAAAAAAAAAAAAAAAAAAAAAAAAAAAAAAAAAAAAAAAAAAAAAAAAAAAAAAAAAAAAAAAAAAAAAAAAAAAAAAAAAAAAAAAAAAAAAAAAAAAAAHL7TekjMvwXnaHUOX2m9JGZfgvO0OqxYmr90fLE8GDgPoaEAAAAAAAAAAAAAAAAAAAAAAAAAAAAAAAAAAAAAAAAAAAAAAAAAAAAAAAAAAAAAAAAeBd/wB5X78vPeBd/wB5X78sw8zaf+NF/IDZ44AAAAAAAAAAAAAAAAAAAAAAAAAAAAAAAAAAAAAAAAAAAAAAAAAAAAAAAAAAAAAAADb9iHSpi/Da/N22hM92IdKmL8Nr83baE+fbUxdZqtNj8ijoAOB0g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e70lqT2L5jcxvqT1VzS1Nnic04m7fMTv37p/m/pdbz4P6j+l/6GY4v/dx77xHHXbNs1opfyVtHvnWeryrXa66qrN2hPdH2azz4P6j+l/6Dnwf1H9L/ANDJhFctiyc56uW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Gs8+D+o/pf+g58H9R/S/9DJguWxZOc9S8LRm5R0azz4P6j+l/6Dnwf1H9L/0MmC5bFk5z1LwtGblHRrPPg/qP6X/oOfB/Uf0v/QyYLlsWTnPUvC0ZuUdFYgKGswAAAAAAAAAAAAAAAAAAAAAAAAAAAAAAAAAAAAAAAAAAAAAAAAAAAAAA5fab0kZl+C87Q6hy+03pIzL8F52h1WLE1fuj5YngwcB9DQgAAAAAAAAAAAAAAAAAAAAAAAAAAAAAAAAAAAAAAAAAAAAAAAAAAAAAAAAAAAAAAADwLv8AvK/fl57wLv8AvK/flmHmbT/xov5AbPHAAAAAAAAAAAAAAAAAAAAAAAAAAAAAAAAAAAAAAAAAAAAAAAAAAAAAAAAAAAAAAAAbfsQ6VMX4bX5u20JnuxDpUxfhtfm7bQnz7amLrNVpsfkUdABwOkAAAAAAAAAAAAAAAAAAAAABBvBh6vuU/jfmbi8kG8GHq+5T+N+ZuLyAAAAAAAAAAAAAAAAAAAAAAAAAAAAAAABwG3jFZ5hNlmc3dKTjYzqZsUWPUVE1XvdXqKauLERM7+LM9AHS6n1XkOlsL6o1Fm2Dy+3Mb6eb3Yiqv+zT0aveiJYRrbhUZJguaWNIZXfzS9HJGJxX+ws+/FP29Ud6eKzXTPB319q3Fer9UYmnK6b08a5ex92b+Jr7/EiZnf3qqqZcbt20Bg9m+rsHkuAxmIxlNeAt4m5evRETNdVdymd0R0I3Uxyb56/KC69nWeYnUuhcizrHUWbeKx+Et4i5RZiYoiqqN8xTEzM7vfmXROI2IdSHSHwbZ8l24PxxuLw+Awd/F429bsYaxRNy7duVcWmimI3zMz1oiEta/wCFRdt467hdDZVh7mHomaYxuYRVPNO/TbpmN0diZnf2Yh0PDO1XeyzSGV6dwlyaK82u1XMRxZ5Zs2t08We9NVVM/wCF6zgjbNMsuaenWWdYO1isZiLtVvAReoiqm1RRPFmuInk401RVG/rRTydGQZ9b4S20XDV0XsRZyuuzVyxTdwVVNNXvTFUT+ltmxrhBZXrjMbOS53hacpzq7yWd1fGsYir+bTM8tNXYpnfv607+RtWPwWFzHB3cJmGGs4rC3Y4tdm9RFdFUdiYnklBfCH0Nb2cbR6fWObmHy7F0U47BcWqd9irjTE0RPR9zVG+OxEwC/H4ZhjMNl2BxGMx1+3h8Jh6Ju3btyrdTRTEb5mZ7G5zuyzUk6v2e5DnlcxN7F4amb27oc1pmaLm7vcampjPDR1Xey7TGU6bwlyaJzO5VfxPFno2re7dTPemqqJ/wA9Dr3hU36Mddw2h8qw9WGomaYxuYRVM3O/TbpmOLHY3zM9mIcdb4S20XC3KL2Js5XctVcsU3cHVTTV70xVE/paNwSNmmWRpmnWOc4O1isdirtdOBi9RFVNm3RM0zXET/ACpqirl60RG7oyo/McBhMzwd3CZjhbGKwt2OLXZvURXRVHYmJ5JBjOxnb/leu8faybOMLTlOeXOSzEV8aziJ7FMzy01f9M9HrTM8jb0Abf8ARNOzXaZFOR1XLGBxFNGPwM01TxrE8ad9MVdH3NVPJ1900ra2aaj9lugsizyrdzXGYWmu7FPQi7Hua4jvcaKge8zLHYXLMvxGOzC/bw+Dw9ubt27cndTRTEb5mZSxrzhU4mMddw+iMpw/qWiZpjGZhFVVVzv026Zjix2N8z34joPd8NPVd7A5Bk+mcJcmj1wrqxOKimd2+3bmOJTPemqd/v0Q/rglbNMstaWt6wzfB2sTmOMuVxgubURVFi1TVNPGpiehVVVFXL2Ijd0Z3hmtrhLbRMJcou4qxldy1VyxRewdVNNUd6Yqif0tx2M7fcq17jreT5rhYynPa4/2VHH41nETHRiiqeWKv+mfimWxZnl+DzXBXcHmeFsYvCXY4tdm/biuiqO/E8iB9u+jedltQ5nkdy7YwdyKMwy+qKp41n3U+5if+mumd3X3bt4PoE8XNcwwmU5bicwzLEW8NgsNbm7evXJ3U0Ux0Zl6jZ5qGNV6HyPPIiIrxuFou3KaehTc3bq4j3qoqhg3DV1XewmUZNpfC3JppxtVWLxURO7jUUTEUUz2YmrjT79EA9PrrhVYv1bdw+icow9OFpmaacXmEVVVXO/FumY4vxzPvQ5Szwl9omDu0XcXYyu7aq5YovYOqmmqO9MVRP6WocEzZplmF0lZ1fm2DtYnNMdXVOEm9RFXqe1TVNMTTE9CqqYmeN2N27dy76CzXLcFm2Bu4LNMJYxmEuxxa7N+3FdFUd+JBkWxjb1lOv8AGUZRmWGjKc+qiZt2+PxrWI3RvniVTumKuvxZ63QmW0Pn1tv0jVsv2p1Wsju3bGGnmeY5dXFXurUTVO6N/wD0101RHX3RG9dGg8+p1RozJc7oiKZx2Et3q6Y6FNcx7qn4qt8fED2Wb5lg8nyzFZjmmJt4XBYa3N29euTupopjr/8AhK2uOFVjqsbdsaKyjDUYSmZppxWYRVXXc78UUzEU/HM/E9rw1tV3sPgMl0rhbk00YrfjcXETu41NM8W3E9mONx59+mHt+Cfs0yzA6Qw2rc1wdrEZvmFVVeGqvURV6nsxVNMTTE9CqqYmeN2JiOTl3hlVnhL7Q8HeouYvD5Xdt1csUXsHVRFUd6YqiW8bGNu+U7QcXTlOPw3rVn00zNFma+NaxG6N88zq5J39fiz1uhM8u7Wc2yvA5xgLuBzXB2MZg7scWuzfoiumqPelAm2bStzZZtWrs5Jeu2bFFVvMcuub99VumZmYjf1+LXTVHfiI3g+g49LorPKNTaRyfO7URTGPwlvETTH8mqqmJqp+Kd8fE90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44v/dx77xHl4v/AHce+8RtDwdoecAMuIAAAAAAAAAAAAAAAAAAAAAAAAAAAAAAAAAAAAAAAAAAAAAAAAAAAAAAAAAAAAAAABWID5euQAAAAAAAAAAAAAAAAAAAAAAAAAAAAAAAAAAAAAAAAAAAAAAAAAAAAAA5fab0kZl+C87Q6hy+03pIzL8F52h1WLE1fuj5YngwcB9DQgAAAAAAAAAAAAAAAAAAAAAAAAAAAAAAAAAAAAAAAAAAAAAAAAAAAAAAAAAAAAAAADwLv+8r9+XnvAu/7yv35Zh5m0/8aL+QGzxwAAAAAAAAAAAAAAAAAAAAAAAAAAAAAAAAAAAAAAAAAAAAAAAAAAAAAAAAAAAAAAAG37EOlTF+G1+bttCZ7sQ6VMX4bX5u20J8+2pi6zVabH5FHQAcDpAAAAAAAAAAAAAAAAAAAAAAQbwYer7lP435m4vJBvBh6vuU/jfmbi8gAAAAAAAAAAAAAAAAAAAAAAAAAAAAAAAAES8M/qsYL4Js+dvLaRLwz+qxgvgmz528Co9iHUh0h8G2fJdu4jYh1IdIfBtnyXbgi/hrYmq5tKyjDb/cWsqoriO/Vdu7/wBFMKS2CYenDbHNJW6I3ROBpufHVM1T+mUx8M/qsYL4Js+dvKj2IdSHSHwbZ8kHbpZ4cmHpmxo/ExHu4qxVuZ7MTFqY/dPyqmTBw4/+VaR/vsT5NsHbcEPEVX9jWFt1TvixjL9unvRNUVfvqliXDSxNV3ajl1jf7izlVvdHfm7dmZ/d8jZeB11IJ+Eb/wC6hiPDJ6rln4Ms+XcBU+w7D04bZBpG3RG6Jy61c+OqONP6Zl3DjtjXUm0f8FYbzcOxBKfDlw9MXNHYmI93VGLt1T2YjmMx++WkcEnEVX9i2XW6p3xYxOIt096OaTV++qWf8OX/AIXRv9vF/usu44IHUcs+HX/3wDEOGbiar21fCWZn3NjK7VER79y5VP71UbF8PThtkuj7dEbonK8Pc+OqiKp/TKTuGH1YKvg+x++pXGyPqVaO+B8J5mgHWJO4cmHppx2j8TEe7uW8Vbme9TNqY8uVYpV4c/8A/BP49/8Ay4NL4KGIqv7EsnoqnfzC9iLce9zWqr/6k/cMfE1X9rtu1VPucPltm3THv1V1f/U3ngjdRjBeF4jy0+cLzqy4nwKx+6QV5shw9OG2VaPt0Ruj1pwtU+/Vapqn9My65zGy3qZaR+B8H5mh04JJ4cWHppznSeJiPd3MPiLcz3qaqJjy5a7wV8RVf2IZDFc75tV4i3E97m9cx+9lPDl/4rRv9jF/vstO4JvUTyrwjEedqBPXDBxNV/bDXbqnfGHwFi1T3onjV/vqlX2yvD04XZlpKzRG6Kcpwvy8ypmZ+XejjhbdWnMPBcP5uFm7OOp5pf4LwvmaQdEkPhwYemnUel8TEe7uYS9bme9TXEx5cq8SXw4/+a6R/ucT5VsGwcF7EVYjYdpya531W/VFvf3ov3N36NzVGR8FPqH5H/eYnz9bXAAeh1/l+KzbQmpMuy6jj47GZbicPYp40U8a5XaqppjfPJHLMcsg98IN5wO1TtT+0bPpnOB2qdqf2jZ9MG88M7qTYP4Ws+bunAx6k2M+Fr3m7SY9d7LtbaMyWjMtUYHmGArvU2Ka/Vdu77uYmYjdTVM9CmeVT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8cX/u4994jy8X/ALuPfeI2h4O0POAGXEAAAAAAAAAAAAAAAAAAAAAAAAAAAAAAAAAAAAAAAAAAAAAAAAAAAAAAAAAAAAAAAArEB8vXIAAAAAAAAAAAAAAAAAAAAAAAAAAAAAAAAAAAAAAAAAAAAAAAAAAAAAAcvtN6SMy/BedodQ5fab0kZl+C87Q6rFiav3R8sTwYOA+hoQAAAAAAAAAAAAAAAAAAAAAAAAAAAAAAAAAAAAAAAAAAAAAAAAAAAAAAAAAAAAAAAB4F3/eV+/Lz3gXf95X78sw8zaf+NF/IDZ44AAAAAAAAAAAAAAAAAAAAAAAAAAAAAAAAAAAAAAAAAAAAAAAAAAAAAAAAAAAAAAADb9iHSpi/Da/N22hM92IdKmL8Nr83baE+fbUxdZqtNj8ijoAOB0gAAAAAAAAAAAAAAAAAAAAAIN4MPV9yn8b8zcXkg3gw9X3KfxvzNxeQAAAAAAAAAAAAAAAAAAAAAAAAAAAAAAAACJeGf1WMF8E2fO3ltIl4Z/VYwXwTZ87eBUexDqQ6Q+DbPku3cRsQ6kOkPg2z5LtwRbw1cNVb2mZTiN3uLuU0UxPfpu3d/wCiYUnsCxNGL2N6TuW5iYpwVNr46Jmif00yzPhnaTvZnpLK9RYS3NdWVXarWI4scsWbm7dVPeiqmI/xvScEfadluEyavRue4u1hL1u9Vdy+5eqimi5TXO+q3vnkirjb5js8aewCpks8OTEUxh9H4ff7uasVcmOxERaj/OfkU9jsbhcvwdzF4/E2cNhbVPGrvXq4oopjszM8kIO4Qmt6NpW0q1RkFNzE4DC004DAxTTO/EVTVO+uI6Puqp3R2YiAUlwRsLVh9jGCuVRujEYvEXae/EV8T99EsP4aOGqtbU8vvTHuL2VWpie/F27Ex+75VZbNdORpLQeR5FPFm5g8LTRdmnoTcn3Vcx3pqmpinDR0nezDTWU6lwlua5yy5VYxPFjli1c3cWqe9FUbv8YNW2F4mjF7H9I3LcxMU5fbtfHRHEn9NMu6S/wSNp2W2chnRmeYy1hMTYu1XMBXerimi7RXPGqtxM8nGiqapiOvxuToKYzDHYTLcHdxeYYmxhcLajjV3r1cUUUx2ZmeSAS5w5cRTNejcPExx4jF3Ko7ETzGI/dPyNJ4JmFqw+xTK7lUboxGIxF2Pe5pNP8A9KZdvms42m7T6IyCi5icFZijL8BTTTPGvzNU76oj/qqq3R3op6C29nunqdKaIyTI4mmasFhaLVyqnoVXN2+uY9+qap+MEicMvDVWdrOGuzHub+V2a4n3q7lP+SqNimJoxeyPSFy3MTFOWWLXx0URRP6aZY7w09J3sbkWT6nwlua4y+urDYqaY37rdcxNFU96KomPfrh+XBJ2nZZTp2nRud4y1hcZhrlVeAqvVxTTet1zNU0RM/yoqmqd3XiY3dCQU2k/hyYimrG6Ow8T7u3bxdyY71U2ojyZVPmWYYPK8FdxmZYqxhMJajjXL1+uKKKY78zyIJ26avq2o7U6fWC3cxGFo4mXZfRFO6q97qfdRH/VXVO7vbt4Kj4KeFqw+xHJa643c3u4i7Hvc2rp/wDpT1wxsNVY2vU3Ko5L+XWblPfiKq6f30ysTQmQUaW0bkuR0TFXqHC27NVUdCquI91V8dW+fjYDw1dJ3sXlWTapwtua6cFNWDxcxG/i0Vzvt1T2IirjR79cA2zY9iaMXsp0hdtzEx61Yaid3Zpt00z+mJdemngl7Tssr0zb0bnWMtYXH4S5VOBm9XFNN+3VVNXEiZ/lRVNXJ14mN3QlRmaZjgspwN3G5ni7GEwlqONXev1xRRTHfmQSnw4sRTVm+ksPE+7t2MRcmO9VVbiPJlr/AAWsLVhtiGn5rjdVenEXd3em/Xu/RESlTbXqy5tU2rxVkNq5fw++3l2XUbt1V2ONPut3W41dVU8vWmN66dF5Hb0zpLJ8ktTFVOAwtvDzVH8uqmmIqq+Od8/GCMeGBhqrG2K7cqjdGIwNi5T34jjU/vplXuyjE0YzZhpK/bmJirKsLE7utMWqYmPliWE8NbSd7EYLJdVYW3NdGG34HFzEb+LTVPGtzPe401x79Udl5/BN2nZZiNLWdH5xjLWFzLBV1Rg+bVxTGItVVTVxaZno1UzMxu7G7dv3TuCkUicODEU1ai0th4n3dvC3rkx3qq6YjyZVhm2Z4HJ8Bdx2a4uxg8HajjV3r9cUU0x78oG2xanvbV9rXGyG1cvWblVvLsutzG6qumKp3Tu63Gqqqq70Ty9AFZcGLC1YXYfpqm5G6q5Tfu/FVfuTH6JhqT1Oksltac0vlOTWJiq3gMLbw0VfzuLTETV8cxv+N7Y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Pxxf+7j33iPLxf+7j33iNoeDtDzgBlxAAAAAAAAAAAAAAAAAAAAAAAAAAAAAAAAAAAAAAAAAAAAAAAAAAAAAAAAAAAAAAAAKxAfL1yAAAAAAAAAAAAAAAAAAAAAAAAAAAAAAAAAAAAAAAAAAAAAAAAAAAAAAHL7TekjMvwXnaHUOX2m9JGZfgvO0OqxYmr90fLE8GDgPoaEAAAAAAAAAAAAAAAAAAAAAAAAAAAAAAAAAAAAAAAAAAAAAAAAAAAAAAAAAAAAAAAAeBd/3lfvy894F3/eV+/LMPM2n/jRfyA2eOAAAAAAAAAAAAAAAAAAAAAAAAAAAAAAAAAAAAAAAAAAAAAAAAAAAAAAAAAAAAAAAA2/Yh0qYvw2vzdtoTPdiHSpi/Da/N22hPn21MXWarTY/Io6ADgdIAAAAAAAAAAAAAAAAAAAAACDeDD1fcp/G/M3F5IN4MPV9yn8b8zcXkAAAAAAAAAAAAAAAAAAAAAAAAAAAAAAAAAnfhBbEtSbRdb4fOMkxuUWMLbwNvDTTjLtymvjU111TO6m3VG7dXHX7KiAHO7OsjxOmtC5FkuOrs3MVgMJbsXa7MzNE1UxumaZmInd78Q6IAfjjcLh8dg7+Exlm3fw1+ibd21cp41NdMxumJjrxMJa2gcFe7cx13FaGzTD28PXM1RgcfNUcz71NyInfHYiY39mZVWAiG1wadouJrosYi9lduzTPJVdxlVVFPvRFMz+huGxnYDleg8fbznOMVTm2eW4/wBlVFHFs4eezRE8tVX/AFT8URPK24AfhmGDw2Y4HEYPHWLeIwuIom1dtXKd9NdMxumJjsbn7gJS19wVr9eOu4nQ+a4enDVzNUYLMJqibfepuUxPGjsb4iezMuPs8GnaJiq6LGJv5Xas0zuiq7jKqqafeiKZn9C3QGKbGNgeVaBxtvOM1xMZtntEf7KvicWzh98bpmimeWautxp+KIbWAPHzLA4XM8vxGBzCxbxGDxFubV21cjfTXTMbpiYSvrzgrYmcddxGiM2w/qWuZqjB5hNVNVvvU3KYnjR2N8R35noqwARFZ4NG0TF3KLOKv5Xas08kVXcZVVTTHeiKZn9Ddti+wbKdn+LozfMsTGbZ9TExbu8Ti2sPvjdPEpnlmrrcaet0IjlbOAPFzTL8Jm2XYnAZlh7eJweJtzavWbkb6a6ZjdMS8oBJuuuCri/Vt3EaJzbD1YWuZqjCZhNVNVvvRcpieN8cR78uUscGjaJjLlFrF4jK7Vqnkiu9jKqqaY70RTM/oW6AxvYvsJynZ7iqc2x+J9dc/imaaL00cW3h4mN08zp5Z39bjTy7uhEb537IAPEzfLcHnGWYrLs0w9vE4LE25tXrNyN9NdM9GEra44KuOpxt2/orN8NXhKpmqnC5hNVFduOxFdMTFXxxHxq0ARHY4NG0PGXaLWMxGV2bVPJFd7GVVxTHeiKZlvexfYZlGzvERmmMxHrrn80zTTiKqOLbsRMcsW6eXlnoTVPLu6G7fO/YQAAAAAAGDcM7qTYP4Ws+bunAx6k2M+Fr3m7RwzupNg/haz5u6cDHqTYz4WvebtA3kAAAAAAAAAAAAAAAAAAAAAAAHq9VdLGceB3vIlOajNVdLGceB3vIlOa19nvLp6o6YAsTQAAAAAAAAAAAAAAAAAAAAAAAAAAAAAAAAAAAAAAAAAAAAAAAAAAAAAAAAAAAAAAABvGzLpIy38L52t1Dl9mXSRlv4XztbqHzy24ms90/KaOAA5WQAAAAAAAAAAAAAAAAAAAAAAAAAAAAAAAAAAAAAAAAAAAAAAAAAAAAAAAAAAAAAAAAAAAAAAAAAAAAAAAAAAAAAAAAAAAAAAAAAAAAAAAAAAAAAAAAAAAAAAABje2TpnwvgdPl1tkY3tk6Z8L4HT5db2Nh4uNJa0+DgwF1RAAAAAAAAAAAAAAAAAAAAAAAAAAAAAAAAAAAAAAAAAAAAAAAAAAAAAAAAAAAAAAAAPxxf+7j33iPLxf+7j33iNoeDtDzgBlxAAAAAAAAAAAAAAAAAAAAAAAAAAAAAAAAAAAAAAAAAAAAAAAAAAAAAAAAAAAAAAAAKxAfL1yAAAAAAAAAAAAAAAAAAAAAAAAAAAAAAAAAAAAAAAAAAAAAAAAAAAAAAHL7TekjMvwXnaHUOX2m9JGZfgvO0OqxYmr90fLE8GDgPoaEAAAAAAAAAAAAAAAAAAAAAAAAAAAAAAAAAAAAAAAAAAAAAAAAAAAAAAAAAAAAAAAAeBd/3lfvy894F3/eV+/LMPM2n/jRfyA2eOAAAAAAAAAAAAAAAAAAAAAAAAAAAAAAAAAAAAAAAAAAAAAAAAAAAAAAAAAAAAAAAA2/Yh0qYvw2vzdtoTPdiHSpi/Da/N22hPn21MXWarTY/Io6ADgdIAAAAAAAAAAAAAAAAAAAAACDeDD1fcp/G/M3F5IN4MPV9yn8b8zcXkAAAAAAAAAAAAAAAAAAAAAAAAAAAAAAAAAAAAAAAAAAAAAAAAAAAAAAAAAAAAAAAAAADBuGd1JsH8LWfN3TgY9SbGfC17zdo4Z3UmwfwtZ83dOBj1JsZ8LXvN2gbyAAAAAAAAAAAAAAAAAAAAAAAD1equljOPA73kSnNRmquljOPA73kSnNa+z3l09UdMAWJoAAAAAAAAAAAAAAAAAAAAAAAAAAAAAAAAAAAAAAAAAAAAAAAAAAAAAAAAAAAAAAAA3jZl0kZb+F87W6hy+zLpIy38L52t1D55bcTWe6flNHAAcrIAAAAAAAAAAAAAAAAAAAAAAAAAAAAAAAAAAAAAAAAAAAAAAAAAAAAAAAAAAAAAAAAAAAAAAAAAAAAAAAAAAAAAAAAAAAAAAAAAAAAAAAAAAAAAAAAAAAAAAAAxvbJ0z4XwOny62yMb2ydM+F8Dp8ut7Gw8XGktafBwYC6ogAAAAAAAAAAAAAAAAAAAAAAAAAAAAAAAAAAAAAAAAAAAAAAAAAAAAAAAAAAAAAAAH44v8A3ce+8R5eL/3ce+8RtDwdoecAMuIAAAAAAAAAAAAAAAAAAAAAAAAAAAAAAAAAAAAAAAAAAAAAAAAAAAAAAAAAAAAAAABWID5euQAAAAAAAAAAAAAAAAAAAAAAAAAAAAAAAAAAAAAAAAAAAAAAAAAAAAAA5fab0kZl+C87Q6hy+03pIzL8F52h1WLE1fuj5YngwcB9DQgAAAAAAAAAAAAAAAAAAAAAAAAAAAAAAAAAAAAAAAAAAAAAAAAAAAAAAAAAAAAAAADwLv8AvK/fl57wLv8AvK/flmHmbT/xov5AbPHAAAAAAAAAAAAAAAAAAAAAAAAAAAAAAAAAAAAAAAAAAAAAAAAAAAAAAAAAAAAAAAAbfsQ6VMX4bX5u20JnuxDpUxfhtfm7bQnz7amLrNVpsfkUdABwOk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8cX/ALuPfeI8vF/7uPfeI2h4O0POAGXEAAAAAAAAAAAAAAAAAAAAAAAAAAAAAAAAAAAAAAAAAAAAAAAAAAAAAAAAAAAAAAAArEB8vXIAAAAAAAAAAAAAAAAAAAAAAAAAAAAAAAAAAAAAAAAAAAAAAAAAAAAAAcvtN6SMy/BedodQ5fab0kZl+C87Q6rFiav3R8sTwYOA+hoQAAAAAAAAAAAAAAAAAAAAAAAAAAAAAAAAAAAAAAAAAAAAAAAAAAAAAAAAAAAAAAAB4F3/AHlfvy894F3/AHlfvyzDzNp/40X8gNnjgAAAAAAAAAAAAAAAAAAAAAAAAAAAAAAAAAAAAAAAAAAAAAAAAAAAAAAAAAAAAAAANv2IdKmL8Nr83baEz3Yh0qYvw2vzdtoT59tTF1mq02PyKOgA4HSAAAAAAAAAAAAAAAAAAAAAAg3gw9X3KfxvzNxeSDeDD1fcp/G/M3F5AAAAAAAAAAAAAAAAAAAAAAAAAAAAAAAAAAAAAAAAAAAAAAAAAAAAAAAAAAAAAAAAAAAwbhndSbB/C1nzd04GPUmxnwte83aOGd1JsH8LWfN3TgY9SbGfC17zdoG8gAAAAAAAAAAAAAAAAAAAAAAA9XqrpYzjwO95EpzUZqrpYzjwO95EpzWvs95dPVHTAFiaAAAAAAAAAAAAAAAAAAAAAAAAAAAAAAAAAAAAAAAAAAAAAAAAAAAAAAAAAAAAAAAAN42ZdJGW/hfO1uocvsy6SMt/C+drdQ+eW3E1nun5TRwAHKyAAAAAAAAAAAAAAAAAAAAAAAAAAAAAAAAAAAAAAAAAAAAAAAAAAAAAAAAAAAAAAAAAAAAAAAAAAAAAAAAAAAAAAAAAAAAAAAAAAAAAAAAAAAAAAAAAAAAAAAAMb2ydM+F8Dp8utsjG9snTPhfA6fLrexsPFxpLWnwcGAuqIAAAAAAAAAAAAAAAAAAAAAAAAAAAAAAAAAAAAAAAAAAAAAAAAAAAAAAAAAAAAAAAB+OL/wB3HvvEeXi/93HvvEbQ8HaHnADLiAAAAAAAAAAAAAAAAAAAAAAAAAAAAAAAAAAAAAAAAAAAAAAAAAAAAAAAAAAAAAAAAViA+XrkAAAAAAAAAAAAAAAAAAAAAAAAAAAAAAAAAAAAAAAAAAAAAAAAAAAAAAOX2m9JGZfgvO0OocvtN6SMy/BedodVixNX7o+WJ4MHAfQ0IAAAAAAAAAAAAAAAAAAAAAAAAAAAAAAAAAAAAAAAAAAAAAAAAAAAAAAAAAAAAAAAA8C7/vK/fl57wLv+8r9+WYeZtP8Axov5AbPHAAAAAAAAAAAAAAAAAAAAAAAAAAAAAAAAAAAAAAAAAAAAAAAAAAAAAAAAAAAAAAAAbfsQ6VMX4bX5u20JnuxDpUxfhtfm7bQnz7amLrNVpsfkUdABwOk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bxsy6SMt/C+drdQ5fZl0kZb+F87W6h88tuJrPdPymjgAOVkAAAAAAAAAAAAAAAAAAAAAAAAAAAAAAAAAAAAAAAAAAAAAAAAAAAAAAAAAAAAAAAAAAAAAAAAAAAAAAAAAAAAAAAAAAAAAAAAAAAAAAAAAAAAAAAAAAAAAAAAY3tk6Z8L4HT5dbZGN7ZOmfC+B0+XW9jYeLjSWtPg4MBdUQAAAAAAAAAAAAAAAAAAAAAAAAAAAAAAAAAAAAAAAAAAAAAAAAAAAAAAAAAAAAAAAD8cX/u4994jy8X/u4994jaHg7Q84AZcQAAAAAAAAAAAAAAAAAAAAAAAAAAAAAAAAAAAAAAAAAAAAAAAAAAAAAAAAAAAAAAACsQHy9cgAAAAAAAAAAAAAAAAAAAAAAAAAAAAAAAAAAAAAAAAAAAAAAAAAAAAABy+03pIzL8F52h1Dl9pvSRmX4LztDqsWJq/dHyxPBg4D6GhAAAAAAAAAAAAAAAAAAAAAAAAAAAAAAAAAAAAAAAAAAAAAAAAAAAAAAAAAAAAAAAAHgXf95X78vPeBd/3lfvyzDzNp/wCNF/IDZ44AAAAAAAAAAAAAAAAAAAAAAAAAAAAAAAAAAAAAAAAAAAAAAAAAAAAAAAAAAAAAAADb9iHSpi/Da/N22hM92IdKmL8Nr83baE+fbUxdZqtNj8ijoAOB0g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DeNmXSRlv4XztbqHL7MukjLfwvna3UPnltxNZ7p+U0cABysgAAAAAAAAAAAAAAAAAAAAAAAAAAAAAAAAAAAAAAAAAAAAAAAAAAAAAAAAAAAAAAAAAAAAAAAAAAAAAAAAAAAAAAAAAAAAAAAAAAAAAAAAAAAAAAAAAAAAAAADG9snTPhfA6fLrbIxvbJ0z4XwOny63sbDxcaS1p8HBgLqiAAAAAAAAAAAAAAAAAAAAAAAAAAAAAAAAAAAAAAAAAAAAAAAAAAAAAAAAAAAAAAAAfji/93HvvEeXi/wDdx77xG0PB2h5wAy4gAAAAAAAAAAAAAAAAAAAAAAAAAAAAAAAAAAAAAAAAAAAAAAAAAAAAAAAAAAAAAAAFYgPl65AAAAAAAAAAAAAAAAAAAAAAAAAAAAAAAAAAAAAAAAAAAAAAAAAAAAAADl9pvSRmX4LztDqHL7TekjMvwXnaHVYsTV+6PlieDBwH0NCAAAAAAAAAAAAAAAAAAAAAAAAAAAAAAAAAAAAAAAAAAAAAAAAAAAAAAAAAAAAAAAAPAu/7yv35ee8C7/vK/flmHmbT/wAaL+QGzxwAAAAAAAAAAAAAAAAAAAAAAAAAAAAAAAAAAAAAAAAAAAAAAAAAAAAAAAAAAAAAAAG37EOlTF+G1+bttCZ7sQ6VMX4bX5u20J8+2pi6zVabH5FHQAcDpAAAAAAAAAAAAAAAAAAAAAAQbwYer7lP435m4vJBvBh6vuU/jfmbi8gAAAAAAAAAAAAAAAAAAAAAAAAAAAAAAAAAAAAAAAAAAAAAAAAAAAAAAAAAAAAAAAAAAYNwzupNg/haz5u6cDHqTYz4WvebtHDO6k2D+FrPm7pwMepNjPha95u0DeQAAAAAAAAAAAAAAAAAAAAAAAer1V0sZx4He8iU5qM1V0sZx4He8iU5rX2e8unqjpgCxNAAAAAAAAAAAAAAAAAAAAAAAAAAAAAAAAAAAAAAAAAAAAAAAAAAAAAAAAAAAAAAAAG8bMukjLfwvna3UOX2ZdJGW/hfO1uofPLbiaz3T8po4ADlZAAAAAAAAAAAAAAAAAAAAAAAAAAAAAAAAAAAAAAAAAAAAAAAAAAAAAAAAAAAAAAAAAAAAAAAAAAAAAAAAAAAAAAAAAAAAAAAAAAAAAAAAAAAAAAAAAAAAAAAAGN7ZOmfC+B0+XW2Rje2TpnwvgdPl1vY2Hi40lrT4ODAXVEAAAAAAAAAAAAAAAAAAAAAAAAAAAAAAAAAAAAAAAAAAAAAAAAAAAAAAAAAAAAAAAA/HF/7uPfeI8vF/wC7j33iNoeDtDzgBlxAAAAAAAAAAAAAAAAAAAAAAAAAAAAAAAAAAAAAAAAAAAAAAAAAAAAAAAAAAAAAAAAKxAfL1yAAAAAAAAAAAAAAAAAAAAAAAAAAAAAAAAAAAAAAAAAAAAAAAAAAAAAAHL7TekjMvwXnaHUOX2m9JGZfgvO0OqxYmr90fLE8GDgPoaEAAAAAAAAAAAAAAAAAAAAAAAAAAAAAAAAAAAAAAAAAAAAAAAAAAAAAAAAAAAAAAAAeBd/3lfvy894F3/eV+/LMPM2n/jRfyA2eOAAAAAAAAAAAAAAAAAAAAAAAAAAAAAAAAAAAAAAAAAAAAAAAAAAAAAAAAAAAAAAAA2/Yh0qYvw2vzdtoTPdiHSpi/Da/N22hPn21MXWarTY/Io6ADgdIAAAAAAAAAAAAAAAAAAAAACDeDD1fcp/G/M3F5IN4MPV9yn8b8zcXkAAAAAAAAAAAAAAAAAAAAAAAAAAAAAAAAAAAAAAAAAAAAAAAAAAAAAAAAAD0uodVZBpummc/zrLsu40b6acTiKbdVXvRM75+IHuhxWB2raDx1+LOH1bk/NJndEV4mm3vnvTVuh2dq5Rdt03LVdNduuONTVTO+JjsxIP6AAAAABg3DO6k2D+FrPm7pwMepNjPha95u0cM7qTYP4Ws+bunAx6k2M+Fr3m7QN5AAAAAAAAAAAAAAAAAAAAAAAB6vVXSxnHgd7yJTmozVXSxnHgd7yJTmtfZ7y6eqOmALE0AAAAAAAAAAAAAAAAAAAAAAAAAAAAAAAAAAAAAAAAAAAAAAAAAAAAAAAAAAAAAAAAbRs9zzKcHo/L7GLzTA2L9HNONbu4iimqN9yqY3xM7+hMOi9kuRduss8at/WmjEf76r/8AXrPzeHW7Aq62spVk05/1mZ/LzKzadOhSmhFHgpv2S5F26yzxq39Z7Jci7dZZ41b+tMgj8OVWeWt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Z7Jci7dZZ41b+tMgeHKrPJe1PLCm/ZLkXbrLPGrf1nslyLt1lnjVv60yB4cqs8l7U8sKb9kuRduss8at/WeyXIu3WWeNW/rTIHhyqzyXtTywpv2S5F26yzxq39byMDm+W4+7NrAZhg8TdinjTRZv01zEdDfuiehyx8qXGh7EOmvF+BV+ctue17Dq7PU0q2Kcz3JajaVKtrIoTR4tuAVp64AAAAAAAAAAAAAAAAAAAAAAAAAAAAAAAAAAAAAAAAAAAAAAAAAAAAAAxvbJ0z4XwOny62yMb2ydM+F8Dp8ut7Gw8XGktafBwYC6ogAAAAAAAAAAAAAAAAAAAAAAAAAAAAAAAAAAAAAAAAAAAAAAAAAAAAAAAAAAAAAAAH44v/dx77xHl4v/AHce+8RtDwdoecAMuIAAAAAAAAAAAAAAAAAAAAAAAAAAAAAAAAAAAAAAAAAAAAAAAAAAAAAAAAAAAAAAABWID5euQAAAAAAAAAAAAAAAAAAAAAAAAAAAAAAAAAAAAAAAAAAAAAAAAAAAAAA5fab0kZl+C87Q6hy+03pIzL8F52h1WLE1fuj5YngwcB9DQgAAAAAAAAAAAAAAAAAAAAAAAAAAAAAAAAAAAAAAAAAAAAAAAAAAAAAAAAAAAAAAADwLv+8r9+XnvAu/7yv35Zh5m0/8aL+QGzxwAAAAAAAAAAAAAAAAAAAAAAAAAAAAAAAAAAAAAAAAAAAAAAAAAAAAAAAAAAAAAAAG37EOlTF+G1+bttCZ7sQ6VMX4bX5u20J8+2pi6zVabH5FHQAcDpAAAAAAAAAAAAAAAAAAAAAAQbwYer7lP435m4vJBvBh6vuU/jfmbi8gAAAAAAAAAAAAAAAAAAAAAAAAAAAAAAAAAAAAAAAAAAAAAAAAAAAAAAAAZPwjNpdzZ3o+362VUevmZVVWcJNURMWoiI493dPR3b4iI7NUdGIlMGy7ZNqba9jMZnONzGrD4Hms03syxfGvXL1zrxTG+JqmN8b5mYiHuOGNm1eO2r28Dxp5ll2BtW4p60VV765n35iqn5IVfseya1kGy/TGX2aIomnAWrtyIjo3K6ePXP5VUgnrUXBPxmHy25d0/qW3jcZRTvjD4nC8xi5PYiuKqt0+/G7vw4jYdtNznZprKjIc/uX6MjrxE4bGYPETP/o6+Num5TE/azTP20R0Y39fdK7EN8MHJrWWbWvVdiiKYzPA2sTXujdE1xNVuf0UUz8YLkHIbIM1rzvZfpfH3qprvXcvtU3Kp/lV008WqfjmmXXgAAAAwbhndSbB/C1nzd04GPUmxnwte83aOGd1JsH8LWfN3TgY9SbGfC17zdoG8gAAAAAAAAAAAAAAAAAAAAAAA9XqrpYzjwO95EpzUZqrpYzjwO95EpzWvs95dPVHTAFiaAAAAAAAAAAAAAAAAAAAAAAAAAAAAAAAAAAAAAAAAAAAAAAAAAAAAAAAAAAAAAAAAPCxH++q/wD16z836Yj/AH1X/wCvWfm3hWbR5tLWfkAEQAAAAAAAAAAAAAAAAAAAAAAAAAAAAAAAAAAAAAAAAAAAAAAAAAAAAAAAAAAAAAA0PYh014vwKvzltnjQ9iHTXi/Aq/OW3BtTCVmjpsfn0dW3APny0gAAAAAAAAAAAAAAAAAAAAAAAAAAAAAAAAAAAAAAAAAAAAAAAAAAAAADG9snTPhfA6fLrbIxvbJ0z4XwOny63sbDxcaS1p8HBgLqiAAAAAAAAAAAAAAAAAAAAAAAAAAAAAAAAAAAAAAAAAAAAAAAAAAAAAAAAAAAAAAAAfji/wDdx77xHl4v/dx77xG0PB2h5wAy4gAAAAAAAAAAAAAAAAAAAAAAAAAAAAAAAAAAAAAAAAAAAAAAAAAAAAAAAAAAAAAAAFYgPl65AAAAAAAAAAAAAAAAAAAAAAAAAAAAAAAAAAAAAAAAAAAAAAAAAAAAAADl9pvSRmX4LztDqHL7TekjMvwXnaHVYsTV+6PlieDBwH0NCAAAAAAAAAAAAAAAAAAAAAAAAAAAAAAAAAAAAAAAAAAAAAAAAAAAAAAAAAAAAAAAAPAu/wC8r9+XnvAu/wC8r9+WYeZtP/Gi/kBs8cAAAAAAAAAAAAAAAAAAAAAAAAAAAAAAAAAAAAAAAAAAAAAAAAAAAAAAAAAAAAAAABt+xDpUxfhtfm7bQme7EOlTF+G1+bttCfPtqYus1Wmx+RR0AHA6QAAAAAAAAAAAAAAAAAAAAAEG8GHq+5T+N+ZuLyQbwYer7lP435m4vIAAAAAAAAAAAAAAAAAAAAAAAAAAAAAAAAAAAAAAAAAAAAAAAAAAAAAAAAEA8KWqZ266lietGGiPFrS7NMREaaymI6EYS1H6kIT4UkTG3XUsz1/Usx4taXZpiYq01lMxyxOEszH5EA9kjrhuRHs109PX9b6vOVLFR1w3J/8A6109HX9b6vOVA3rg2TNWxHS0z/Q3Y/71xpbNODbTNGxHS0T0eY3J+W9XLSwHq9V5vGn9L5xnNVmb8Zdg72Lm1FXF5pzOia+Lv3Tu37t2/c9o8bNMBhs1yzGZdmFqL2DxdmvD37czMce3XTNNVO+OWN8TMcgJl9tvhu46984x/DPbb4buOvfOMfw2q84XZp3L2fGr/pnOF2ady9nxq/6YJr217drW0rSNnJben7mXTbxdGK5tVi4u7+LTXTxd3Ej+f0d/WNim3a1s10jeyW5p+5mM3MXXiubU4uLW7jU0U8XdxJ/mdHf11I3NgWzO5Tuq0xbiOj7nGYin91x/tGwPZnRG6NL25jv4zET++4DLPbb4buOvfOMfwz22+G7jr3zjH8NqvOF2ady9nxq/6ZzhdmncvZ8av+mDKvbb4buOvfOMfwz22+G7jr3zjH8NqvOF2ady9nxq/wCmc4XZp3L2fGr/AKYMq9tvhu46984x/DPbb4buOvfOMfw2q84XZp3L2fGr/pnOF2ady9nxq/6YMq9tvhu46984x/DPbb4buOvfOMfw2q84XZp3L2fGr/pnOF2ady9nxq/6YMq9tvhu46984x/DPbb4buOvfOMfw2q84XZp3L2fGr/pnOF2ady9nxq/6YMq9tvhu46984x/DPbb4buOvfOMfw2q84XZp3L2fGr/AKZzhdmncvZ8av8Apgyr22+G7jr3zjH8M9tvhu46984x/DarzhdmncvZ8av+mc4XZp3L2fGr/pgyr22+G7jr3zjH8M9tvhu46984x/DarzhdmncvZ8av+mc4XZp3L2fGr/pgyr22+G7jr3zjH8M9tvhu46984x/DarzhdmncvZ8av+mc4XZp3L2fGr/pgyr22+G7jr3zjH8M9tvhu46984x/DarzhdmncvZ8av8ApnOF2ady9nxq/wCmDKvbb4buOvfOMfwz22+G7jr3zjH8NqvOF2ady9nxq/6ZzhdmncvZ8av+mDKvbb4buOvfOMfwz22+G7jr3zjH8NqvOF2ady9nxq/6ZzhdmncvZ8av+mDH824VmHx+V4zBxpG7ROIs12uP64RPF41Mxv3cz77N+fDa7S1+Mx6KqOcLs07l7PjV/wBM5wuzTuXs+NX/AE3XZrdX2WJiqpd3f/xDExEpX58NrtLX4zHonPhtdpa/GY9FVHOF2ady9nxq/wCmc4XZp3L2fGr/AKbpvm2Z+UdG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3o9dbEtnmW6J1DjsFpu1axWGy7EXrNyMTeni102qppndNe7kmI6JfNsz8o6G7CbLm1q3XXNXrPXG/wD/ANiPRfzz17faivxiPRey4LOj8h1prbNMDqbL6cfhbOXVXqLdVyuji181txv30zE9CqflU/zhdmncvZ8av+mzfVtz8o6OWlYKilM0po/6z/zKTuevb7UV+MR6Jz17faivxiPRVjzhdmncvZ8av+mc4XZp3L2fGr/pl9W3Pyjox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ui0Lt7s6Xze9jatPXMTFyxNniRjIo3b6qZ37+JP839Kj+cLs07l7PjV/wBM5wuzTuXs+NX/AE0dbtW1V1CaunS74n/iOjahYqmrpRSox/rH/Msq9tvhu46984x/DPbb4buOvfOMfw2q84XZp3L2fGr/AKZzhdmncvZ8av8ApvOdbKvbb4buOvfOMfwz22+G7jr3zjH8NqvOF2ady9nxq/6ZzhdmncvZ8av+mDKvbb4buOvfOMfwz22+G7jr3zjH8NqvOF2ady9nxq/6ZzhdmncvZ8av+mDKvbb4buOvfOMfwz22+G7jr3zjH8NqvOF2ady9nxq/6ZzhdmncvZ8av+mDKvbb4buOvfOMfwz22+G7jr3zjH8NqvOF2ady9nxq/wCmc4XZp3L2fGr/AKYMq9tvhu46984x/DPbb4buOvfOMfw2q84XZp3L2fGr/pnOF2ady9nxq/6YMq9tvhu46984x/DPbb4buOvfOMfw2q84XZp3L2fGr/pnOF2ady9nxq/6YMq9tvhu46984x/DPbb4buOvfOMfw2q84XZp3L2fGr/pnOF2ady9nxq/6YMq9tvhu46984x/DPbb4buOvfOMfw2q84XZp3L2fGr/AKZzhdmncvZ8av8Apgyr22+G7jr3zjH8M9tvhu46984x/DarzhdmncvZ8av+mc4XZp3L2fGr/pgyr22+G7jr3zjH8M9tvhu46984x/DarzhdmncvZ8av+mc4XZp3L2fGr/pgyr22+G7jr3zjH8M9tvhu46984x/DarzhdmncvZ8av+mc4XZp3L2fGr/pgyr22+G7jr3zjH8M9tvhu46984x/DarzhdmncvZ8av8ApnOF2ady9nxq/wCmDKvbb4buOvfOMfwz22+G7jr3zjH8NqvOF2ady9nxq/6ZzhdmncvZ8av+mDKvbb4buOvfOMfwz22+G7jr3zjH8NqvOF2ady9nxq/6ZzhdmncvZ8av+mDKvbb4buOvfOMfwz22+G7jr3zjH8NqvOF2ady9nxq/6ZzhdmncvZ8av+mDKvbb4buOvfOMfwz22+G7jr3zjH8NqvOF2ady9nxq/wCmc4XZp3L2fGr/AKYMq9tvhu46984x/DPbb4buOvfOMfw2q84XZp3L2fGr/pnOF2ady9nxq/6YMq9tvhu46984x/DPbb4buOvfOMfw2q84XZp3L2fGr/pnOF2ady9nxq/6YMq9tvhu46984x/DPbb4buOvfOMfw2q84XZp3L2fGr/pnOF2ady9nxq/6YMq9tvhu46984x/DPbb4buOvfOMfw2q84XZp3L2fGr/AKZzhdmncvZ8av8Apgyr22+G7jr3zjH8M9tvhu46984x/DarzhdmncvZ8av+mc4XZp3L2fGr/pgyr22+G7jr3zjH8M9tvhu46984x/DarzhdmncvZ8av+mc4XZp3L2fGr/pgyr22+G7jr3zjH8M9tvhu46984x/DarzhdmncvZ8av+mc4XZp3L2fGr/pgyr22+G7jr3zjH8M9tvhu46984x/DarzhdmncvZ8av8ApnOF2ady9nxq/wCmDKvbb4buOvfOMfwz22+G7jr3zjH8NqvOF2ady9nxq/6ZzhdmncvZ8av+mDKvbb4buOvfOMfwz22+G7jr3zjH8NqvOF2ady9nxq/6ZzhdmncvZ8av+mDKvbb4buOvfOMfwz22+G7jr3zjH8NqvOF2ady9nxq/6ZzhdmncvZ8av+mDKvbb4buOvfOMfw3F604QNnUmaWsZTpy5h4osxa4k4yKt+6qqd+/iR/OUTzhdmncvZ8av+mc4XZp3L2fGr/ppqi0Vlnp79XPdLEx3pX58NrtLX4zHonPhtdpa/GY9FVHOF2ady9nxq/6ZzhdmncvZ8av+m7r5tmflHRj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ne2u27lMR6zVxy7/+Jj0X5c9e32or8Yj0XjbedOZTpnbBmOTZHg6cJltr1PxLEV1VRHGtUVVctUzPLMz11dc4XZp3L2fGr/pl9WzPyjo56yx1NbS3qcf6/dJ3PXt9qK/GI9E569vtRX4xHoqx5wuzTuXs+NX/AEznC7NO5ez41f8ATZvq25+UdGl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0znC7NO5ez41f9Mvq25+UdC7rPl5yk7nr2+1FfjEeic9e32or8Yj0VY84XZp3L2fGr/pnOF2ady9nxq/6ZfVtz8o6F3WfLzlJ3PXt9qK/GI9E569vtRX4xHoqx5wuzTuXs+NX/AEznC7NO5ez41f8ATL6tuflHQu6z5ecpO569vtRX4xHonPXt9qK/GI9FWPOF2ady9nxq/wCmc4XZp3L2fGr/AK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0znC7NO5ez41f9Mvq25+UdC7rPl5yk7nr2+1FfjEeic9e32or8Yj0VY84XZp3L2fGr/pnOF2ady9nxq/6ZfVtz8o6F3WfLzlJ3PXt9qK/GI9E569vtRX4xHoqx5wuzTuXs+NX/AEznC7NO5ez41f8ATL6tuflHQu6z5ecpO569vtRX4xHonPXt9qK/GI9FWPOF2ady9nxq/wCmc4XZp3L2fGr/AK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0znC7NO5ez41f9Mvq25+UdC7rPl5yk7nr2+1FfjEeic9e32or8Yj0VY84XZp3L2fGr/pnOF2ady9nxq/6ZfVtz8o6F3WfLzlJ3PXt9qK/GI9E569vtRX4xHoqx5wuzTuXs+NX/AEznC7NO5ez41f8ATL6tuflHQu6z5ecpO569vtRX4xHonPXt9qK/GI9FWPOF2ady9nxq/wCmc4XZp3L2fGr/AK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0znC7NO5ez41f9Mvq25+UdC7rPl5yk7nr2+1FfjEeic9e32or8Yj0VY84XZp3L2fGr/pnOF2ady9nxq/6ZfVtz8o6F3WfLzlJ3PXt9qK/GI9E569vtRX4xHoqx5wuzTuXs+NX/AEznC7NO5ez41f8ATL6tuflHQu6z5ecpO569vtRX4xHonPXt9qK/GI9FWPOF2ady9nxq/wCmc4XZp3L2fGr/AKZfVtz8o6F3WfLzllXtt8N3HXvnGP4Z7bfDdx175xj+G1XnC7NO5ez41f8ATOcLs07l7PjV/wBN5TtZV7bfDdx175xj+Ge23w3cde+cY/htV5wuzTuXs+NX/TOcLs07l7PjV/0wZV7bfDdx175xj+Ge23w3cde+cY/htV5wuzTuXs+NX/TOcLs07l7PjV/0wZV7bfDdx175xj+Ge23w3cde+cY/htV5wuzTuXs+NX/TOcLs07l7PjV/0wZV7bfDdx175xj+Ge23w3cde+cY/htV5wuzTuXs+NX/AEznC7NO5ez41f8ATBlXtt8N3HXvnGP4Z7bfDdx175xj+G1XnC7NO5ez41f9M5wuzTuXs+NX/TBlXtt8N3HXvnGP4Z7bfDdx175xj+G1XnC7NO5ez41f9M5wuzTuXs+NX/TBlXtt8N3HXvnGP4Z7bfDdx175xj+G1XnC7NO5ez41f9M5wuzTuXs+NX/TBlXtt8N3HXvnGP4Z7bfDdx175xj+G1XnC7NO5ez41f8ATOcLs07l7PjV/wBMGVe23w3cde+cY/hntt8N3HXvnGP4bVecLs07l7PjV/0znC7NO5ez41f9MGVe23w3cde+cY/hntt8N3HXvnGP4bVecLs07l7PjV/0znC7NO5ez41f9MGVe23w3cde+cY/hntt8N3HXvnGP4bVecLs07l7PjV/0znC7NO5ez41f9MGVe23w3cde+cY/hntt8N3HXvnGP4bVecLs07l7PjV/wBM5wuzTuXs+NX/AEwZV7bfDdx175xj+Ge23w3cde+cY/htV5wuzTuXs+NX/TOcLs07l7PjV/0wZV7bfDdx175xj+Ge23w3cde+cY/htV5wuzTuXs+NX/TOcLs07l7PjV/0wZV7bfDdx175xj+Ge23w3cde+cY/htV5wuzTuXs+NX/TOcLs07l7PjV/0wZV7bfDdx175xj+Ge23w3cde+cY/htV5wuzTuXs+NX/AEznC7NO5ez41f8ATBlXtt8N3HXvnGP4Z7bfDdx175xj+G1XnC7NO5ez41f9M5wuzTuXs+NX/TBlXtt8N3HXvnGP4Z7bfDdx175xj+G1XnC7NO5ez41f9M5wuzTuXs+NX/TBlXtt8N3HXvnGP4Z7bfDdx175xj+G1XnC7NO5ez41f9M5wuzTuXs+NX/TBlXtt8N3HXvnGP4Z7bfDdx175xj+G1XnC7NO5ez41f8ATOcLs07l7PjV/wBMGVe23w3cde+cY/hntt8N3HXvnGP4bVecLs07l7PjV/0znC7NO5ez41f9MGVe23w3cde+cY/hntt8N3HXvnGP4bVecLs07l7PjV/0znC7NO5ez41f9MGVe23w3cde+cY/hntt8N3HXvnGP4bVecLs07l7PjV/0znC7NO5ez41f9MGVe23w3cde+cY/hntt8N3HXvnGP4bVecLs07l7PjV/wBM5wuzTuXs+NX/AEwZV7bfDdx175xj+Ge23w3cde+cY/htV5wuzTuXs+NX/TOcLs07l7PjV/0wZV7bfDdx175xj+Ge23w3cde+cY/htV5wuzTuXs+NX/TOcLs07l7PjV/0wZV7bfDdx175xj+Ge23w3cde+cY/htV5wuzTuXs+NX/TOcLs07l7PjV/0wZV7bfDdx175xj+G9VqjhQ4fPMixOXU6Uu2ZvcX/aTj4q3bqoq6HM47DaucLs07l7PjV/0znC7NO5ez41f9NtQp0qulFOjxj/USvz4bXaWvxmPROfDa7S1+Mx6KqOcLs07l7PjV/wBM5wuzTuXs+NX/AE3pXzbM/KOjX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OfDa7S1+Mx6KqOcLs07l7PjV/0znC7NO5ez41f9Mvm2Z+UdDdhK/Phtdpa/GY9E58NrtLX4zHoqo5wuzTuXs+NX/TOcLs07l7PjV/0y+bZn5R0N2Er8+G12lr8Zj0Tnw2u0tfjMeiqjnC7NO5ez41f9M5wuzTuXs+NX/TL5tmflHQ3YSvz4bXaWvxmPRePVtZt1VTPrPXyzv/4iPRbnt12RaF03soz/ADbJMgt4XMcNRam1ejEXqppmb1FM8lVcx0JmOgz7gn6A0xrbC6mr1RlVGPqwleHizNV25RxIqi5xvtao37+LHR7BfVsz8o6Iq2z1dbHdTjvcZz17faivxiPROevb7UV+MR6KsecLs07l7PjV/wBM5wuzTuXs+NX/AE2b6tuflHRD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Sdz17faivxiPROevb7UV+MR6KsecLs07l7PjV/0znC7NO5ez41f9Mvq25+UdC7rPl5yk7nr2+1FfjEeic9e32or8Yj0VY84XZp3L2fGr/pnOF2ady9nxq/6ZfVtz8o6F3WfLzlJ3PXt9qK/GI9E569vtRX4xHoqx5wuzTuXs+NX/TOcLs07l7PjV/0y+rbn5R0Lus+XnKTuevb7UV+MR6Jz17faivxiPRVjzhdmncvZ8av+mc4XZp3L2fGr/pl9W3PyjoXdZ8vOUnc9e32or8Yj0Tnr2+1FfjEeirHnC7NO5ez41f9M5wuzTuXs+NX/TL6tuflHQu6z5ecpO569vtRX4xHonPXt9qK/GI9FWPOF2ady9nxq/6ZzhdmncvZ8av+mX1bc/KOhd1ny85Sdz17faivxiPROevb7UV+MR6KsecLs07l7PjV/wBM5wuzTuXs+NX/AEy+rbn5R0Lus+XnKTuevb7UV+MR6Jz17faivxiPRVjzhdmncvZ8av8ApnOF2ady9nxq/wCmX1bc/KOhd1ny85YPoXhJ2NL5RewVWmLuJm5fm9x4x0Ubt9NMbt3M5/m/pdH7bfDdx175xj+G1XnC7NO5ez41f9M5wuzTuXs+NX/TedW1tKupzWU575l10KEVdGKNHhDKvbb4buOvfOMfwz22+G7jr3zjH8NqvOF2ady9nxq/6ZzhdmncvZ8av+mjbMq9tvhu46984x/DPbb4buOvfOMfw2q84XZp3L2fGr/pnOF2ady9nxq/6YMq9tvhu46984x/DPbb4buOvfOMfw2q84XZp3L2fGr/AKZzhdmncvZ8av8Apgyr22+G7jr3zjH8M9tvhu46984x/DarzhdmncvZ8av+mc4XZp3L2fGr/pgyr22+G7jr3zjH8M9tvhu46984x/DarzhdmncvZ8av+mc4XZp3L2fGr/pgyr22+G7jr3zjH8M9tvhu46984x/DarzhdmncvZ8av+mc4XZp3L2fGr/pgyr22+G7jr3zjH8M9tvhu46984x/DarzhdmncvZ8av8ApnOF2ady9nxq/wCmDKvbb4buOvfOMfwz22+G7jr3zjH8NqvOF2ady9nxq/6ZzhdmncvZ8av+mDKvbb4buOvfOMfwz22+G7jr3zjH8NqvOF2ady9nxq/6ZzhdmncvZ8av+mDKvbb4buOvfOMfwz22+G7jr3zjH8NqvOF2ady9nxq/6ZzhdmncvZ8av+mDKvbb4buOvfOMfwz22+G7jr3zjH8NqvOF2ady9nxq/wCmc4XZp3L2fGr/AKYMq9tvhu46984x/DPbb4buOvfOMfw2q84XZp3L2fGr/pnOF2ady9nxq/6YJW4L17j7eciq4u7mvqrk39D/ANPdn/Je7gdLbH9C6Vz3DZzkORRhMyw/G5le9V36+LxqZpq9zVXMfa1THLHXd8AAAAAAAAAAAAAAAAAAAAAAAAAAAAAAAAAAAAAAAAAAAAAAAAAAAAAAAACH+GJlNeB2s046aZ5lmOBtXYq601Ub7cx78RTT8sKr2LZ3a1Dsr0zjrVcV1eordi7unoXLccSv9amXOcIzZnc2iaQtzllNHr7ltVV7CRVMRF2JiOPa3z0N+6JiezTHQiZlLWy/anqbY/mWNyrE4Cq9g5u78TlmM41qq3cjkmqmd2+iqYiN/JMTycnQBfqHOGDnNrM9rUYSxXFUZZgbWGr3TviK5mq5P6K6Y+J12oeFjjMRlty1kGmreDxtdO6MRicVzam3PZiiKad8+/O7vS4/YPsyzjaPrOjUmo7d+vJLeI9VYrFYiJ/9bc43G4lO/wC23z9tMckRvjozAK72U5RXkWzXTOW3qZovWMvsxdpn+TXNMVVR+VMuqAAAAAAAAAAAAAAAAAAAAAAAAAAAAAAAAAAAAAAAAAAAAAAAAAAAAAAAAAAAAAAAAAAAAAAAAAAAAAAAAAAAAAAAAAAAAAAAAABze0vqcaq+CcX5mp0jm9pfU41V8E4vzNQJV4E/VHzr4Jq89aWcjHgT9UfOvgmrz1pZwAAAAAAAAAAAAAAAAAAAAAAAAAAAAAAAAAAAAAAAAAAAAAAAAAAAAAAAAAAAAAAAAAAAAAAAAAAAAAAAAAAAAAAAAAAAAAAAAAAAAAAAAAAAAAAAAAAAAAAAAAAAAAAAAAAAAAAAAAAAAAAAAAAAAAAAAAAAAAAAAAAAAAAAAAAAAAAAAAAAAAAAAAAAAAAIN4T3V9zb8U8zbXkg3hPdX3NvxTzNteQAAAAAAAAAAAAAAAAAAAAAAAAAAAAAAAAAAAAAAAAAAAAAAAAAAAAAAAAAAAAAAAAAAAAAAAAAAAAAAAAAAAAAAAAAAAAAAAAAAAAAAAAAAAAAAAAAAAAAAAAAAAAAAAAAAAAAAAAAAAAAAAAAAAAAAAAAAAAAAAAAAAAAAAAAAAAAAAAAAAAAAAAAAAAAAMx4THUO1R/d2fP22VcBv/gtY/3mE/ddarwmOodqj+7s+ftsq4Df/Bax/vMJ+66CowAAAAAAAAAAAAAAAAAAAAAAAAAAAAAAAAAAAAAAAAAAAAAAAAAAAAAAAAAAAAAAAAAAAAAAAAAAAAAAAAAAAAAAAAAAAAAAAAAAAAAAAAAAAAAAAAAAAAAAAAAAAAAAAAAAAAAAAAAAAAAAAAAAAAAHpdQ6VyDUlNMZ/kuXZjxY3U1YnD03KqY70zG+Pie6AcVgNlOg8Bfi9htJ5PFyJ3xNeGpubp70Vb3Z26KLdumi3TTRRTG6mmmN0RHYiH9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34QW23UmzrW+HyfJMFlF/C3MDbxM1Yy1cqr41VddMxvpuUxu3UR1uyCiBFftq9cdqtN+L3/4x7avXHarTfi9/wDjAtQRX7avXHarTfi9/wDjKa2J6vx+utnOXZ/m9nC2cZia7tNdGFpqptxxLlVMboqqqnoRHXB3QAAAAAAAAAAAA9RrDOKtP6UznOKLE4irAYO7iosxO7jzRRNW7vdBOGxPb9qnVm0jA5FnuFwF3B5hNymn1NZmiqxNNFVUTHLO+n3O6d/L19/JyhUwOR1DtJ0dp3NbuW53qDBYLH2opmuzdqmKqYmImOt14mJB1w/LC4i1i8LZxOGri5YvURct109CqmY3xMfE/UAAAAAAAAAAAAAAAAAAAAAAAAAAAAAAAAAAAAAAAAAAAAAAAAAAAAAAAAAAAAAAAAAAAAAAAAAAAAAAAAAAAAAAAAAAAAAAAAAAAAAAAAAAAAAAAAAAAAAAAAAAAAAAAAAAAAAAAAAAAAAAAAAAAAAAAAAAAAAAAZ5tN2v6V2e/7DNsVXiczmnjU4DCRFd3dPQmrfMRRHvzv7ESw/MOFpjKr8+t2lMPRZieTm+Mmqqfkpjd+kFZiZdMcK/LcRiKLWpdPYjBW5ndOIwl+L8R35omKZiPemZ7yhtM6hynU+UWc0yDHWcdgbv2t21PQnrxMTy0zHYmIkHtAJmIjfPJAAjLbBwgtQZ3qHEZRoTFXMBlVu7zC3fw1O+/i6t+7jRV0aaZn7WKd0z155d0fjpjSO3f1yy/MbtzU0Yab1uu7zfN91U0caN/Gt1XeN0N/JMAtMElbfdv+b2dRYzTmh8TGDw+DrmxiMfRTFVy7cid1VNEzyU0xO+N8cszHJMR0QrUQ3leltvWZ4e3mmEvaq4tccemq9m02a5jo/aV3Iq3d7cqnaXrnndbOozzHYSvGYumLVimxx+Lx7tUfyqt07ojdVM9Hod8HdjGtgu2mdpuOzHLsblVOX4/CWoxFM2rs10XLfGimejETExM09nfv625soAAAAAAAAAAAPzxF+1hsPcv4m7RZsWqZrruXKoppopiN8zMzyREdkH6DANb8J/TGS4q5hdPYHEZ7dtzNM3qa4sWJn/pqmJmr3+Lu7Ey4WOFpmnNomdK4LmX831XXv8Al4v+QK5GEaD4S+lNQ4q1g89w9/IMVcmIprvVxdw+/sTciImn35piO+3a3XTcoprt1U1UVRE01UzviYnrwD/QAAAAAAAAAAAAAAYNwv8APc3yHRGTX8jzTH5bfuZjxK7mDxFdmqqnmVc7pmmYmY3xHIDeRhPBCzzNs+0Hm+IzzNMdmWIozKq3RdxmIrvVU08ytzxYmqZmI3zM7u+0naprSzs/0Tjs/v4WrFzZmmi3Ypq4vNK6qoiImrdO6OvM7usDrRimwfbfO0vOcflGOymjL8dh8POKt1Wbs10V0RVTTVE74iYmJqp7O/fPQ3cu1gAAAAAAAAAAAAAAAAAAAAAAAAAAAAAAAAAAAAAAAAAAAAAAAAAAAAAAAAAAAAAAAAAAAAAAAAAAAAAAAAAAAAAAAAAAAAAAAAAAAAAAAAAAAAAAAAAAAAAAAAAAAAAAAAAAAAAAAAAAAAAAAAAAAADENsm3nnbauoyP2N+uXGwtGJ5v6u5j9tNUcXi8zq/m9Hf13Ce25+8n9rf/AIIKqEq+25+8n9rf/gntufvJ/a3/AOCCqhKvtufvJ/a3/wCCoLZlqv2caGyvUXqL1D6tprn1PzXmvE4tyqj7bdTv38Xf0I6IOoAAAAAAAABF3Cf1lqfJtrmOweT6jzrAYSnD2KqbGFx121biZoiZmKaaojlBaI9FoG/exWhdOYjE3bl6/dy3DXLly5VNVVdU2qZmqZnlmZnl3vegAAAAAAAAAAAACHOEPrbVeVbY9R4LK9TZ5gsHarsxbsYbH3bdujfYtzO6mmqIjlmZ+NbGUV1XMpwVddU1V1WKJmqZ3zM8WOWQeWAAAAAAAAAAAAAAAAAAAAAAAAAAAAAAAAAAAAAAAAAAAAAAAAAAAAAAAAAAAAAAAAAAAAAAAAAAAAAAAAAAAAAAAAAAAAAAAAAAAAAAAAAAAAAAAAAAAAAAAAAAAAAAAAAAAAAAAAAAAAAAAAAAAAAAAAAAAAAAAAAAAAAAAAAAAAAAAAAAAAAAAAAAAAAAAAAAAAAAAAAAAAAAAAAAAAAAAAAAAAAAAAAAAAiXhn9VjBfBNnzt5bSJeGf1WMF8E2fO3gUnsEweGubHdKVV4ezVVODjfM0RMzyy7/1DhPuWx+bhxGwHqNaT8Cj98u/B4/qHCfctj83D9rdui1RFFqimimOhFMbof0AD53cHvqz6U8L/APoqfREAc7tH6nmqPgvFeZqRlwSerTl/guI83ILvHpdcdJef/B+I83U+dWz/AFdjtE5/OcZRRROPpw92zZqrjfFuquni8fd15jfviOhv3b+wD6TY3H4PAxTONxeHw0VfazeuRRv97fL97Vyi9bpuWq6bluqN9NVM74mO9KDsLsX2o61mrO8xwV6q7ifd82zPFRRdrif+mqeNHvTEKv0fkeO01sNtZPm1FFvHYPK71u7TRXFURPFrnkmOj0QaI/PEX7OGtTdxN23Ztx0a7lUUxHxy+bWzPWWI0HqinPcFhreIxdqxdtWaLk+5iuuiaYqnd0Yjfv3dfdu5Gs4fY1tS2oRTnuqsyt4Wb8ce1Rmd6uK4pnocW1TTMW473ufeBY+DzDB46JnBYvD4iI6PMblNe75JeS+fW0HZXrPZRcw2a4i9TGH5pFNrMctv1RzOvoxEzupqpnk7G7vqb4MO03F690zi8DntyLudZVNFNd7dum/aq38Wuf8AqiaZifinrg2mummuiqiumKqao3TExviY7DndP6H0vp3MbuPyPIMtwGMuxMVXrFimmrdPRiJ60d6N0P72h9IGpvgzE+aqRdwS+rXlng+I83ILxQTwrerfnX91hvM0N24R+yHUe0bUWU47ILuXUWcLhZs3IxV6qieNx5nk3UzybpSZr3SWY6I1PicizmrD143D00VVzh65qo3VUxVG6ZiOtMdYH0Z0P0l5B8H4fzdL3SI9LcHHWt+rKM2oxGTepbk2cVETia+NxJ3VdDidHcrLax1LNZfAuN8xWDqhDPA/6sVvwC//APSuYAZnwlOohqn+6teetsH4EfTpqH4Pp85SCxBnXCH6i2q/BY85SiDZ5rPPNJV5pa0vFdOaZtZpwVu7apmq5RE1xP8As4j+XO6Iietv5OXduD6M4vM8Bg7lNvGY3C4e5V9rTdu00TPvRMvLiYmImJiYnliYQdh9gG03O6KswxmX00X7/u6pxuMo5tXM9erlmd/v8q3tP2K8t01luHxk0268LhLdF2ZqjdTNNERVy9DdyTyg9m8PFZrl+EvRaxWPwli7P8i5eppq+SZR9tf24ag1rqGrTez25irGWV3fU9uvBxMYjHVb92+JjlppnrRG6Zjlno7o8XLeC9rjH4P1Vj8fk+DxNyONNi/frrriZ/nTTTMb/emQWtRXTXRFVFUVUzG+Jid8S/1Ady5tF2C6msWrl67hbVyePRbi5N3B4ymJ5eToT0eXoVRv62+FpbMdaYHX+jsFnuX08z5rvt37Ezvmxdp+2omev1pievExPXB1QAAAAAAAAAAAAAAAAAAAAAAAAAAAAAAAAAAAAAAAAAAAAAAAAAAAAAAAAAAAAAAAAAAAAAAAAAAAAAAAAAAAAAAAAAAAAAAAAAAAAAAAAAAAAAAAAAAAAAAAAAAAAAAAAAAAAAAAAAAAAAAADN9ve0KNnehb2Nws0Tm+Lq9TYGirliK5jfNcx14pjl9/dHXaQi3hn53cxu0XL8piufU+XYGmri7+hcuVTNU/kxb+QHothey/GbWdSY7NtQYvE+tNi7x8ZiZq33cTeq5eJFU9fr1T1omOzExYGTbM9E5NhKcNgNLZPFFMbuNdwtF2ur3664mqfjl6ng85FayHY9puzboim5isNGOuz16qrvu98/4Zpj4oaKDIdpOwPSGq8tvTlWX4bI83imZs4jB24t25q7Fdun3MxPXmIie/1ku7MdYZ1sa2lXsHmkXbeEoxHqXNcHv301UxO7j0x16qd/GpmOjHJ0JfQBGHDRyO3gdoGWZtZoin1ywW67MR9tctVcXf+TNEfECzMPet4ixbvWK6blq5TFdFdM74qpmN8TDntpmKuYHZxqrFWKppvWMqxVyiqOtVFmqYn5XKcGrOrmd7GdP3L9U1XsLRXg6pmd/Jbrmmn9Tip92tab2wevOssbN/UPsU9UYy9xfXX/Yeo+NXO7mfNPtOZ/yd3Q5NwOf4JuW4fMNsuArxVum56kw97E24qjfEVxHFifi42+O/ELxfNLZ3l+qsy1FGH0JXjqM45jVVvwWJ9T3OZxu43uuNTydDk3qZ2Aaf2r5br+MRru9nteT+pblO7G5n6ot80ni8X3PNKuXo8u4FG5henD4DE36ejbt1Vx8UTL58bAcDZzvbVpq1mNMX6K8VXiK4r5eNVRRXcjf2fdUw13bPpvbBi9fagxWm7+oadO1VRVZpw+a8ytcSLdPG3Uc0jdG+KuTcnjROEz7HaowOG0hViqc9rmr1NOFv8xuxMUVTVxa98bvcxV1+hvB9OHqNV6cyrVmRYjJ8/wAJTi8Bf3ce3MzTMTE74mJjliYnrwm3Y3prbHgdpWS4nV9/UVWRUVXPVMYrNubWpibVcU8ajmk7/dTT1ujuatwms0zDJ9kGa43KMdisBjKL1iKb+FvVWrlMTdpid1VMxMb45AdDs92a6Y2f04qdNYCqzexW6Lt67cquV1RHQp3z0I70fG7JMnA31LnuoMbqqnPs6zPM6bNvDTajG4q5e5nvm5v4vGmd2/dHQ7Cm5mKYmZmIiOWZkASRtl4RmZ4rNr+SbOrkWMLbr5lVmNNEV3MRVv3f7KJ3xFPYndMz0Y3OSwuzjbfn9mnMbs55xq449PqzNeZ3J/w1XImn3piAXIITyvabtQ2UagowGpLmPv26d014DNqpu03KOzbuTvmI6O6aZmN/WnduWNs51nlmvdK4XPMnqqi1d30XbNc+7sXI+2oq78b49+JieuDph6TWep8s0dpzGZ3nd7mWDw1O+YjlquVT0KKY69UzyR9SOs/2tbSdqmoK8s0dRjsFhqt828FldU01xR/Ou3o3T7876aeXoAuAQ1jNm+27IbFWZW5zvjURx6vUea80ux/houTVV8W92mwvhCZlVneG07r+9F+1iK4s2Mxrpii5auTO6Kbu7dE0zPJxujE9HfHLAViAAlbhna4xdi/l2jsBeqtYa7ZjG43izu5rE1TFuie9HFmqY6++nsKpRtw08gxOG1vlWexRVOCxmDjD8fdyRdt1VTMT79NVMx709gHTcG3YjkWY6VwmqtW4WnML2Nma8LhLszzK3biqYiqqn+VM7pndPJumOTf0N+q0Do+rD8wq0rkM2d27iet9nd5LJOC9tSyXMtG5bpXMcXZwed4CmbFq3eqimMTb3zNM0TPJNURO6aejyb471AAlDhJbDsoybTuI1Vo7Dzg6MLMTjcDTVM25omYjmlETy0zEzG+Ohu5Y3buX2PA42gYrH2sbo3NL1V6MJZ9U4Cuud8024mIrt7+xE1UzEdbfV1ohR2oMowmf5HjspzKiqvBY2zVYvU01cWZpqjdO6etLiNDbGdIaJz+jOchw+Mt42i3VbibmJqrp4tUbp5JBo4xTha5zmmRbMsHiskzLG5diqs0tW5vYO/VZrmmbd2Zp41MxO7fEcneh6bgeZ/nOf6e1Fcz3NswzO5axVum3VjMTXemiJonfETVM7oBQgJ34Yuoc6yDJ9M15Fm+Y5ZXev34uVYLE12ZriKaN0TxZjfu3z0QUQMZ4J+cZnnmy+7i86zHG5jiozG7RF7F36r1fFimjdHGqmZ3cs8nfej4Yef5xkGm9PXcizbMMsu3cXcpuV4PE12ZriKOhM0zG+AUEIe0ttp17i9JYLSWmPXDMtRXr1yq5mF2asViJomeSmjjb90RG/fVPQjobt29/WZ7MduOJtVZhjas4xF7dx5p9eKa7ke9HNP0QC3xCWgNt+tdBZ7GB1Jfx2Z4C1c5nisDmM1TftbujxaqvdU1R2J5O9HRi38hzbBZ9k2CzXK71N/A4y1TetXI69Mx1+xPWmOtIPOE8cMTUGc5Bkmm7mRZvmOWV3cRepuVYPE12ZriKad0TNMxvZPpnbPr7H6Sy7SOlfXDMNQ3Ll2q9mFyasViKqZq3xTRxt+6Ijo1T0Otu3bwW+IfzTZjtxvWqswxtWcYi7u480+vFNd2PeiLn6IeJs8256y0LnkYHU9/HZpl1u5zPFYPHzM4izundPFqq91FUfzap3dbk6MBdadeG10g5F8J//arb7kuaYPO8oweZ5Zepv4LF2qb1m5T0KqZjfHvT3uswLhtdIORfCf8A9qsH6cCbqdZ18K1eZtNy1NkGWanyPFZRnmFoxeX4mmKblqqZjfunfExMcsTExExMdhhvAm6nWdfCtXmbTvOEfmWOyjYxqHHZVjcTgcba9T8zxGGu1WrlG/E2ondVTMTG+JmPemQe12e7MNLaAuYq9pvAVWsTiYii5fu3arlc0xO/ixM9CN/Y6O6N+/dDtUt8DvU+f5/n+o7ee55mmZ27WGtVW6cZi7l6KJmud8xFUzulUgAl3bpwh8Vl+a4nTugK7fNrFU2sRmc0xc930JotRPJyTycad/L0I6857hdnu27U9iM0vVZ5PNI49HqzM+Y1z71FVcTT70xALkEK5VtM2n7J9Q28DqavML9qndVXgM1rm7Tco7Nu5O+Y6+6aZmN/RiegsrQerMt1tpbBZ7k9czhsRT7qir7e1XHJVRVHZifl5JjkmAdAOT2oa5y7Z7pHEZ3mdNV3izFrD4emd1V+7O/i0RPW6EzM9aIno9BH9zXG1na9nd/D6fv5hFqnlnCZZc9TWbNM9CK698b/APHVy8u4F2CF8z0Btr0pha80i5nkW7UTXXXgszm7VTHX300VzVMdnkmHebB+ELmOLzrCad15doxFOKrizhsy4sUVUVzyU03YjdExPQ427fE9Hfv3wFWAAAAAAAAAAAAAAAAAAAAAAAAAAAAAAAAAAAAAAAAAAAAAAAAAAAAAAAAAAAAAAAAAAAAAAAAAAAAAAAAAAAAAAAAAAAAAAAAAAAAAAAAAAAAAAAAAAAAAAAAAAAAAAAAAAAAAAAAAAAA57PtE6X1DjoxmeZBlmYYuKItxexOHpuVcWN+6N8x0OWflet51mg+4/IvErf1OzAQxwtcgyjTm0fLcJkOW4TLsLXlNu7Vaw1qLdM1zevRNUxHX3UxG/vQ3nYZs90fm2ybTeOzPTOUYvGX8PNV2/ewtFVdc8eqN8zMcvQYzw1uqnlXwLa8/fUfweOotpTwWfOVA9lzrNB9x+ReJW/qdPlGWYHJsus4DKcJYweCs74t2LFEUUUb5mZ3RHJHLMz8bzAATjt+4QFemMxxGnNF8xuZrZ9xisdXEV0Yer+ZRT0Kq468zyR0N0zv3ZNgNF7bNb4enNqrmeV2b0ce3Xi8x9T8aJ5Y4tuquN0djdER2AXOIRta32sbIc8sYfPr+Y8znljCZncnEWL1MdGKK98/LRVyddYOy7XWXbQ9J4fOssibVUzNrEYaqd9Vi7ERvpmevHLExPXiY6HQB1o8POMzweTZVi8yzPEUYfBYW3VdvXa55KaYjfM/+Ea6+296y1xn3rRoOnGZdgrtc28PawdHGxeI781Rvmmevup3buvM9EFrCHedZtvrs+r59eObbuPuqzmnms/8Ac37+90X7aF27a20Fn85VraMbmWDtV8zxOGx0TGKs9+mur3Uzu5d1W+J627fvBbiEOFt1acw8Fw/m4XFkea4LPMnweaZXfpxGBxdqm9ZuU/yqZj9E9mOtKHeFt1acw8Fw/m4BZuzjqeaX+C8L5ml0SMadp20HXWX5VpTZhgsbhsNl+BsYe/fw26m7XVTbimaqrszutU74ndyxM9nrR6LUGzzbRkGFu5vjK87rptRzS5ew2aTeuURHLMzFNc1cnZiJBdYkng57c85xGpcHpfWWMqx+HxtUWcJjL3+9t3Z+1pqq/lRVPJvnfO+Y5d3QrYAQvtt11qnKtsmoMLgtT57hcBYxdMU4exj7tFuini0zMRTFW6I6PI6bPdo+07a/nGKwezfB4/AZJZq4kVYWuLNcx1pu35mIpqmOXi01R8fRBYQgzU2i9sOjMJcznH3s8t4e17u5isLmc3Zt9+riVzVEd+Y3NZ4M+2zM9RZzRpTV9+MVi7tFVWBxtURTXXNMb5t17uSZ4sTMVdHknfv3wCmgY3t8204bZzZoyzKrVrG6jv0cem3XP+zw1E9CuvdyzM9ank7MzEbt4bIIPyvnybWK7mOwGLzrFYTjTHNKcTGEw0T14pjfTRMx3t89l/mb4LbLstppzHGYrO8JhKao33qcX6qw+/rcenjVUx/igF4jDdgG3G1r65GR6ht2cJqKiiardVvkt4umI5ZpiehXEcs09eN8x14jcgfPvhNdXHVH9ux/8e2vjJf+TYDwe35MIH4TXVx1R/bsf/Htr4yX/k2A8Ht+TAPMHE7WdouV7N9NTmeZRN/E3Zm3hMHRVuqv17uz1qY69XW78zETJF7XW1ja5nV7DZBfzGLccs4XK65w9mzTPQiuvfH69QLtEL5hoLbZpLD1ZpTVntNFqOPXXgsy5tVTHRnfRRXMzHZ5Jh3uw/hF4zEZnhsi2g3bdyi/VFuxmnFiiaKp5Ii7Ebo3T0ONERu6+/lmAqsHEbXtoeX7N9K15pjaPVGLu1cyweEirdN65u39HrUx0Zn/ADmAduIDr1ftT2tZ9dw+VYvNMRXPuvUmXXJsYezTPQ426YiI62+ud/fdHa0ht30Pa9dMHXnFVu17uu1Yx1OLjk7NnjVcb8mQWyIG2h7cdU6qjKLmDzDMsjxeFw9VnF0Zfi7li1fucaZ4/Fpqjdybo3Tv3K+2U14nPdjmQTmGOxlzFY3LIpu4ub1XN+NVTMTXFe/jcbl3xO/fvB3YgfIdoWstE7VcNhtS6lzvF4bLMxnD46xicdduW67cVTRXPFqqmJ9zvmPile9MxVTFVMxMTG+Jjrg/0c1tK1FTpPQWe55NURXg8LXXa39Cbs+5tx8dc0x8aT+DXm2stY7UsFax+qdQ4nLMBRVjcVbu5jeqorinkppmJq3TE11U74noxEgtUAAAAAAAAAAAAAAAAAAAAAAAAAAAAAAAAAAAAAAAAAAAAAAAAAAAAAAAAAAAAAAAAAAAAAAAAAAAAAAAAAAAAAAAAAAAAAAAAAAAAAAAAAAAAAAAAAAAAAAAAAAAAAAAAAAAAAAAAAAAAAAAAAAAAAAAAAAAAAAAAAAAAAAAAAAAAAAAAAAAAAAAAAAAAAAAAAAAAAAAAAAAAAAAAAAAAABEvDP6rGC+CbPnby2kS8M/qsYL4Js+dvA9NpPU+2nB6cwGH0zh9SVZLbt7sLOHyjmtuaN/8mvmc746PLvl7b2YcIH7m1Z8xz/BU9sB6jWk/Ao/fLvwSLs51RttxWvMgsahw+pacouYy1Ti5v5PzO3Fqao43Gq5lHFjd198K6AHzu4PfVn0p4X/APRU+iL53cHvqz6U8L/+ip9EQc7tH6nmqPgvFeZqRlwSerTl/guI83Kzdo/U81R8F4rzNSMuCT1acv8ABcR5uQWrrjpLz/4PxHm6kL8GXLcJmm2jILOPsUX7Nubt+miuN8cei1VVTPxVRE/EujXHSXn/AMH4jzdSI+Cl1b8l/usT5msF7PVas6Vc58CveRL2r1WrOlXOfAr3kSCDeDZluEzXbTpvDZhYov2Ka7t7iVxvjj27NddEz71VMT8T6DoD4LHVz07/AGcT/wDGuL8BnnCEwtrF7GdVUX6YqppwnNY3x0KqKqaon5YhOXAovV07Ss4sRM8SvKK65jv03rMR5UqU28dR3VvgFf8AkmfgU9VPNfgW75+wCtNofSBqb4MxPmqkXcEvq15Z4PiPNytHaH0gam+DMT5qpF3BL6teWeD4jzcgvFBPCt6t+df3WG8zQvZBPCt6t+df3WG8zQC3ND9JeQfB+H83S9ftY6lmsvgXG+Yrew0P0l5B8H4fzdL1+1jqWay+Bcb5isEh8D/qxW/AL/8A9K5kM8D/AKsVvwC//wDSuYGZ8JTqIap/urXnrbB+BH06ah+D6fOUt44SnUQ1T/dWvPW2D8CPp01D8H0+cpBv/CH6i2q/BY85SmzgZ5bhMbtOx2JxVii7ewWXV3cPNUb+Z1zXRTNUd/i1VR8cqT4Q/UW1X4LHnKU8cCbqh538Fz562CzGS8KPUV3T2x/M4w1c27+ZXKMvpqiehFe+a4+OimuPja0n/hq266tmGVVU75ooze3xu9/sb26f/wBeyDLOCTidKZJnOcZ9qjN8twGMs26MPgqcXfpon3W+bldMTPYimN/fmFQc9PQfdhkXjtv60fbENjFG1HKsyxcahjK7mCv02pteo+b8aKqd8Vb+aU7uvHQ6zSvajfft+yf/AMYHQ8JnVOidVbKsbay/UOT47NcJes4jCWrOJoruTVx4pq3RE7/tKqp+JzHAgze5GM1Rk1VUzZqt2sZbp61NUTNFU/HE0fJD9vajfft+yf8A8Zo2xLYjzsM/x+Z+yD109VYb1NzL1FzDi+7pq42/mlW/7Xdu3dcGyAAAAAAAAAAAAAAAAAAAAAAAAAAAAAAAAAAAAAAAAAAAAAAAAAAAAAAAAAAAAAAAAAAAAAAAAAAAAAAAAAAAAAAAAAAAAAAAAAAAAAAAAAAAAAAAAAAAAAAAAAAAAAAAAAAAAAAAAAAAAAAAAIH4VdUztwz2J6FNvDRH5iiV8IZ4YGW14LbBcxNVM8THYKzepnrTxYm3PkAsXZzEU7PdMRT9rGV4WI97mVLoXEbEM0t5vsj0nirVUVRTl9rD1TE/yrUczq/TRLtwEqcOeI42iquvMY2PMKrSHw38xou6j0xltNUTcw2FvYiqOxFyummPNSDSeBxVM7IrkT0IzK9Ee9xaGj7XOpVrH4Hxfma3GcFHLa8v2L5Xcu0zTVjL1/E7p7E1zTE/HFET8bs9rnUq1j8D4vzNYJH4HnVgp+D7/wC+lciG+B51YKfg+/8AvpXIDw86/wCTY/we55MoH4MvVx0v/bv/APx7i+M6/wCTY/we55MoH4MvVx0v/bv/APx7gPoIyDhYdRLN/wC+w/nqWvsg4WHUSzf++w/nqQZbwG/+O1h/d4X991rvCb1Le01shzWvCXJt4rH1UYC3XE7pjmm/j/qU1si4Df8Ax2sP7vC/vuuw4a1Nc7MMpmPtIzi3v/M3twM44GmjsLm+ps01HmFmm7GU00W8LTXG+IvV7/d+/TTTyf2t/WWQnDgRzR7DNRUx/vIzCmZ97mcbv81HgzThA6BnX+gMRhMDhbd7O8NXTewFVVUUzFXGiKqeNO7dE07+vu3xE9aHHcFzQWr9BVZ/hdUYOjDYLF8yuWIpxFFz/aU8aKuSmZ3b4mn5Ib4Aj7hp6ovYrU+U6Zs3JjCYKxGLvUxPJVdrmYp3/wBmmOT+3LZ+DjprK9I7McruRcw1OZZpaoxuLuTXTxpmuN9FE9eIppmI3dnjT10x8K3j8+/OuPv3cyw3F97mNH+e97fKeDHrLNMqweYYbNNOxYxdmi/birEXoni1UxVG/da6O6QWv6uwn3VY/OQiHhcZHgMq2n0Y7K+ZRbzTC04m9FqY3c2iqqmqeTsxFMz35meu9l7VTXHbXTfjF/8AgntVNcdtdN+MX/4IKj2O57d1Jsv01muJrm5iL2DppvVz0a7lG+iqqffqpmXYuL2NaVx2idm2T6eza9hr2NwfNuaV4aqqq3PHvV1xumqInoVR1ui7QB6TWWl8p1jp/E5Nn+GjEYK9G/o7qqKo6FdM9aqOz/lMw929bcz7J7V6qzdzXAUXqKpoqoqxFEVRVE7piY39EEb7RODVqjIb13E6XmM9y2JmaaaJijE0R2Jonkq9+md89iHIZLtP2kbP8TTgaszzPDxa5JwOaWprimOxFNyN9Mf2dz6EvAzrJcsz3B1YTOsvwmPw0/8AtYmzTcp+SY5J74J02e8KbBY29awmuMtjAVVTFPq7Bb67UT2arc76qY78TV7yksvxuFzLA2MZl+ItYnCX6IrtXrVUVUV0z0JiY6KWeEFsByrJ9PY3U+i6bmGowkc1xWX1VzXRzPfy125nljd0ZiZmN2/du3bp8HgZ61xdnUGN0hir1VzAYizVisLTVO/mV2mY40U9iKqZmZ79PfkGhcM/qT4H4Ws+avPR8CDpZ1P4Za8iXvOGf1J8D8LWfNXno+BB0s6n8MteRIKWTHw4f+SaU8Iv+TQpxMfDh/5JpTwi/wCTQDp+Bt1I73wne8i29Bw3ulXTXhtzyHv+Bt1I73wne8i29Bw3ulXTXhtzyAeTwKcpwNvQmb5vTh6PXK9mFeFqvzG+rmVFu3VFMdiN9cz3+TsQotgfAt6lOYfDF7zNlvgJj4aGjMLXk+XavwlmmjG2r1ODxdVMbuaW6omaKquzNM07t/YqjsQ9nwK8/u4/RGcZLer43rXiqblqJ/k270TO73uNRXPxy6fhZ10UbFM0ivdxq8Rh6aPf5rTP7olmPAaiv1ZrGY/3cW8JE+/vvbv8we24cP8AyDSvhV/yKXteBdlOBs7PsyzajD0euOIx9di5fmPdTbooommnf1o31TPx96HquHD/AMg0r4Vf8il0fA06kuJ+FL3m7QN3S7w0dGYX1uyzV+Ds028XF6MFjJpjdzSmaZmiqrvxxZp39iqI60KiYxwua6KNjGNivdxq8Xh6aPf4+/8AdEg9FwL8/u5hoDM8nv18ecrxe+1H823diaoj8qm5Pxvx4bXSDkXwn/8Aarc/wGYr360n/wBv/wBHHx/7d0HDa6Qci+E//tVg/TgTdTrOvhWrzNp2PCj6hOpvxX/5Vpx3Am6nWdfCtXmbTseFH1CdTfiv/wAq0DGOA/0x6o8Es+XLetvmqL2kdlWeZjg7k28bctxhcPXE7ppruTFPGjvxE1VR7zBeA/0x6o8Es+XLReGXx+dLhuJv3eulnje9zO7/AJ7gZBwQdK5fm+ssfnub8xqtZPRROHouzG6b9czxa+Xo8WKap70zE9ZZ3q7CfdVj85D58bK9kee7S8JmGIyHGZVh6cDXRRdpxl25RMzVEzExxaKuTknsO79qprjtrpvxi/8AwQbVwqcoyvPdk2Pxk14evH5XXRicNXFUTVG+ummuns7ppmZ3dmmOwzngQ57djG6kyCuuZs1W7eOtU7+SmqJ4lc/HE2/yXN+1U1x21034xf8A4LUODzsV1Hs31njc2zzG5Rfwt/L68LTRg7tyqvjzct1RMxVbpjduonr9eAeu4buExlzTGmsVapqnA2cXdovTHQiuqiOJM/FTW/jgeau03g9I4vIMTjMLgs7qxtV7iX64onEU1U0xTNMz9tMbpjixyx0euonP8my/UGUYrK85wlvF4DE08S7ZuRyVR++JieWJjliY3wmLW3BTuTfuX9F53bi1MzNOEzGJiae9FymJ3/HT8YKsTrrfgyYXUOsMyzvLtSetNrGXub04W3l/Hi1VMRxpirmtPRq31dCN29kV7TG2rZlbm/gqs5t4Gzy78FiPVViIjrzbiaoiP7VMNE2P8Ja7j8zwuT6+s2Lc36otW8zsU8SmKp5I5rR0IiZ/lRuiOvG7fMBUFimuizbouV80rppiKq927jTu5Z3P7AAAAAAAAAAAAAAAAAAAAAAAAAAAAAAAAAAAAAAAAAAAAAAAAAAAAAAAAAAAAAAAAAAAAAAAAAAAAAAAAAAAAAAAAAAAAAAAAAAAAAAAAAAAAAAAAAAAAAAAAAAAAAAAAAAAAAAAAAAAAAEV8Nbqp5V8C2vP31H8HjqLaU8FnzlScOGt1U8q+BbXn76j+Dx1FtKeCz5yoGiuV2qajq0ls7z/ADy1MRfwmFqmzM9DmtW6ijf/AIqqXVMj4VnH5x+ecTfu5phuN73N6P8APcCbuC/pjB6r2nV4/P6qL2Fy23ONrjEVRMXr01RFHG39HlmavfpXL6uwn3VY/OQ+d+yrZhnO0zE5jYyLF5bh7mBooruerbldHGiqZiOLxaKuxy793RhontVNcdtdN+MX/wCCChOELlOV6k2S5/bv3MNXiMDh68dhq+PE1UV2omrk9+mKqfelgnAsz27hNdZtktVc+psfgubRTv5OaW6o3T+TXX8kPG9qprjtrpvxi/8AwXf7DdhGqNA7QcNnub4/Jr2Dt2btuqjC3rtVczVTujkqt0x0e+D9uGpqW9gNKZNp/D3JpjM79d6/un7a3a4u6me9NVcT/gf1wNNHYXB6SxeqsRZpqzDH3q8PYuTG+bdmjknd2ONXxt/9mHIcOCmuNR6XqnfxJwl6I9/jxv8A3w2fguTROwvTXE63qmKvf9U3QaqwrhO7KcdrvB5VmOl8Dav57h7k2bu+5RamuxMTPLVVMRPFqiN0f9ct1AZdwcdNaj0js79ZdWYenD4nD4y7OHopvU3IizVFNXRpmYj3c3ORMPC26tOYeC4fzcLvQhwturTmHguH83AK12Jacy7TezHILGV2KbfqnB2sXfr3e6u3blEVVVVT1+jujsRER1ndOd2cdTzS/wAF4XzNLogfOnaNh7em9tmc0ZbTFm3g84m7Zpo5It/7SK4iO9G/k959Fnzu24dW3U/wjP8Ak+iIPnhwh+rTqvwqPIpXro3TmXaU01gcmyaxTZweGtxTG6OWurr11T16pnlmUFcIfq06r8KjyKX0Nt/7un3oB/l61bv2a7V6im5arpmmuiqN8VRPJMTHYfO/RdEZDt5yjD4SZpt4XUNvDU8vLxIxEUTH5O+H0TfO7Af/AJg8N/8ApRT/APLgH0LxuJtYLB38ViKuLZsW6rtc9immN8z8kPnnp/D4va5tow9GY3K+PnOPqu35ieW3ZiJqqppn/pt0zEe9C8dotNdez7U9NrfzScrxUU7uzzKrci/gmTbjbXlcXN3GnD4iKPf5nP8AlvBdGWYDCZXl+HwOXYe3hsHh6It2rNuN1NFMckREP7xmFsY3CXsLjLNu/hr1E27lq5TFVNdMxumJiejEw/YB88dpmS39le2HFWcluV2owGJt43AVzO+YondXTE9nd9rPZ3Sv/IMztZ1kOW5ph43WcdhreJoj/prpiqP0Si7hkXLde123Tb3cajLbNNfv8a5P7phV2ximunZLo+Lu/jetWHnl7HM43fo3Ai3hNdXHVH9ux/8AHtr4yX/k2A8Ht+TCB+E11cdUf27H/wAe2vjJf+TYDwe35MAhbhP6lxGp9r2YYK3VVXhcrmMvw9uP50fbzu7M1zMe9EdhZOy3RmC0HovL8lwVuiLtFuK8VdpjlvXpj3dUz1+XkjsRER1kM6k3W9v+Z+q+SmNTXJub+x6qnf8AofRIBE/C80NhdN6ywWd5XZps4TOqa6rtuiN1NN+iY48xHW40VUz7/GlbCaeG/ctxpjTNud3NasZdqp96KI3/AL4BpfBz1Pe1VslybFYy5NzGYWKsFfrmd81TbndTMz15mjiTPfmUz8L7UN3Ndq1eV8eZw2UYa3Zoo38nHrpi5VV78xVTH+GGzcC2muNlWYzXv4tWcXZo39jmNn/PenHhHUV0bbNVRc38bm9E8vYm1RMfo3AsnYPo7C6N2a5RhbVmmnG4uzRi8Zc3e6ru10xVumexTExTHvd9oT8MDNE4HDza3czm3TNO7sbuR+4IY4XmS4DJ9rMV5bh6LHq/AW8ZfpojdFV2blymqrd1t8URM9md89dVuwrqP6R+D7f7kx8NPqq5b8D2vPXlObCuo/pH4Pt/uBMvDI0p606/wmf4e3uw2c2P9pMRyc3txFNXy0zRPfneo3g9an9lWybI8Vcr4+Kwtv1DiN87549r3MTPfmni1f4nr+E5pT2UbJsyqs2+PjMrmMws7o5d1ETx4/Imrk7MQx3gT6n5hnOeaYv17qMVbjG4eJnk49Hua4jvzTNM/wCAHWcNTUnqLSGUaes17ruY4ib92In/ANq1HJE+/VVTP+B5fA10t616DxuoL9vdiM3v8W3Mx/7NrfTHy1zX8kMU4R2a4jW+3O9lOW/7acNctZRhqIno3ON7qPzldUfFC2dLZLh9OabyzJsHH/p8Dh6MPRO7dxuLTEb578zyz74PaAAAAAAAAAAAAAAAAAAAAAAAAAAAAAAAAAAAAAAAAAAAAAAAAAAAAAAAAAAAAAAAAAAAAAAAAAAAAAAAAAAAAAAAAAAAAAAAAAAAAAAAAAAAAAAAAAAAAAAAAAAAAAAAAAAAAAAAAAAAAAAAAAAAAAAAAAAAAAAAAAAAAAAAAAAAAAAAAAAAAAAAAAAAAAAAAAAAAAAAAAAAAAAAAAAAAAAIl4Z/VYwXwTZ87eW0nfhBbEtSbRdb4fOMkxuUWMLbwNvDTTjLtymvjU111TO6m3VG7dXHX7INJ2A9RrSfgUfvl37l9mGn8VpXQGR5HmFyxcxeBw8WrldiqZomd8z7mZiJ3cvXiHUAAA+cuT369m+2Wxdx9uuKclzWab1MRyzbprmKpj36d8x78Podk+aYDOstsZhlOLs4zBX6Yqt3rNcVU1R/+vWZFtw2E4DaHi/XjK8XRlmf8SKLlddHGtYmIjdHH3csVRHJxo38kbpieTdhccGvaNhbtVrDX8s5nVO6a7WNqppn344sT+gFAcIHabkOldF5vlU4uxis8x+GuYS1grVcVV0cemaZrr3faxETM8vRmN0deYm3gk9WnL/BcR5uWl6K4LPqWzfxOrM0w+LxnMq4w+Ew3GizFyaZ4tVy5MRVMRO6d0Ux0Ov0Hn7Ddg+p9BbQsLnucY/Jb2EtWbtuqjC3rtVyZqp3Ruiq3TH6Qb3rjpLz/wCD8R5upEfBS6t+S/3WJ8zWubUeCuZnp7NMBYqopvYrC3bFE1zMUxVVRNMb92/k3ynXYnsD1RoXaLl2f5vj8lvYPD0Xaa6MLeu1XJmu3VTG6KrdMdGY64Kaeq1Z0q5z4Fe8iXtXhZ5hK8fkuYYOzNNN3EYe5apmqd0RNVMxG/vcoIQ4LHVz07/ZxP8A8a4vxMWxfYBqnQ+0jKtQZtj8kvYLCReiujDXrtVyeParojdFVumOjVHX6CnQcHt46jurfAK/8kz8Cnqp5r8C3fP2FX7S8hxWqNBZ5kmX3LNvF47DVWbdd+ZiiKp/nTETO73olkHB62Kaj2b60xub55jcov4a/l9eEppwd25VXFdVy3VEzFVumN26iev2AbJtD6QNTfBmJ81Ui7gl9WvLPB8R5uVu6qy+7m2mM4y3DVUU38Zg72Ht1XJmKYqrommJndEzu3z2E+7D9g2p9B7Q8Hn2b4/Jb2Ds2rtFVGFvXarkzVRNMboqt0x0Z7IKWQbws7NdrbXmlddMxTew+HronsxzKmn99MryY/t92NWtpdnC4/LsVawOfYSibVFy9EzbvW98zFFcxvmN0zMxMRPRnknfyB3ezTMcLmmz3TmLwN6i9Yqy+xHGpnfumKIiqmexMTExMdaYefq/Las60nneV293Hx2Bv4anf2a7dVP+aPsr4Ne0K3jaLVeIyqxhouRVXVOMq4lURPYimZn5Frg+emwTU2H0PtZy3G51M4fCb7mDxVVcbuZRVE0757ERVu396JfQfDYizisPbxGFvW71i5TFVFy3VFVNUdmJjkmE/wC2bg6YfV2cYjPdK42xluZ4mrj4jDX6Z5herno1xNMTNEz1+SYmeXk5d+TWeDXtHiZw1N/LLeHqnln1bVxPjiKd/wCgGrcKnabkWH0TjtJ5di7GPzfHzRRdosVxXThqKa4rma5jkiqeLERT0eXfPf4LgR9Omofg+nzlLoMp4LHqXS2Zzjs0w2N1HesTRhKfd28Lh65mPdTO6aq53b908WIjf0J6MdTwddjmoNmuoc1x+e4zKsRZxWFixRGDu3K6oqiuKuXjUU8m6Adtwh+otqvwWPOUp44E3VDzv4Lnz1tUO1XTmL1bs9zvIstuWLWLxtmLduvEVTTbieNE8sxEz1uxLK+DvsZ1Ds21VmOZ55jMpxFjE4KcNRTg7tyuqKuPRVvnjW6Y3bqZ64N/cNtr0hXrjZtm+TYaInHTRF/C753f7WieNTG/rcbdNO//AKncgIH4Pu0WdmGtsVZzu3et5Vjd2Gx1HEnj2K6Jni1zT0d9MzVEx0d1U9eIhdWTZvl2eYC3jsnx2Gx2EuRvpu4e5FdM/HHX7zKdsOwbI9f4q5mmBvTlGe1R7u/bt8a3f/vKOTl/6onf2d/IwjEcGfaFgMTVTl+Kyu9RPJzSxi6re+O/E0xIKf2o7UdPbPMqu3cyxVu/mc0zzDLrVcTdu1dbfH8mns1T8W+eR42xPafhtpunr2LowN/BY3B1U2sVbmJm1xpjfE0V9eOTodGOv1pnCNI8FXN8RjKLur86wmGwu/jV2sDNV27X2Y41URTTPf3Ve8qXSmnMq0nkWGyjIcJRhcDYj3NFPLNU9eqqejNU9eZB7cAAAAAAAAAAAAAAAAAAAAAAAAAAAAAAAAAAAAAAAAAAAAAAAAAAAAAAAAAAAAAAAAAAAAAAAAAAAAAAAAAAAAAAAAAAAAAAAAAAAAAAAAAAAAAAAAAAAAAAAAAAAAAAAAAAAAAAAAAAAAAAABg/C20Fe1Po2xnmWWZu5jkvGrroojfVcw9W7j7uzNMxFXvcZvBMb43TywCPeCftVwWnqr2ktR4qjDYHE3ea4HE3Z3UWrk8lVuqetFW6JiehE7+ysKJiqImJiYnliYTdtb4NOFzvG3820NiMPl2KuzNdzL78TFiqqeWZoqiJmj+zumOxxYZbhdD7dNLW/UOWU5/ZwtPJRRg8wiu1Ef8ATFNe6PkgFmar1JlOlMlv5rn2NtYTBWY3zVXPLVPWppjo1VT1ojlQVnmMzfbZtgqqwNmqm9mV+LVi3PLGGw9PJE1d6mmJqnv7+y67CbD9q2tsxt3tU3b1iiOT1Tm2O5tVTHXimmKqqvi3RHfU1sh2T5Js0y+uMDNWMzW/TFOJx92mIrrj+bTH8inf1t87+vM7o3B2mnspw2Q5Fl+U4Cni4XBWKMPbjr8WmmIiZ7/I9Htc6lWsfgfF+ZrdY57aLl2KzjZ/qXLcutc2xuMy3E4exb40U8e5XaqppjfMxEb5mOWZ3AjzgedWCn4Pv/vpXIlTg27J9a6N2kRmupMl9RYD1Hdtc19VWLnuquLujdRXM9aesqsHh51/ybH+D3PJlA/Bl6uOl/7d/wD+PcX3mlqu/lmLtWo41y5Zrppjfu3zNMxCRdhexvXmmNquQ5xnmRepcuwtV2b171ZYr4vGs10x7mmuZnlqiOSAWGyDhYdRLN/77D+epa+zjhCaazbVuy3Mso09hPVeY3rtmqi1zSi3vim5TM8tcxHQieuDFeA3/wAdrD+7wv77rauEJpS9q/ZVnGBwVubuOsRTjMNREb5qrtzvmmI7M08aI78w4HgqbO9U6FxepK9VZX6gpxlGHixPqi1d480zc432lVW7dxo6PZUKCI+CXr7BaT1djcozm/RhsBnFNFNF65O6m3fomeLxp60VRVVG/s8VbkTvjfHLCbttHBxo1BmeIzzRF7D4PG36puYjAXvc2rlc8s1UVRHuZnsTG7fPRhlmF0dt20/ZjLsBTqSxhqI4tFvC5hFVumP+ni1zEfFuBR/CE2mW9n+kLlOXYy1RqTFzTTgrW6muqmONHGuVUzv9zERMcvRmY7+70HBf1prLXeEzvMtV4ui/l9iu3Yws04ei1xrnLNfLTEb90TR+UyfR/Bw1jqbNox+vcbVl1iuqKr1Vy/GJxd73piZiPfqnfHYlXGmMgy3TGRYTJ8kw1OGwGFo4lu3Ty9+ZmevMzvmZ68yCV+GlpK/Yz/K9V4e3NWExVmMFiKojkou0TM0zP9qmZiP7DSeC5tKwGpNGYHTeNxNFrPcqtRYptV1bpv2KeSiqjs7qd1Mx0eTf12w6jyPLtSZJi8pzrC0YrAYqjiXLVXX7ExPRiYndMTHLEwkXXPBn1RkmZVYzQ+JpzTCU1cezRVeixirXXjlmYpnd2YmJnsQCzGa7Rts+lNB51gcrzTEXMRi71cRiKMLEVzhKN329yPk9zHLu3zu6G+aadObfr9r1Dx9V8zn3O6rMZpjd2OPNfQ+N2GzDgy465mdrM9ouItxZpr5pOX2LvNK71W/fuuXI5IjsxTMzPZgFT5Zj8LmmXYbH5dft4jB4m3Tds3bc76a6ZjfEw8l/Fizbw9i3ZsW6LVm3TFFFFEbqaaYjdEREdCIh/YCA+EvpXFaX2s5piaqKqcHmt2cww17dyVTVO+uN/ZivfydiYnrr8c1tA0RkmvMhryrUOG5ra38a1doni3bFf86irrT+ievEg9Rsg2j5VtD0xhsVhcTapzW3bpjHYOaoiu1c3bpnd16Jnlieh1ujEw7xGOp+DVrTT2Y+rNGZhazKiieNZqt3vUuJo+WYp+OKuXsQ9f6xcICmn1LF3Vm6OTf64TP6/H/zBRXCP1nlmmNmec4LFYi3OZZrhbmDw2F3xNdfNImmqvd1qaYmZ39DfER0ZTvwOckxOP2o3M0ooq9SZZhLlVy5u5OPcjiU0+/MTVP+GXkad4OOvNTZnGL1hi7eW0VzE3r2JxHqrEVx3opmYmf7VUKt2eaIybQOnreUZBZqptRPHu3rk77l+vr11z15/RHWBnfC9y67jtjt69apmqMFjbGIr3dan3Vvf8tyGc8CTUGEs4rUWQX7tNvF4jmWKw9NU7puRTFUVxHfjfTO7sb+wqTOsrwed5RjMszOzTfwWLtVWb1uf5VNUbp9730Z604OmtdNZ1OL0bNWa4Oivj4e9Yv02cTZ7HGiZj3UdmmZ7O6OgC2Uh8M/VuVZpmOS6fy7EUYnGZdVdu4ubdUTTaqqimIomf53JMzHW5Pi5+1pLb5ndHqHEXtSU4er3NfqnM+Z0bv+qZr91HyvL1HwZtTZdpbA3crijOdQXr8zibVi9btWrFrizuiKrk0zXMz0Z/R15DXOBt1I73wne8i29Bw3ulXTXhtzyHe8GjSWd6L2dXcr1LgvUWOnHXb0Wua0XPcTTRETvoqmOtPXcFw3ulXTXhtzyAflwLtVZVRpvMtL3sTTazecbXjLVquYjm1uq3RTPE7MxNE747ExPZ3UyhXZbsZxWv8AZvdz/T2Yxg8/weY3LFNF2qabdyim3aqp3VRy0VRNU8vLE8nQ6Ly8z0pt8tWqsuxFzU9+xu4m61mXNKao/tRX0O9IOr4Y20DBZhOB0dlWIov1YW96qx9dud8UXIiaaLe/sxxqpmOtydffu7ngc6YvZPs6xeb4q3Nu7nGJ5pbiY3TNm3E00z8dU1zHe3T12ZbMeDPnuY5nZxmu+JluWUVRXXhKLsV37/8A076ZmKInrzv396OjFhYPC2MFhLGFwlqizhrFFNq1bojdTRTTG6IiOxEQCa+HD/yDSvhV/wAil+3Ax1VlU6Vx+mLmJptZvRjK8XRZrmI5tbqoojfR2ZiaZ3x34l+PDh/5BpXwq/5FLMdmWxfF672b+yLTeYxhM+wuPuWYt3appouU000VUzTXHLRVE1Ty9CeTodEF0JG4Yu0DBZpfwGkMpxFGIjBXpxOOrtzvppuxE00W9/ZiKqpnsb4joxO7mc00pt7ptVZdirmp79iY4kxbzLmlNUd+qK53x773Oy7gz53j8zsY3XsUZdltuqK6sHbuxXfv/wDTM0zMUUz1537+tujowGocD7TF7Jdmt7NMXbmi9nGJm/RExunmNEcWifjnjzHemHq+G10g5F8J/wD2q1DYXD2cJhrOHw1ui1Ys0Rbt26I3U0UxG6IiOtEQxzhR6K1BrjSGU4LS+X+rsVYx3NrlHNrdri0czrjfvrqpieWYB6DgTdTrOvhWrzNp2PCj6hOpvxX/AOVaev4Lui8/0PovNMBqjAeocXezCb9ujm1u7vo5nRTv30VTHRpl023vT2aaq2T57k2Q4X1XmWJ5hzKzzSm3xuLft11e6qmIj3NMzyz1gYFwH+mPVHglny5b9t10pd1lsuzrKsHRx8dFEYjDUx0arluYqimO/VETT/iZhwV9m+q9DZ1n2I1TlXqG1isPbos1eqLV3jVRVMzHuKqt3xqNBCPBj2h4bQOtcThc8uep8pzWimxfu1ckWLtMzxK6u97qqJ7HG39Zddm7bv2aLti5RctV0xVRXRMTTVE9CYmOjCf9tfB3w2rMwxGeaSv2Muze9M14jDXYmLGIq69UTETNFU9fkmJnl5J3zON4LQW2/SMTgsntZ9hsNE8lGBx8VWp78RTXuj5IkFl6y1Vk+jsiv5tqDGUYbC24ndEz7u7Vu5KKKf5VU9j/ACek2V7TMi2kZVcxWS112sVY3RicHejdcszO/dPJyTTO6d0x+ieRLuW7C9qOuM0tYjWGJvYW10JxWaYz1Rcpp68U0RVVPxTxY76q9mWgMn2eadpyvJaKqqq54+IxNzdzTEV7vtquxHYjoRHxzIZPwl9pms9nmospjIK8LRlGNwszFV7Dxcnm1Nc8eN/9mq3ye+0XYdr6ztA0Lg8fdxNmvOLUczx9mjdTNu5Ezy8XrRVG6Y63W60vdbRNE5Rr7TV7Js8tVTaqnj2r1vkuWLkdCumezyz3piZhJudcH/aPo7NqsXo/E1Y6infzPFZdivU1+Kf+qmaomJ71M1Atl88uELXk93bBqCrTk2asHN2jjTY3cSb3Ep5pxd3/AF8bf397q8TpLbzn9mcBjY1Ldw9fua7eIzCKLdUf9W+uImPfaTsZ4N1WSZthc81zfw+IxGHqi7Yy6xPHoprjliq5VP226f5McnQ3zMcgKG0vbxNrTOUW8fxvVlGDs03+N0ePFEcbf8e97MAAAAAAAAAAAAAAAAAAAAAAAAAAAAAAAAAAAAAAAAAAAAAAAAAAAAAAAAAAAAAAAAAAAAAAAAAAAAAAAAAAAAAAAAAAAAAAAAAAAAAAAAAAAAAAAAAAAAAAAAAAAAAAAAAAAAAAAAAAAAARXw1uqnlXwLa8/fUfweOotpTwWfOVMl4UGy3WOt9f5fmWmMn9XYK1llvD13PVVm1uuRdu1TG6uuJ6FVPLu3cra9jOSZhpzZhp/Kc5w/qbMMLYmi9a49NfFnj1Tu30zMTyTHQkHaOY2n6bnV+z/Pcio3c1xmGqpszV0Iu07qqN/e41NLpwHz/2C6252W0uas7t3bGBvxVgMwoqpnjWPdR7qaejvpqp5Y6O7jddfOBxmGzDB2cXgb9rEYW9TFdu7aqiqiumehMTHJMMV237A8DrvFXM6yG/ayzP6o/2vHpnmOKmOhNe7lpq/wCqInf1467CMJs321aLuV4fI7OcYexNW/8A/ZuPibVff4tNf74iQWrqPPss01k9/NM8xtnBYGxG+u7dq3e9ER0ZmetEcsuR2VbWNO7SKMVbyeq9h8fht9VzB4mIi5zPjbouRu3xMTvjfunkmd09aZmPD7GNreusfZr1VdxVqzTPJiM3x3NeJHX4tEVVVR726I76otkezLJ9muSV4TLZqxOOxG6rF465TEV3pjoREfyaY3zup7/RmeUGc8MnSl7ONC4DPMJbm5dya9VN6KY5Ys3N0VVfFVTR8UzPWc9wOdf4KjK8TozMsRRZxcX6sRgOPO6LtNURx7cf9UTHG3dGeNPYU9isPZxeGu4fFWqL1i9RNu5brp41NdMxumJiejEwk3adwY8ysZjdzHZ5ft3sLVVx6cvv3eZ3bM9HdRXPJVHY40xMdmeiCtmAcJbbJiNGTgcm0hmFinPpuc1xcxRRdiza4s7qKoqiYiqqZiezEU9+N+OU6Z2+UWvW6mrVUWt3E4sZj7nd2OPzTdu+Pc67ZlwZMxxGY28y2i4ii3h4q5pVl9i7zS5enfv3XLkckR2eLMzPZgG1cHvPNS6m2c2c51hei9i8ZiLleHqizTa/2EbqaeSmI6NUVzv68TCWuFt1acw8Fw/m4XXhcPZwuGtYfDWqLNi1RFu3bop4tNFMRuiIiOhEQlDhE7I9b6v2n4zNtO5J6sy+5Ys0U3fVdi3vmmiImN1dcT0e8CkdnHU80v8ABeF8zS6J6bRWCxGW6NyHA423zLFYXAYexeo40VcWum3TFUb45J3TE9B7kHzu24dW3U/wjP8Ak+iKMtqmxbX+e7Us9zfKsg5vl2Jxs3bV31Zh6eNTycu6q5Ex8cLNB88OEP1adV+FR5FL6G2/93T70I22y7F9f6j2n6gzbJsg9U5fir8V2bvqzD0caOJTG/dVciY5YnowsqiN1FMT0YgH+vndgP8A8weG/wD0op/+XD6IozwmxbX9vbHZzyvIN2V059TjZv8AqzD/AO59UcfjcXmnG+15d27f3gWTftUX7Fyzepiu1cpmiqmehMTG6YfPK9azHY3tmoqrtV1XMnxvHo38nqjDzvjfE/8AVbqmO9Mz2H0QZvtm2TZRtMy236or9RZzhqZjDY6injTEdHiVx/Ko38vR3xPLHRmJDstLaiyvVWR4bN8jxdGKwOIp41NdM8tM9emqOtVHXieg/bP85y7T+UYnNM5xdrCYHD0TXcu3J3REdiOzM9aI5ZnoIrr2P7XtC4+7VpuMZNuqd04jJ8dxYuR36eNTV8tJVsm2x65xdqnUVOPmzTPJezfH76LXfinjVVfJSDkdQ4vMNsO2O7cy+1XF7N8XTaw9Exv5jZpiKYmr+zRTxp96X0IyrA2cryvB4DC08XD4WzRYtx2KaaYpj9EM22KbHMq2aYavEzd9cM+v0cS9jKqeLFFPR4luOtHQ3z0Z3dboRqYPn3wmurjqj+3Y/wDj218ZL/ybAeD2/JhJG3TY3rzU+1XPs4yPIvVWXYqq1Nm96ssUcbi2aKZ9zVXExy0zHLCusrtV2Mswlq7HFuW7NFNUb9+6YpiJBEHCv0liNO7UL+b2rdVOAzmIxNq5HQi7ERFynf2d+6r/ABwqfYptFwO0LR+FxVF+368Ye3Tbx+G37q6LkRumvd/Nq6MT0OXd0Yl77X2jco11py/k2fWJuYeueNbuUTuuWa46FdE9aY3+9Mb4nfEpK1BwfNoWkM3nGaOxFWYW6JmbWKwOJ9TYiiO/TNUTE/2ZkFrXK6Lduq5cqpoopiaqqqp3RER0ZmUKcJ/aBhtd65w+DyS76pyrKqKsPZuUcsXrtUxzSqnsxyU0x2eLvjkl5GK0Lty1VbjL81o1BfwtXJVRjcwim179UVV7p/TLYtifB4w2ksww+e6tv2MwzezMV4fDWombGHq61UzMRNdUdbkiInl5Z3TAaNsM0ld0XswybKsXRxMdNE4jFUz0abtyeNNM9+mJin/CmrhlaXvZdr/C6gt25nCZth6aK693JF61HFmJ/wAHE3e9PYWk53X+j8q11pnE5JndqasPd91Rco5K7NyPta6J60xv+OJmJ5JBxvB01/gtabP8vw84ij15yyxRhcXYmfd+5ji03N3XiqIid/Z3w1Ouqmimaq5immmN8zM7oiEO5/sD2jaOzn1VpfmmPt26pmzjctxEWb1MdbfTNUVRPvb477y7GzvbhrKinL86xWb2sur9zcnM8xmLW7/qoiqaqvyZB6DhQ6tyzV+1Cq/kl6MRhMDhKMDzemd9F2qmuuqqqmevTvr3b+vu3xyTCvdhXUf0j8H2/wByKdt+gsNs41LluSYfGV429Vl1vEYm9VHFibtVy5E8WOtTupp689nrrY2G0VUbINIxVG6fW61PxTG+Adtdt0XrVdu7TTXbriaaqao3xMT0Yl8+cVVitjW3K9XYt1V05Rjapt0TO6buGrjkjf37dfyvoQkHht5Pg8PqTT2bWblEY3GYe5YvWo6M026ommv9eY+KOwD0HBUyC9qza7f1BmMTeoy2mvG3a6o3xViLkzFG/v75rq9+hbrFOCVpb1g2W2sxv2+Li85uzi6pmOWLUe5tx726Jqj+22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NfDe6VdNeG3PIUozXbfsu56OVZZgvXj1r9RXqr3H9S834++ndu3cend+kHG8C3qU5h8MXvM2W+OB2LbO+dnpTEZL66eufNsZXi+bep+Y7uNRRTxeLxqv5m/fv67vgAATLw4f8AkGlfCr/kUuj4GnUlxPwpe83adVtw2V89HL8qw3rz61+obtdzjepeb8fjREbt3Hp3dDvvZbGdn3O10lcyT1z9cuPiq8Tzb1PzHdxqaY4vF41X83o7+uDuwAAAAAAAAAAAAAAAAAAAAAAAAAAAAAAAAAAAAAAAAAAAAAAAAAAAAAAAAAAAAAAAAAAAAAAAAAAAAAAAAAAAAAAAAAAAAAAAAAAAAAAAAAAAAAAAAAAAAAAAAAAAAAAAAAAAAAAAAAAAAAAAAAAAAAAAAAAAAAAAAAAAAAAAAAAAAAAAAAAAAAAAAAAAAAAAGRcI7aRnWzvTmAvZBl83b+Lv8SrG3aOPZsRTuni1R/OqjfEdDkirrw114uaZfg81y+/gczwtnF4O/TxLtm9RFdFcdiYkGQ6B4ROjNRYC1GdYuMizPdEXLOK38ymevNFyI3bv7W6e913vNSbctn+RYG5fnUGGzC7ETNGHwE82rrnsRMe5j35mIcVqvgt6UzPEV38hzDHZNVXO/mO6MRap96Kpir9aXosu4JWX278TmWrcViLO/low+Cps1TH9qa64/QDD8zxGebbtrdVeFw/FxOY3aaKLce6owtindG+qexTTyzPXnf15iH0CyXLrGT5NgMswcTGGwdi3h7UT1qaKYpj9EOf2fbPdN6AwFeG05gIs13Ijm2JuTx717d/Oqnrd6N0d51gOazrXmk8koxFWa6kynDVYeZpuW6sVRNymqOjTxInjTVHYiN6MNcZvi9um23DYbJqLtOCvV0YPCcaOW1h6Zma7tUdbo11/JDV9b8GTHai1rm+c2dTYazh8xxd3FTRXhKpqt8euauL9tuq3b+jyb+81fZFsjyHZphbteAm5jc1v08S/j79MRVNPR4tFMfaU7+XdyzPJvmd0bg77LcFYy3LsLgcHRFvC4W1RYtUR/JopiIiPkiH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8rrpt0VV3KopopjfNVU7oiHO3dd6Rs3+Y3dU5DRe37uJVmNmKt/vcYHRj8sLibGLw9F/CXrV+xXG+i5ariqmqO9Mckv1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X7avXHarTfi9/8AjLUfKsFAe2r1x2q034vf/jHtq9b9fKtN+L3/AOMp3nTaB7kcl8VpJ2TaAmOlHJvFqQT3knCyze3epjPNNYDEWp+2nB3q7Mx34irj7/e5G/bM9q2l9olmqnJcVVazCinjXMBiYii9THZiN8xVHfpme/ucvrbg66Hz/A3YynBTkeY7p5niMLVVNG/rca3M8WY97dPfRvnWXZ9s211dwly7Xgs6yu/FVu9Zq+OmumevTVExPL0YndMdGAfS0cZsg1pb19oHLc8imm3ia6ZtYq3T0KL1PJVEd6eSqO9VDswAAAAAAAAHj5hjMPl2AxONxt2mzhcNaqvXblXQoopiZmZ96Il5DNOEljLmB2I6pu2appqqs27MzHYuXqKJj5KpBH+1/avnm0bO71NV+/h8ji5xcLl1uqYp4u/3NVcR9tXPZnfu6EPb5FwddoWb5fbxk5fhcBTcp41NvGYiKLkx36YiZp96d0vA4M2VYfNttGn7WMt03LNiq7ieJVG+Jqt26qqJ+KqKZ+J9AwcLsT05mGj9luTZJnVFujH4OL3NabVfHp91euVxumOjyVQlXM+Etru7qS5jcBiMJh8ri7M28vqw1FVPE38kVV7uPM7ujMVRy9DcuRjWZcHDQWP1Hcza5ZzG1TcuzdrwVrERTh6pmd8xu4vGiJnrRVHe3A1PTOa057pzKs2otzaox+EtYqLdU75oi5RFW6fe3vZP4w9m3h7FuxYt027NumKKKKY3RTTEboiI7G56jXHSXn/wfiPN1A90Pmlsv6pekvhfCeeofS0AABz20PO8TpvQ2e51gaLNzFYDB3MRapvRM0TVTTMxFURMTu96YdC4rbX1I9X/AAZf8iQTB7avXHarTfi9/wDjKc2Ma454OgMDnd2izaxs1VWcXas74ot3aZ5YiJmZiJiaao3zPJVD5y0UVVzuopmqd0zuiN/JEb5n5FFcDLV3rdq3MNMYm5uw+aWub4eJnoX7cTMxHv0b/wAiAWQAA8XNcfh8qyvGZhjrkW8JhLNd+9XP8mimJmZ+SHlMH4YGrvWPZ5ayPDXOLjM7u8zqiJ5YsUbqq5+OeJT34mQZPiOFXrOb9ycPlOnqbM1TxIrsXpqinfyb5i7ETO7vQ33g8bQ822kaRzDNM8w+Bw+Iw+Oqw1NODoropmmLdFW+Yqqqnfvqnr9hAE0VxbpuTTMUVTNMVbuSZjdvj9MfKs7gT9TbOfhavzNoFCAAAAAAAAAAAAAAAAwLhQ7V890FcyjK9MVW8Ni8Zbrv3cXXapuTRTE7oppiqJp3zO/fMxPWfpwX9qud6/t5vl2ppt4jG4Gmi7bxVu3FublFUzExVTTup3xMRumIjfv7zQ9p2zPT20fBYWxqG3iKbuFmqbGJw1yKLtuKt3GiJmJiYndHJMT0H97Mtm2n9nGX4nDaetX5rxNUVX8Ria4ru3d2/ixMxERujfPJER0ZB2YAAAAAAACZeHD/AMg0r4Vf8ilTSZeHD/yDSvhV/wAikHq+A1/xGs/7OD/feVclHgNf8RrP+zg/33lXAAAAAAAAAAAAzrbttFt7OdE3MdZ4lzNsXVOHwNqrljj7uWuY69NMcs9md0dcH77TtrGmNndmKc4xVV/Ma6eNbwGGiK71UdaZ5d1Md+qY38u7ennPuFdqG/eqjIchyvB2N/J6qqrv17vfpmiP0SyPRemdQ7VtdVYWzerxGPxVU4jGY3ETNUW6N/urlU/HERHZmIhZGi9gWhNN4O3Ticqt5zjYiOaYnMI5pFU9639pEfFM9mZBP+D4U2t7N2JxGByLEW9/LTNi5TPxTFz62s7OuEzp3UGKtYHU2EqyHF3Jimm/NzmmGqnv1bomj443R15aNmuyPQGZ4eqziNJZPbpqjdxsNh4w9Ue9Vb4spQ4QuxadnddnN8ju3sTp7E3OZbrvLcwtyY3xTVMdGmd07p726etMhc9FVNdFNdFUVU1RviYnfEx2X+pY4IO0zEYi9VofOr9V2Kbc3csuVzvmmKeWqz34iN9VPYiKo7ERU4AAAAAAAhvhh9WCr4PsfvqUDwSuorlvhOI85IN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t9VHyrB9VAAEc8NrB2LWtsgxlERF+/gKqLm7rxRcnizP5U/IsDGYqxgsLdxOMv2sPhrVM13Lt2qKaaKY6MzM8kQgHhFa8w+vtol7F5ZVNeVYK1GDwtcxu5pTEzNVzd36qp3d6IBuXAixNyrSGo8NVM8xt46i5TH/AFVW4ifIpdzwitpGb7NdP5Vj8iw2AxF7FYqbFcYy3XXTFMUTVycWqnl3w9ZwR9NXsi2V04zF25ovZviasZTFUbpi1uimj5eLNUd6qHOcNzpL098IVebqB67QfCav3sk1BmGtMLl1FeDizTgcLl9FdFzE3K+PviePXVuiOLEzV1u/MxDN9QcJXX+Y4yu5lmKweUYff7i1YwtF2Yjv1XIq3z343e85PYps5xG0nWFOW03asNl2Ho5vjcRTG+aLe/dup38nGqnkj455d25a2Q7HdAZLg6MPY0tlmJ4sbpuY2zGJrqnszNe/9G6AeHwetV5trPZnhM31Bfov4+q/dtVXKLdNvjRTVujkp3Rv96HeZ5m+AyLKcTmecYq1hMBhqOPdvXJ3RTH+c9aIjlmeSH+ZLk+W5FgYwWS4DDYDBxVNcWMNbi3REz0ZimORG3Cz2h39Qaxr0xgb0xlGT18W7TTPJexO73Uz/Z38WI60xV2QdJr7hUY2vFXcNofLLNrDUzxYxmPpmquvv024mIp+OZ96GdTwiNpfNuP6/WuLv/3fqHD8XyN/6Wn8GzYdluYZJhtV6zwkYuMT7vA4C7H+z5n1rlyP5XG60TybuWd++N1KexrIvUnqT1lyz1Lu4vMfUtvibuxxd24EvaC4VGYWsVaw+t8ssYjC1TETi8BTNFyjvzRMzFXxTT8aqMhznL9QZRhs0ybF2sZgMTTx7V63O+Ko/wApieSYnlieSUycJHYZluAyTE6r0XhIwkYWOaY7AWo/2fM+vctx/J4vRmmOTdyxu3Tv4vgo7Q7+m9a2tOY29M5NnNyLdNNU8lrEzyUVR/a5KZ7O+nsAr/aDm2JyHQuoM3wPM5xeBwF7E2uaRvp49FE1RvjrxvhEGt9u+r9Z6XxuQZxTlkYHF8TmnMcPNNfuK6a43Txp69ML4xmFw+Owl7C42xaxGFvUTbu2btEV0XKZjdNNVM8kxMdaWIcI/RWlco2Mahx2VaayTA4216n5niMNgLVq5RvxNqJ3VU0xMb4mY96ZBIOg9W5lojUtjPMlixONs010U83omujdVTNM74iY60tk01wktdZjqLKsFiKMn5jicXas18XC1RPFqriJ3e76O6XH8GTK8vzna/lmCzfA4XH4OuzfmqxirNN23VMW6piZpqiY5JWxY2faMw9+3esaR07avW6ororoy2zTVTVE74mJinkmJB06OM84UGtMBnWYYOzlmnarWHxFy1TNWHvTMxTVMRv/ANr0eRY75gas6as58NveXIPpDqfNsRlug82zjDRb9V4bLb2LtxVG+nj02pqjfHY3wjPM+ElrnMctxeBxFGT8xxNquzXxcLVE8WqJid3u+julbmFw9nF5Jaw+KtW7+HvYeLdy1cpiqmumad00zE8kxMckxLjNY7PtGYfSOd3rGkdO2r1vA366K6Mts01U1RbqmJiYp5JiQfPnJMyv5NnWAzTB8T1TgsRbxNrjxvp49FUVRvjrxviG6ZFwldd47PMvwl6jJ+ZX8RbtV8XC1RO6qqInd7vvsg2c4ezi9oWl8NirNu/h72aYW3ctXKYqorpm7TE01RPJMTE7piX0Ks7PdF2btF2zpDTtu7RVFVNdOWWYmmY6ExPF5JB1AADittfUj1f8GX/Il2rittfUj1f8GX/IkEO7CsFh8y2saewONtxdwuJu3LN2iehVRVariY+SZeDmNjMdmO1C5btzPq7I8wiq3VPJzSmmrfTM96qndPvVPbcHjq06U8KnyKmq8NPSPqbOcp1Zhre61jKPUWKmI5OaURM0TPfmnjR/ggFWZDmuGzzJMBmuAr4+ExtijEWp/wCmqmJjf3+V5yfeBvq7120Pi9O4m5vxWT3eNaiZ5ZsXJmY9/dVx/eiaVBAIA4SurvZbtWzLmFzj4HLf/wBn4fdO+J4kzx6o9+uauXsbll7Y9WxorZxnOc01xTiqLXMcL371fuaPf3TPGnvUyi3g76TnWW1bK7OIom7gsFV64YuauWJptzExE9njVzRE96ZB5u3DSXsK07oHKrlviYyrLrmIxfJy82uV8aqJ/s8lPvUw3XgT9TbOfhavzNpwnDe6atNeBXPLd3wJ+ptnPwtX5m0ChHCbVNqGn9m+XUXc4u1XsdeiZw+Bsbpu3e/2Kad/8qfi3zyO5vXKbNmu5Xv4tFM1TujfyQ+cesr2ptfa4xeaYzAY6rFZhiIotUV2quLaomd1FEcnJERuj9IND1Nwn9a5jfr9ZbOX5Ph9/uIotc3uRHfqr5J+KmHpsDwjdpOGvU13s4w2Lpid8272BsxTPe9xTTP6VVbNNjeldE5Th7frbhcxzbixN/H4q1Fyuqvr8SKt/Ep7ER1ujvnldLqTQeltSYC5hM4yLL79uumaYr5jTTco79NcRFVM9+JBkWyDhHYDVWY4fJtV4W1lWZ36oos4i1VM4e9XPQpnfy0TPW3zMT2Y5N9BPm3tZ0dXoLX+aZDF2q7YsVxXh7tXRrtVRFVMz34id09+JXRsL1Hf1Vso09mmNrm5i6rE2b1dU75rrt1VW5qnvzxd/wAYPabT9QYrSugM8zzL7di5i8Dh5u26L9MzRM74j3URMTu5etMJ32dcJnO821fg8JqzD5Dgcjmi9cxOIsWbtNdEUWa644u+5VG+aqYjdumZ37o5Zbjt+6jWrPAp/fD5/aXyPG6l1Dl+TZXRFeNxt6mzbieSImejM9iIjfM96JBuOuuFBqbMMfdt6QsYfKMvpmYt3Ltqm9frjs1cbfTHvRE7uzLSuCvtK1RrvHZ/htU4+jG04S1auWaow9u1VE1TVEx7iIiY5I6zrdCbBdEaYy2zbxuVYfOsw4sc2xWPo5pFVXX4tud9NMdjk39mZd/kWlsg09ev3chyXLcsuX6Ypuzg8NRZ48R0InixG/oyD2mKxFnCYa7icVdos4ezRNy5cuVRTTRTEb5mZnoREJY2l8KK/Rjr2B0Dg7FWHtzNPrjjKJqm537dvfG6OxNW/f2Iez4Zmub2Ay3L9H5fdm3VjqfVWNmmd0zairdRR701RVM/2I7LMuDVsksbQMzxOa5/TXOn8vriiq3TM0zibu7fxN8csUxExM7uXliI6O+A9bRwidpdN/mk57Zro37+ZzgbHF/RRv8A0tb2WcJ23mOPsZbr3CYfBTdmKKMxw2+LVM9bmlEzPFj/AKond3ojlUJl2lNP5bg6cJgMjyzD4aI3czt4WiIn3+Tl+Nkm23YNkmpslxWY6Uy/D5ZqGzTNyijDURbtYrdyzRVTHJFU9aqN3L0d/WDK8Xwl9ZRqi9gsLYySrBerKrNuqcPXNU2+Puid/H6O7rrIfLfJv+b4H+/o8qH1IBivCQ2q55sy9jvrDhctxHrj6o5r6tt118XmfMuLxeLXTu+3nfv39Z+/By2n51tMwGeXs+wuXYevA3LVFuMFbroiYqiqZ43Grq/mx0NzOOHP/wDwT+Pf/wAu8zgO/wDKNW/3+H8m4CnkdZbwn9Z4nPsLgrmWadi1dxNFmqacPe40UzVETu/2vRWK+WOK3zi7sRv38ed273wWDta4SuDyDHX8p0VhbGaYyzM0XcdemZw9FUdGKIpmJr9/fEdjexXEcIraVdxE3KM7sWaN/wDuqMDYmn9aiZ/S3jYZsDyfIcmwubaywFrMc9v0Rc9TYmmK7WEieWKeJPJVX2Znfunkjob52fG6WyDHYOcJjMkyy/hpjizauYWiad3vbgS5s74UeZ2cws4XXWDw+JwNcxTVjcJbmi7a/wCqqjoVR3oiJ9/oK1wWKsY7B2MVg7tF7DX6Kblq7RO+mumY3xMT14mJQVwk9nuD0Brui1k1NVGUZjZ9U4e3MzPMp3zFdETPLMRO6Y71UR1lF8EDPr2bbKPUWJrmuvKsZcw1G/o8zmKa6f011R70QDcAAEy8OH/kGlfCr/kUqaTLw4f+QaV8Kv8AkUgzzgzbQMl2d5RrPMs8uVTXcjCUYbC2t03MRXHNuSmOxHXmeSPfmIlqfhO62zLE1zklGAybDb/cU0WYv3N3/VVXExM+9TDj9hezW9tK1d6iuXK7GU4SmL2Ov0fbRTM7oop63Gqnfu39CImeXdum59NaC0rprBUYXJshy/D0UxumvmNNVyvv1V1b6qp9+QRxk/CS2iYHE03MZj8FmduJ5bWJwduiJj37cUyp3YxtiyfaXhq8PRbnL88sUce9gq6+Nxqf59urk41PZ5N8b/emf12nbG9La3ym/RGXYXLs34szYx+GtRbqpr63Hindx6ezE/FulDGXYzOdn2uaL9rjYXOcnxc01UzPJxqZmKqZ7NMxviezEg+mF2mqq1XTbr4lcxMU1bt/Fns7kTZ7wg9peSZ3j8rx1/LacVgr9eHux6jj7aiqaZ6/Q5Fk6azjD6g09lucYKf/AE2Ow9vEW4meWIqpid09+N+6feRrwwdLesu0i1nNi3xcLnViLkzEbo5tb3U1x8nEn36pBY2ks7sak0vlWdYXdzHH4a3iIiJ38XjUxM0+/E74+J7ZgHA21P66bPcZkd6vffyfEzxImf8A2bu+qn9aLn6G/gyDhKbScfs60xlteRV2Kc2x+Jmijm1HHiLVFO+ud3Z3zRHxuP4N+0/W+0XVuNs51ewc5RgcNzS9zLDRRM3Kp3UU7+t/Kn/Cyvhe6k9edqc5bar42HyfD0YfdE8nNKvd1z+tTTP9lu/BI0v6w7LbeY3qOLi85vVYqZmOWLUe5tx726Kqo/tg2wABDXC81JXnG1WvLKa9+FyfD0WKaY6HNK4iuuff91TT/hXK+bu2bEVYra1rC5XO+YzXE2/ipuTTH6IBV3BB0taybZn69V24jG5zequTXMcsWqKpoop97fFdX+JujjtjWHpw2ybR9uiN0TlWGufHVbpqn9MuxAcrtV0/TqnZzqHJ+ZTdu4jB1zZpiN881pjjW93+Oml1QD5+7OdF6807r3T+bRpLUFunCY21cuVTgLsRzPjRFcT7noTTNUfG+gQA57XWssk0PkVzNtRYuLGHieLRRTHGuXq+tRRT15/RHRndHKlfWPCm1HjcRct6Wy7B5XhN+6m5iKeb3p7/AFqY97dPvuZ4Smb57qzahmdr1Hjq8tyq5VgsJbps1TTHFndXVHJumaqomd/YimOs3bYDsUyDJ9KZbneosus5jnmOs04ndi7cV0YamqN9NFNE8nGiJjfMxv37924GAWeETtLt3ePXntm7Tv38SvA2N36KIn9LU9mvCj9U42zgde4Cxh7dyeLGY4KKopo79duZmd3ZmmfiUXmOlNP5nhKsLmGR5ZiMPVG6bdzC0THxcnIiDhJbN8Ls91lYjJ4qpybMrU38PbqmZmzVE7q7e+eWYjfTMTPLuq3dbfIXth71rE2Ld/D3KLtm7TFdFyirfTVTMb4mJjoxMJk287cNWaG2jYvJMkpy2cFas2rlPN7E11b6qYmeWKodRwPdR4jOdmd/LsZcquV5RipsWpmd8xZqiKqY+KZrj3oiGsZvo3TGc42rGZxpzJcfi6oimq/isDau3JiOSImqqmZ5AfO/aFrTNNe6hnOc9jDxjOZU2f8A09E0U8Wnfu5JmeXldZoLbhqzQ+m7OSZJTls4K1XXXTzexNdW+qd88sVR13sOFVlGW5JtUnCZNl+Dy/C+obNfMcJYptUcaZq3zxaYiN7ceDDo3TGc7IsvxmcacyXH4yrEX6ar+KwNq7cmIuTERNVVMzyA7Tg9a3zXX+grmcZ9GGjF0425Yj1Pbmini000THJMzy+6lprwcmyfLMjwk4TJcuwWXYWaprmzhLFNmjjTu3zxaYiN/JHL3mL8LHaHf0ppKxkeU3ptZpnMVU13KJ3VWsPHJXMdiapmKYnscbrwDw9rXCRyzTOMv5VpLDWs4zK1M0XcTcqmMNaqjrRu5bkx190xHflhmM4Rm0nEX5uWs5w+Fomd/MrOBszTH5dNU/pf3wc9k9G0bPMRjM4m5Rp7L5p5vFEzTViLk8sWonrRu5apjliN27dv3xauU6P03lGBpweW5FlmGw1McXiUYajl9+d2+Z788oJQ0ZwpNSYHFW7eqsDhM1wUzuruWKOYX6Y7MbvcT726PfhWOjdU5TrLIMPnGQYqMRg73J0N1VuqOjRXHWqjsfH0JiWJ8IrYlkuP0vjtRaVy+zl+b4C3ViL1nDURRbxNumN9fuI5IriN8xMRy8sTv3xMY9wUdbXtN7RrGT3rs+tedzGHromeSm9/7dUR2Zn3P+LvQC6HM7QtbZNoLT1zN8/vzRaieJas0RvuX6+tRRHXn9Edd0z5+cIvXN7Wu0jH8S7NWVZbXVg8HRE+53Uzuqr9+qqJnf2OLHWB1WrOE/rHMsXc9j9nBZNhN/uIi1F+7u/6qq44vyUw9TlPCR2i4LEU3MVmOCzGiJ5bWJwdumJ+O3FM/pbLwedhuT4DTmC1Dq/L7WYZtjaIv2cNiaOPaw1uY3076J5JrmN0zv6HJEbpiZncsbpfIMdhJwuNyTLL+GmN3MrmFoqp3e9MAwb2y+EzLZpnOPwOHsZfq3BUWqreDxMzctX4qu0UVVUTExM7oqmZp5JjvxEy/wB4Pe2rU+0HXd3J89s5ZRhKcFcxEThrNVFXGpqoiOWap5PdT1me8JnY1g9F0WtR6Xom3kt+7Fq/hJqmr1NcnfNM0zPLxJ3TyT0J708nh8DTqt4j4LveXbBbz1GrNSZTpPI8Rm+f4yjCYGz0a6uWapnoU0xHLVVPYh7dA/CT2h3tba8xOEw16ZyPKrlWGwtFM+5rqid1d3v75jkn+bEd8Hb634U+dYrE3LOjssw2AwcTupv4ynmt6qOzxYni0+97r33D2+ERtLovcerPrVdP9HVgbHF/RRE/pbXwfdhGU4LIMHqHWeAt4/NMXRF6zg8TTxrWGonlp41E8lVcxyzxuhv3bt8b274nTOQ4rCThcTkmWXcLMbuZV4W3VRu96Y3Am3Z1wpqruLtYPXmXWbdmuYp9X4GmrdR367czMzHZmmf8Mqhy/G4bMcDYxmAv2sThL9EXLV61VFVNdM8sTEx0YSFwmNimD0tgp1TpGxVayvjxRjcHEzVTh5qndFdEzyxRM7omOtMxu5J3R+/A92h38HnleisyvTXgcZFd7Acaf91eiONVRHYiqImd3Zj/AKpBXyU9p/CL1bpXX+eZHl+XZDcwmBxE2rdd+xemuY3R9tMXYjfy9aIVY+de37qy6s8Nq/dAN21xwmq8t09k9jIMJg8XqHE4CxiMdemKvU2Fu126aqrdNO/fVMTPXq3U9Cd874jPNJbf9omYayyfD4vObNzCYnG2bNyx6isxTNNVcRMRMU8boT2XYcHXYPlmdZBh9Ua1s14m1ivd4PAcaaKJt7+S5c3bpnf0Yjfu3cs79+6KFw2zfROFrs14bSeRWrtmqmu3cowNuK6aonfExVu374mOjvBhfCA2s682e7QLuXZbfwUZViLFGJwk3MLFVXFmOLVEz15iqmr4phpnB02h4vaHom9i84qszm+DxNVi/wAyo4kVUzEVUVbutyTMf4ZcjwytLeumg8Fn9i3vxGT3+LcmI/8AZu7qZ+SuLfyyyjgdan9aNpGIyW9XxcPnOHmimJnk5tb310/q80j35gFsue2h6ho0nofO88r4vGwWFruW4q6FVzduopn36ppj43Qp24aOpPUGicryCzXuu5piea3Yiejatbp3T79dVE/4ZBnehtu+0nVWsMnyPD4nLorx2JoszVGDj3FEz7qro9anfPxLNRxwLtL+rtX5pqS/Rvs5ZY5hYmY/927v3zHvURVH+OFj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lW+qj5Vg0nn47SO6rF/mrXov8nbhtInk9lWL5exatei+hgD5yY7Mtoe0KujD4i7qLPaZmJps0U3LluJ7PEpjix7+5ruyHg1Zli8dh8z2gUU4PAW5iuMtpriq7e71c08lFPZiJ43W9z0VfAP4s2rdizRas0U27VumKaKKI3RTEckREdaE58NzpL098IVebqUenDhudJenvhCrzdQOW4D3/PdV+DWPKrVwkfgPf891X4NY8qtXAPxxuIpwmCxGJuRM0WbdVyrd2Ijf/k+YtmMRqLU1EXq9+LzLGRFdc9eu5Xyz8tT6ZZ9h68XkeY4e3G+u9hrlumO/NMxD5paMxFGD1jkWJvTEWrOPsXK5noRFNymZ/cD6aYDCWcBgcPg8Jbi3h8PbptWqI6FNNMboj5IfuAPyxeGs4zCXsNirdN3D3qKrdyiroVUzG6Yn34l8xszs3tO6qxdixcmMRluNroor68VW65iJ+Wl9PnzG1xi6MfrTP8XamKreIzDEXaZjrxVcqmP3g+mOW4qnHZdhcXRG6m/aouxHeqiJ/wA2ZcKPqE6m/Ff/AJVpoemcPXhNN5VhrsTFyzhLVuqJ60xRESzzhR9QnU34r/8AKtAmHgndWzKf7jEeaqXmgzgndWzKf7jEeaqXmA+YGrOmrOfDb3ly+n75gas6as58NveXIPptln/LcJ/c0eTD12uOkvP/AIPxHm6nscs/5bhP7mjyYeu1x0l5/wDB+I83UD52bL+qXpL4XwnnqH0tfNLZf1S9JfC+E89Q+loAADittfUj1f8ABl/yJdq4rbX1I9X/AAZf8iQRLweOrTpTwqfIqW3tk0nGtdnGdZPRRFWLrtc2wvZi9R7qj3t8xxfeqlEnB46tOlPCp8ip9DwfPbg9atnRm1XKsRiK5t4LF1eoMXE8kRRcmIiZ/s1xTVPeiX0JfP7hKaR9iW1bMqbFviYHMv8A9oYfdHJEVzPHpj3q4q5OxuV3sf15h9RbIMDqLMsREV4HDV0Zjcqnlprs0+7qn36Yiv8AxAwvhp6u9VZzlOk8Lc32sHR6txURPJzWuN1ET34p3z+Eh3PA40j60aFxeocTb3YrOLu61MxyxYtzNMe9vq489+IpS3j7+Y7Tdp9y5RE+rs8zCKbdM8sW4qq3Ux71NO6PepfRfIcrw2R5JgMqwFHEwmCsUYe1T/000xEb+/yAk7hvdNWmvArnlu74E/U2zn4Wr8zacJw3umrTXgVzy3d8CfqbZz8LV+ZtAoR4+Y47CZbg7uLzHFWMJhLUca5ev3IooojszVPJD+8XiLWEwt7E4m5TbsWaKrlyuroU0xG+Zn4ofPnattDzzarq+m1am/OX1YiLOW5bRPJG+eLTMx17lW+N89/dHICrM+4RezvKbtVq1mWJzKumd0+osNVVHxVVcWmfimXoJ4VWh4ndGV6knvxh7H8Z6jQfBZyixgLN/WuYYrF4+qmKq8Lg64t2bc/zZq3TVV78cV31rg9bMqKYirTtVyezVj8Tv/RcgEkbedb5ZtB15Od5LYxljCzhbdni4uimmvjU7987qaqo3csddV/BP6iWT/32I89Ul7hJaUyXRu0icq03gvUWA9R2rvMua13PdVcbfO+uZnrR11Q8E/qJZR/fYjz1QOg2/dRrVngU/vhG3Bs6t2lv7675m4snb91GtWeBT++EbcGzq3aW/vrvmbgPoQACAuFFmFeP22Z/FVUzRhos4e3HYiLVEz+tNU/GqzgzZXbyvYtp6KKYi5iqbmKuT/Omu5VMT+TxY+JJHCTw9WG23aoorjdxrtq5HvVWaKv81kbAMRRidjWk67cxNMYKLfJ2aappn9MSDQAAfLfJv+b4H+/o8qH1IfLfJv8Am+B/v6PKh9SASrw5/wD+Cfx7/wDl3mcB3/lGrf7/AA/k3Hh8Of8A/gn8e/8A5d5nAd/5Rq3+/wAP5NwFPPlvR/zen+//APqfUh8t6P8Am9P9/wD/AFA+pAAJL4ccR656Rndy8xxPlW3QcCGZ9impY38kY23P/beg4cf/ADLSH9zifKtvf8CHpV1L4bb8gFKAAJl4cP8AyDSvhV/yKVNJl4cP/INK+FX/ACKQer4DX/Eaz/s4P995VyUeA1/xGs/7OD/feVcAhDhaZZby7bLjrtqmKYx2Gs4qYiP5XF4kz8fE3/Gu9D3DHxFF7a9RbpmJmxlti3V3p41dX7qoBQvBUx9eO2KZPRcmaqsLdv4ffPYi5VVHyRVEfE/DhWaW9kWyjF4uzb42Mye5GOomI5eZxyXI97izNX+CH48ESzVa2M4SuqOS7jMRXT73G4v76ZbHjcLZxuDv4TFW4uYe/bqtXKKuhVTVG6Yn4pBCvBS1P7H9rODwl6vi4XN7dWBr3zycefdW59/jUxT/AIpXNmuOsZXlmMzDGV8TDYWzXfu1diimmapn5Il82dT5ZjdCa/x2AorqoxmUY7/Y3Z6M8SrjW6/jji1fGrjhA6+sXeD7h8wwFcU16lt2bNqInlpprjj3I+Kmmqme/IJIs28ftA2hxTG+cfnmY75noxTVdub5n3o3/JD6S5TgMPlWV4PL8FRzPC4SzRYtU/zaKaYpiPkiEa8DbS/rrtAxee37e/D5Ph/cTMf+9d300/qxc/QtQAAB819rUTG1TWUT25xk/wDfrfSh88+EVldeU7ZtT2qqZim/iIxVE/zou0xXv+WqY+IFw7JZidlejd3abB+YodWzfg6ZtRnGxnTV2iqJrw9icJXHXpm1VNERPxRTPxtIAB4ua46zleV4zMMXMxh8JZrv3ZjoxTTTNU/ogHlDCst4TujMxzHC4LDZXqKb+Ju0WbcTh7O7jVTER/7vZluoP5uV0W7dVdyqmiimJqqqqndERHXmWYam287PcgvV2LmdxjsRRO6aMBbqvx+XHuP1k6cJzatj9Saox2mcqxNdjT+X3ZsXabdW71VdpndVNW7o0xVExEdDk39eN3S7I+DRbzjJMJnOtsbicPRiqIvWsBhd1NcUTG+mblcxO6Zj+TEb47O/kgO6ucKnQ1NUxTluo647NOGs7v03WJcJDarke02dOzkOEzLDzl3qjm3q23bo43NOZcXi8Wurf9pVv37ujCkMNwd9mlmiKbmQ3b8x/KuY6/Ez+TXEMF4Vuz7TGhPYt7FMs9QerfVXqj/1F27x+JzHi/b1Vbt3Hq6G7og7rgP/APINVeFWPIqU0mXgPf8AINVeFWPIqU0CG+GH1YKvg+x++pQPBK6iuW+E4jzkp+4YfVgq+D7H76lA8ErqK5b4TiPOSDY0HcLLNLmY7aMyw9VUzby/D2MLb70TRFyf1rlS8Xz64TFqqztw1PFcTvquWa496bFuYBr+wLa5oHQuzTAZTmePv2szqu3b+LpowlyqOPVXMRyxG6fcRRHxNF9sfs37a4vxK79TE9nXBup1norKtQ0at9SRjrc18w9buaczmKppmONzWN/LHYh0ftRvv2/ZP/4wNFv8InZpiLFyzezPFVW7lM0VUzgrvLExumOgiDIsbVlef5fjrNUxVhcVbv0VR2aa4mJ/Qpr2o337fsn/APGPajfft+yf/wAYFLaqx9WV6XzjMKJ3V4TB3r8T36KJq/yfNrRWW055rTIssvb6qMdj7GHr39eK7lNM/vfRvX+HqxehNSYe3G+u9luJt0x35tVQ+eeyjEUYXahpG9dmIt0ZthZqmetHNad8g+lNMRTTFNMRFMRuiI6z/QBivC96jWJ8NsfvlhfA06reI+C73l226cL3qNYnw2x++WF8DTqt4j4LveXbBYGv80ryTQ2oc0szNN3B5ffv25j+dTbqmn9MQ+d2zbKLef7QtOZXiKYrsYvMLNu7E9eia4436u99Adr2HrxWyvV1m3EzXOVYmYiOvMW6p3foQlsOxNvC7XtI3LsxFM5jat757NU8WP0zAPo3Ebo3RyQAD1Orsntag0tm2UYimmq3jcLcsTE9aaqZiJ+Kd0/E+b+g8zuZLrfIcyt1TTVhcdZuz34iuN8fHG+H0wxuJt4PB38Veni2rNuq5XPYimN8/ufMDJbNzG57gLFEb7t/E26IiOvNVUR/mD6ivnXt+6surPDav3Q+ij517furLqzw2r90AuHYt1JNIfBeH8iHZuM2LdSTSHwXh/Ih2YPV6pyXD6j03meTYyP/AE+Ow9eHrndv4vGpmN8d+OjHvPm7l+Ix+iNcWL9VE28yybHxNdG/+Xar91TPemYmH02Q3wutLesW0+c0sW+LhM6sxiImI5Oa07qbkeTVP9sFt5XjrGaZZhMwwdfHwuKs0X7VX86iqmKon5JhC3Cs1J6/7Xcdh7VfGw2U2qMDRunk40e6r+PjVTH+GG88HHXtjnEYrE5jc41emaL1F2JnlqtU0zco/RPEj+ylXQuUYnaFtRy7A4qarl3NcdN7F1x0eJNU3LtX5MVSC0uDXpf2LbJMoou2+Ji8wicwv8nLvuRHFifeoiiPf3tRfzboptW6bdumKaKYimmmI3RER0Ih/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5Vvqo+VYPqoAAAAnDhudJenvhCrzdSj04cNzpL098IVebqBy3Ae/wCe6r8GseVWrhI/Ae/57qvwax5VauAHzm23aSu6M2l5zltVuaMLcvTisJO7kqs3Jmqnd73LT79MvoyzbbfsswO0zT9Frj0YXOsJvqweLmN8Rv6NFe7lmieTvxPLHXiQ/vYRr/Da+0HgsRN6mc3wdunD4+1M+6i5EbuPu7Fe7jRPvx1paM+cmNy3XOyLUsXq6MfkuPomaaMTb5bV6nsRVy010zu6E7+/DsfbLbQ/UnMfVOW803bub+o6eP7+7fxf0AqXbtr7DaB0FjcVF6mnNsXbqw+AtRV7qbkxu4+7sUb+NM96I68In2MaSu602kZNlVNua8NF6MRi53b4psUTFVe/3+Sn36of1hMv1ztd1LN6mjH53j65imvEXOS1Zp7E1clFunl37o3d6Fn7DdlOC2Z5FXTXcoxeeYuInGYqmOTk6FujfyxRHyzPLPWiA0xlXCj6hOpvxX/5VpqrKuFH1CdTfiv/AMq0CYeCd1bMp/uMR5qpeaDOCd1bMp/uMR5qpeYD5gas6as58NveXL6fvmBqzpqznw295cg+m2Wf8twn9zR5MPX60pmvR2fU0xvqqwF+Ij8HU9hln/LcJ/c0eTD97lFN23VbuUxVRVE01Uz0JiesD5pbM66be0jSldcxTRTm2EmZnrRF6h9L3zj2saCzTZ1q/E4HE2r1OCm7NeAxcRPFu29++mYq/nRyRMdGJ726Xb5Fwi9oO/AZfdxuCvb7lFqrEXMLTN2qN8Ryz0N/f3AuUABxW2vqR6v+DL/kS7VxW2vqR6v+DL/kSCJeDx1adKeFT5FT6HvnhweOrTpTwqfIqfQ8GC8MLSPr1s+sZ7hrfGxeS3ePXMRyzYubqa/kq4k96IlKunNeZjkWgtSaXw0z6lzqq1NVXG3cy4s+73f24imme9D6M5xl2GzfKcbluOo5phMXZrsXaP51FVMxMfJL5m6vyLE6Y1RmmSY2P9vgcRXYqndu40RPJVHemN0x3pBuvAy0j646uzDU2Jt78PldrmOHmY6N+5ExMx71HG/LhZDPdgmkfYZsvyfAXbfEx1+j1Zi4mN081ubp3T36aeLT/haECQOG901aa8CueW7vgT9TbOfhavzNpwnDe6atNeBXPLd3wJ+ptnPwtX5m0DV9rlF65ss1dRhYmbs5VioiI6M/7KrfEfFvQPsgzLCZRtQ0xjsyqpowlnH2puV1dCiJq3cae9G/f8T6R3bdF23Xbu001264mmqmqN8TE9GJQltx2J5xojNcVmGS4S9jtMXK5uW7tqma6sLE8vEuRHLER0Iq6Exu3zE8gLvid8b45YfzcrotW6rlyqmiiiJqqqqndERHRmZfP/R23fXelcstZdhMytYvBWaeLat421F2bcR0Iirkq3R1omd0dZ/ucbQdpW1jERklu/jMbbvTunAZdZ5nbmP+vi9Gn+3O6AfnwjtWZdrHaljsdk1fNsDYtUYSi/E8l6aN++qn/p3zMR2Yjf11S8E+d+xLKO9fxHnakg7UdnWabOcblWDzq5auYjG4OMVVzLlpt1ceqmbfG/lTERTMzHJ7rr9Gah4GWc28bs0xuWcePVGXY6vfR2LdyIqpn46orj4gd9t+6jWrPAp/fCNuDZ1btLf313zNxZO37qNas8Cn98I24NnVu0t/fXfM3AfQgAEb8NHTNzBazyzUVq3PqXMcPFi5VEdC9b7Pv0TTu/sy7bgba4w+L03idH4y9TRjsFcrxGEpqndzSzXO+qKe/TVNUz3q+9La9pGjMu17pLGZFmsTTRd3V2b1Mb6rF2Pta497sdeJmOugnWmitWbLtR0TjbeJwd2zc42EzLCzVFu5MdCqi5HQnvckx14B9HXotb6oy3RumcbnecXYt4bDUTMU791V2v8Ak0U9mqZ5P09CEX5fwktoeEwdNi5jMBiqqY3Rev4Snj/q7on5Hj5Vlm0fb1n2HnH4nFYjAWq91WLu0czwmFjr8WmmIpmrd1o91PJvndygyzJv+b4H+/o8qH1IfLfJv+b4H+/t+VD6kAlXhz//AME/j3/8u8zgO/8AKNW/3+H8m48Phz//AME/j3/8u8zgO/8AKNW/3+H8m4Cnny3o/wCb0/3/AP8AU+pD5b0f83p/v/8A6gfUgAEmcOP/AJlpD+5xPlW3v+BD0q6l8Nt+Q9Bw4/8AmWkP7nE+Vbe/4EPSrqXw235AKUAATLw4f+QaV8Kv+RSppMvDh/5BpXwq/wCRSDiOBzq/Lsh1fmmTZncpsV51Rapw12urdTN23Ne63Pfqiud3fjd0ZhaL537P9lmc660jnWcaemL2Nyy/bojB7+LVepmmZniT/OjdHJ1989fdE+8yjbntL0fTOU43F1Xa8N7jmOa4bjXbe7rTM7q/ypkF2ZjjcNluAxGNx9+3h8Jh7c3bt25O6mimI3zMy+b+1LU9Wttoec55bpr5njL+7D0THuotUxFFuN3Z4tMfHvey13tX1lr21Tgs6zKqrBTVExgsLbi3bqq38m+I5auXob5nvNf4N2w7H1ZvhNV6ywdeFwuGqi7gsDfp3XLtyOWm5XTPLTTE8sRPLM7p6HRCidkenK9JbNdP5Lep4mIw+Fiq/T2LtczXXHxVVVQ64AR1w0tLeodWZXqXD291nMrPqe/MR/7tvoTPv0TEf4JYjnGq8fmuksg0/iat+Dyaq/Njl6PNaoqnf70xO731z8I3S3sr2TZzYt0cfF4Gn1ww/Jy8a3EzVEd+aJrj40KaF0/d1VrHJ8jscaKsdiaLVVUdGijf7ur4qYmfiBbPBZ0v7G9kuAv3rfFxebVTj7m+OXi1botx73Eimf8AFLXn5YTD2sJhbOGw1EW7Fmim3bop6FNMRuiI+KH6gAAJf4Z2h7uJwuX6ywFqa/U1MYPHcWOhRNUzbrnvRVVNMz/1UqgePmGCw2Y4HEYLH2LeIwmIt1Wrtq5G+mumY3TEx2NwI54Je0zDaZzbE6XzzEU2MtzK5F3DXrk7qLWI3RExM9aK4iI39aaY7KzkS7ZOD1nWmcZiMx0hh7+bZFVM1xZtRNeIw0fzZp6NdMdaqN89mOvPJ6T22a+0fhqcvw2bVX8LY9xThsfai7zPdycWJn3URHQ3b90dgH0GYfwrdfYXTmgsTkGGv0znOc0cx5lTPurdiZ93XVHWiY30x2d89iU/ZtwjtomYWKrVrMcJgYqjdNWFwtMVbu9NXG3e/HK9Ho3ZxrfahnM4yixi7tvEV8a/m2YTVFvvzx6uWue9TvnodCAe14MGkLuqNqmX4mq3M4DJ6ox9+vdyRVTP+yp9+a907uxTPYXw47ZZs/yrZ1pi3lOVb7t2qeaYrFVxurxFzd9tPYiOhFPWjszvmexB8us5pu2s9x1OMpmb9GJuRdpq6PGiqeNE/HvfTjJMxwmb5Pgsxy25TcwWKs0XrNdPQmmqN8JU4SmxHM/X3G6t0jhK8bhcXVN7G4OxTxrtq5P21ymmOWqmqeWYjliZmeh0Mj0HtZ1loGxVgclzGYwUVTM4LFW4uW6Kt/LuieWnl374iY5eiD6KIy4ZOr8rz7U+T5Lld6nEXcmpvxibtFW+iLlyaP8AZ7+zTzPl79W7oxLk88227SdaUxlWGx1y16o9x6myrD8S5d39aJp31/FEvS652U6h0To/Ks+1Dbpw9eYYiqz6l6Ndn3PGpmuY5ImrdV7nrbuXl5IDeeA9P/7B1VHX9U2PIqU0kfgQ5zbs51qbJblURdxNizirUT1+Z1VU1ecp+RXAIc4YlM07X4mY5KsusTHy1x/k37gkV01bF8BFMxM0YrERVHYnjzP7phx/DB2eZhneHy/VmTYa5irmBszhsbat08auLXGmqmuIjoxTNVe/34noRKfdnG1fVWz3D4jDafxdn1Ffr5pXhsRai5Rx927jR0Jid0RHJPLujf0AfRdHnDR0pdweqcs1RYtzOEx9mMLeqiOSm9Rv3b/7VExu/sS23g3a3znX2hsdm2oblmvF0Zlcw9HMbcW6aaIt2qojdHfqq5Zd3rTTGWax03jMkzuzzXB4mndMxyVW6o5aa6Z61UTyx9QJ94Hm0PCV5Pc0Tmd+m1jLNyu/l/HndF2iqeNXbj/qirjVbuvFU9iVOvnztN2Qar2c5lXiYsX8XlVqvj2M0wlM7qYid8TXu5bdUcnR5N/QmXn5Bwh9oeUYOjDVZpYzCiiN1NWNw8XK4jv1Ruqq9+ZmQXtVVFNM1VTEUxG+ZnoQ4DTO17R2pNXY3TmW5pRVj7FfEtVV7ot4qYjl5lVv91unfHf3b43xyo21Tta2gbQKYynEZhfuWMRPE9QZdY4nNf8ApmKY41cd6ZmO82Pg87A8ZgczwmqNc4fmFzD1RdwWW17pqiuOWm5d7G7oxT0d/R3bt0hUtdNNdFVNcRVTVG6YnoTD5pa9yHFaJ19muUzx7V3L8XPMK+vNG/jW649+maZfS5iPCP2O1a/wNvOMgpt0ajwdvicSqYpjF2+jxJnoRVG+d0zycsxPWmA0LZdrLB670Vl+d4OujmtyiKMTaieWzeiPd0THv8sdmJieu6x82sg1FrDZhn9+nL7+NyXMKd1N/DXre6K93Q49uuN09fdO7r8ku5xvCT2iYvCzYtYvAYa5VHF5rYwdPH+Ljb43/EDZeGVqjLcLofDabm7Fea43EUYiLNM8tu1Rv311djfO6I7PL2GUcDTqt4j4LveXbcZqHQmr7+kcdrzVvqq1RdvW6KKsdNU4jE1Vzu426eWKYiOjPR5N0buWO04GnVbxHwXe8u2C2cVYtYrDXsPiKIrs3aJt10z0KqZjdMfI+auscjzDQOvcdlldVdrGZZiuNYu7t01RE8a3cj344tT6XMg2/wCx7D7R8ut47La7WF1JhKJps3a+Si/R0eZ1z1uXfunrb57PIHZ7L9bYDX2j8FnWAroi7XTFGKsRO+bF6I91RPx8sdmJiXWPnHhsTrnZFqOvmfrhkOYfa1U10b7d+I7076LlPf5Y7DscRwldod3CTZoxWXWbkxu5vbwdPH9/lmaf0AofhQa+w2k9n2Lyqxep9ec5t1Yazapq91Raq5LlyexG7fTHfnvSmbgy6Su6o2rZZdm3NWBymqMfiK93JE0Tvtx7818Xk7ET2HptO6T1vta1FXibNrGZjfvVxF/MsXMxatx/1VzyREdamOXk5IW7sh2c5bs20xTluBq5vjL0xcxmLmndVeubv0UxyxEdbl68zIO5fOvb91ZdWeG1fuh9FHzr2/dWXVnhtX7oBcOxbqSaQ+C8P5EOzcZsW6kmkPgvD+RDswGKcLXS3r/stu5jYt8bF5NdjF0zEcs2p9zcj3t0xVP9htbx8ywVjMsuxWBxlEXMLirVdi7RP8qiqJiY+SZB81Mh1Xj8l03qLJcLVuwmd2rVu/y7pjmdyK4mPi41PvVN74FGl/VGcZ3qi/b30YW3GBw8zHJx691Vcx34pimPerT1q7I7+mtUZrkuL5b2AxNdiat320UzMRV70xun4197AtL+xLZVkeBuW+Ji79r1Zid8bp5pc91unvxE00/4Q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8sTh7OKsV2cVZt3rNcbqrdymKqZ9+Jc/7AdH825r7E9P8137+P63WeN8vFdKA/PDYezhbFNnC2bdmzRyU0W6Yppj3oh+gAAAAAAAAA8fMMBhMywtWGzHC4fF4er7a1ftxcon34mNz1GA0ZpfLr8X8v03kuFvRO+LljAWqKon34pe/AAAAAAAAAAAAAAAc/j9FaVzC/N7H6ZyTFXpnfNy9gLVdUz780va5ZlmAyrD8wyzBYXB2OjzPD2qbdPyUxEPLAfjiMLh8RNM4ixauzT0OPRFW75X+4fDWMPxvU9i1a43R4lEU7/kfqAAAAA8DPs4wGQZPi81zfE0YXAYW3Ny7dr6FMR++Z6ERHLMzEP4y7G5XqbI7GMwdzD5hleMtxXRVuiui5TPZif0xPQnklnnCL2e5rtC0ZawuR46q1jMHdnEU4Oqvi2sXybuLVPWqj+TM8nLO/o74kjSWu9dbIM2v5fZ5tg91XGv5ZmFqZtVT/O4s7pjfu+2pmN/ZkF0UaD0hbv8ANrelMgpvb9/NKcusxVv9/iv52g6gwejNCZtm1+bdi1hMNVzGiN1MVXJjdRRTHfqmITPHCyzv1NxZ0zlvqjd9vzevi7/7PR/SybaDtI1btPzHDWc1uzdtxX/6bLsFbmLcVzyclHLNVXW3zMzy8gPU7Msnu6g2h6dyyzTNU4jHWoq3daiKoqrn4qYqn4n0tT5wZNjeJ0fTVqbVFmLed4i3NvDYWeWcLbnozV/11dDd1o3x0ZmIoMAAAAAAAAAAAAB67N8iyjOqaac4yvAZhTTyRGKw9F2I/KiXsQHpcp0np3Jr0XsoyDKMBej+XhcHbtVfLTTD3QAAnLa9whsy0NrzN9OYLIsHiYwfMuJiLt6qN/Hs0XOWmI6017uj1gdlwoNXU6X2VY+xZuxRj83/APQWIieXi1R/tJ97ib439mqGK8C3S3q7Vmaalv299nLbHqexVMf+7c6Mx71ETE/24ZbqPUOr9sus8JRfoqx2Y3P9lhcHhqOLas0zO+d0b+SOvNVU9blndC5dkeh8Ps+0Ngcjs1U3MRTvvYu9TG6Lt6rdxp96N0Ux3qYB2QAAAAAD1Wb6byPOa+NnGTZbj6uhvxWFt3Z/WiXtQHoMBorSuX3YuYDTWSYW5HLFVjAWqJj44pe/6HQAAAB6bNtK6ezm7N3N8iyrH3Z/l4rB27s/LVEvcgPW5PkOT5LTVTk2VYDL6auSYwmGotRP5MQ86/YtYijiX7VF2jfv4tdMVRv+N+gD8LGDwtivj2MNZt17t3GotxE/ofuADn8ZorSuOxVWJxumskxGJqnfN29gLVdcz2d8073QAPwwOCwuX4enD4DDWMNYp6FuzbiimPijkfuADn8donSuYXpvY/TOR4q7M75rvYC1XVPxzS6AB6/KcjynJqZpyjK8DgKZ5JjC4ei1E/kxD2AAPR59q3ItP5nlWXZxmWHwmMzS5NrC27lW6blUR+iOhG+evMR0Ze8Sdwptk+pcw1Hf1dk84rOMFct003cNT7q7hIpjd7imOjb6M8nLEzMz2QVDm+SZVnVum3nGWYHH26ehTisPRdiPiqiXiZVpHTeUX4vZTp/KMDejlivDYK3aqj46aYRboThEa00phLeAxk4fOcHajiUU46Kua0RHWi5ExM/4uM6bN+FbqPEYWq3leRZZgr1Ubua3K673F78R7mN/v7wdzw09SYbDaOyvTtFymcdjcVGKqtxPLTZoiqN89jfVVG7s8WrsOK4EuT3b2sM+zmaZ5hhcDGF409Dj3K6auT4rU/KyHLct1ftZ1jcqtU4nN82xNUTexFzkotU9mqftaKI60fFEdZd2yTQeD2d6Nw2TYSuL2ImZvYvEbt3Nr0xG+e9EboiI7ER194OzAB+GOwWFx+HqsY7DWMTYq6Nu9biumfinkeitaC0favc2taUyCi7v38enLrMVb/f4rpAH82rdFm3Tbs0U27dMbqaaY3REd6H9AAAAAA9dqPOMJp/IcwzfMa4owmCsV37k7+tTG/dHfnoR35Ztt82r4rZdaySvC5XZzD1xm9FUXLs2+JxOJu3bonfv4/6EsbUttep9o+FpyzFUWMDlU1xV6jwkVf7WqJ9zx6pmZq3T0IjdG/dyb4gHgbO8sxO07bPgozGnmvrhj6sbjevHM4mblcd6JiOLHvw+iDBOCtstxOj8nxGoc/w82c6zK3FFqxXG6vD2N+/dV2KqpiJmOtFNPX3w3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6rUGncm1HhYw+fZVgsxsx9rTibNNzi9+JmOSe/D2oDMLuwTZpcvc1q0vairfv3U4vEU0/kxc3Os0vofTGlfdaeyLAYC5Mbpu2rUc0mOxNc76pj43RgAAAAAAAAAAAAAAAAAADhtV7JtEasza7mmf5BZxWYXeLzS/F67bqr4tMUxv4lUb90REfE7kB6DSejNOaRsV2tN5Pg8viuN1ddqj3dcdiqud9U/HL34AAAAAAAAAAAAAAAAAAAAAAAAAAAAA5PU+znR+qLtV7PdO5fisRV9tf5lxLtXv107qp+Vz2F2D7NcLei7b0vYqqid+67ib9yn5Kq5hpoDwcmyjLckwVODyfAYXAYWnlizhrVNunf2d0RHK84AAAAAAAAAAAc5rPRGnNa4fD2dUZXazCjDzVNrj1VUTRxt2/dNMxMb90fI9bpXZVojSuMoxeR6dwdjFUTvovXJqvV0T2aark1TTPfh2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D4aUVTsqy6aehTnFqZ97mN6Ez6E2Xa21pk1eZaXwPqjA0XqrFVfqu3a93ERMxuqqiehVHKD6K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DecDtU7U/tGz6Zzgdqnan9o2fTBeQg3nA7VO1P7Rs+mc4Hap2p/aNn0wXkIN5wO1TtT+0bPpnOB2qdqf2jZ9MF5CBuC7Rcjbvp+mrfvo9Vcbl/8A9e7H718g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3gw9X3KfxvzNxeSDeDD1fcp/G/M3F5AAAAAAAAAAAAAAAAAAAAAAAAAAAAAAAAAAAAAAAAAAAAAAAAAAAAAAAAAAAAAAAAAAAwbhndSbB/C1nzd04GPUmxnwte83aOGd1JsH8LWfN3TgY9SbGfC17zdoG8gAA/LFYi1hrfHvVbo60deQfqPRXs8q3/AOxs0xHZrne/L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9e8T/MtfJP1g6Ic7694n+Za+SfrPXvE/zLXyT9YOiHO+veJ/mWvkn6z17xP8y18k/WDohzvr3if5lr5J+sjO8T16LU/FP1g6IepwudW7lUU36OZzP8qJ3w9tExMb45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vBh6vuU/jfmbi8kG8GHq+5T+N+ZuLyAAAAAAAAAAAAAAAAAAAAAAAAAAAAAAAAAAAAABwG3jKM5z7ZZnOWaZtXrua4mbFFqi1ci3VVHNqJq91MxERxYq3756G8H9a22u6K0dzS3m2d2LmMo5JwmE/297f2Jinkpn+1MMB1twqsyxXNLGjsntYG3PJGKx081u7uzFEe5pn35qf1orgqZhiOZ39Y51awdueWcLgI5pc3diblXuaZ96KoZ1wkNF5NoPXOByjT1m7bws5bbvVzduTXVXcm5ciapme9THJERHJ0AWrsszXG57s505mmaXub47F4K3evXeLTTx65jfM7qYiI+KHUuI2IdSHSHwbZ8l24JM2pa82yZbtBz3B6bjOPWeziJpwvMcmovUcTdHQrm1M1e/vlyvPK29/zc9+YLf8FboCIueVt7/m578wW/4Lwc22xbaMntUXc3x+Y4C1XVxaK8Vk1i1FU9HdE1WY3yutEHCj1Xf1rtRs6dyjjYjD5XXGBs26OXmuKrmIr3d/fxaPfpnsg3Pgt6w1XrXTec5jq3G1Y2i3iqbOFuzYt2o5Kd9cRxKad/Rp5ZbY5rZtpWxovRGUZDh+LM4SzEXa6f8A3Ls+6rq+OqZ+Lc6UAAEv8J3axq3RmvcFlWlc39Q4b1vovXqPU1m7vuVXLkb99dFUx7mmlkHtg9p/dN9Awv8ADeVwq8XON235vZo31ep7WHsUxH91TVu+WuV1ZPg4y7KMDgqd3Fw1iizG7/ppiP8AIEF+2D2n9030DC/w2tcGbarrPWm0O/lmps59W4GnL7t+LfqWzb3VxXbiJ30URPQqnr9dUoD02stSYDSOmcwz3N65pweDt8eqKftq537qaae/MzER76Wsu15tk2t5hjL+iYjK8osV8XdZ5nRRRPRimq7XHGrr3bt/F7MTujfDSeGVcuUbI7FNuZim5mdmm5u69PEuTy/HEPf8FyxZs7D9O1WKaYm7OIruTH8qrm9yN89/dER8QMdwe1raVsr1Thct2o4erH5bf5ePVTbmvib9012rlG6Kpjfy01b563ud+9WOX4zD5jgMNjcFdpvYXE26b1q5T0K6Ko3xMe/EwwDhsWLNWznJb9VNM4ijNqaKKuvFNVm7NUe9vpp+SGg8He7cvbFtKVXpmaow00xv/mxcqin9EQDvsZjMLgbdFzG4mzh7dddNumq7XFEVV1TuppiZ68zyRD90gbb9Q4/a/tVy/QOlrnGyzBX5ouXaeWiq7H+8vVdmmiN8R2fdbt/GhV+n8qtZHkeAyvDXL12zg7FFimu9XNddUUxu31TPRkHsAAAAAAYNwzupNg/haz5u6cDHqTYz4WvebtHDO6k2D+FrPm7pwMepNjPha95u0DeQAHK5riJxGNr5d9NM8WmHVT0HH4SONi7MTy77lO/5Qe5weTW4t01Ymaqq55Zpid0Q8n1pwf8ARfrT9bzgHg+tOD/ov1p+s9acH/RfrT9bzgHg+tOD/ov1p+s9acH/AEX60/W84B4PrTg/6L9afrPWnB/0X60/W84B4PrTg/6L9afrPWnB/wBF+tP1vOAeD604P+i/Wn6z1pwf9F+tP1vOAeD604P+i/Wn6z1pwf8ARfrT9bzgHg+tOD/ov1p+s9acH/RfrT9bzgHg+tOD/ov1p+s9acH/AEX60/W84B4PrTg/6L9afrPWnB/0X60/W84B4PrTg/6L9afrPWnB/wBF+tP1vOAeD604P+i/Wn6z1pwf9F+tP1vOAeD604P+i/Wn6z1pwf8ARfrT9bzgHg+tOD/ov1p+s9acH/RfrT9bzgHg+tOD/ov1p+s9acH/AEX60/W84B4PrTg/6L9afrPWnB/0X60/W84B4PrTg/6L9afrPWnB/wBF+tP1vOAeD604P+i/Wn6z1pwf9F+tP1vOAeD604P+i/Wn6z1pwf8ARfrT9bzgHg+tOD/ov1p+s9acH/RfrT9bzgHg+tOD/ov1p+s9acH/AEX60/W84B4PrTg/6L9afrPWnB/0X60/W84B4PrTg/6L9afrPWnB/wBF+tP1vOAeD604P+i/Wn6z1pwf9F+tP1vOAeD604P+i/Wn6z1pwf8ARfrT9bzgHg+tOD/ov1p+s9acH/RfrT9bzgHg+tOD/ov1p+s9acH/AEX60/W84B4PrTg/6L9afrPWnB/0X60/W84B4PrTg/6L9afrPWnB/wBF+tP1vOAeD604P+i/Wn6z1pwf9F+tP1vOAeD604P+i/Wn6z1pwf8ARfrT9bzgHg+tOD/ov1p+s9acH/RfrT9bzgHg+tOD/ov1p+s9acH/AEX60/W84B4PrTg/6L9afrPWnB/0X60/W84B4PrTg/6L9afrPWnB/wBF+tP1vOAeD604P+i/Wn6z1pwf9F+tP1vOAeD604P+i/Wn6z1pwf8ARfrT9bzgHg+tOD/ov1p+s9acH/RfrT9bzgHg+tOD/ov1p+s9acH/AEX60/W84B4PrTg/6L9afrPWnB/0X60/W84B4PrTg/6L9afrf5VlODmOS3Md+KpeeA5nNcu9R8Wu3VNVqqd3L0Yl7DT+Im5Yrs1Tvm39r70v3zyInLbkz1piY+V6zTs/+trjs25/fAO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vBh6vuU/jfmbi8kG8GHq+5T+N+ZuLyAAAAAAAAAAAAAAAAAAAAAAAAAAAAAAAAAAAAAAARLwz+qxgvgmz528tpEvDP6rGC+CbPnbwKj2IdSHSHwbZ8l27iNiHUh0h8G2fJduAADjNsGsbehdn2a51NVPqqi3zLCUz/Lv18lHJ1932096mUucEjSFzUu0LEalzGmq7hsojmsV3OXmmJr38Xfv6MxHGq708XsvJ4YmtZznWGF0vgrnGwmURx78UzyV4iuOh3+LTMR79VUKM2EaLjQ2zXLMuvW+JmF+n1XjeTl5tXETNM/2Y4tP+EGggAAA+eW1nNLFe3jP8di6a7mGw+cTTdpo3TVVRarimYjf191G5p2ecLDPLmIq9YtO5bh7ET7n1ZXXeqmOzPFmiI97larnvBw0ZnGqLmdX72a01X8TVicVhovxNu9VVVNVUb+Lxqd8z1p6HQ3dFqOUaWyDJsHThMqybLsJh6Y4vEtYeimJ9/k5Z78gmPS/Cwx1OLoo1Tp7C3MNVO6q7l1dVFdEdmKK5qir3uNCntJ6kyrVmRYfN8hxdGKwN+Pc108k0zHRpqjoxVHXiWSbfdi2Saj0xj830/l1jAagwdqq/T6mtxRTiopjfVRVTHJNUxv3VdHfuiZ3MY4H+sMRk+0KdO3bszl+c26oi3M8lN+imaqao7G+mKqe/vp7EAqzato2zr3QuZZDduRZu3qYrw96Y3xbu0zvpme9vjdPemUt6L19rnYPRidPaj01cxmVxdquWqblVVummqejNq9FNVM0z0d26eXsTvWiAivUGO13witQZdhsLk1WWZDhapmK5iqbFnjfbXK7kxHHq3RuiIj3o5Zlr23DV+F2RbK8u0xp69NGa38NGCwkxPu7VqmmIrvT2KuxP86rf1pbPqDOMFkGSY3Ns1vRYwODtVXrtc9amI63ZmehEdeZiEj7M8oxu3XbJjdWaisz6wZfcpr5hVy0bon/Y4eOtMfyquzy/zganwVtm3sT0rOoM1s8XO83txVEVx7qxh+jTT3pq5Kp/wx1m6Mu15t00RovMbmXY3GX8dj7U8W7h8vtxdm3PYqqmYpie9v3x138aG286H1fmVrL8LjMRl+OvTxbVnMLUWuaT2Iqiaqd/YjfvnrA1QAB+eJxFnC4a7iMVdt2cPZom5cu3KoppopiN81TM8kREcu9+j02tspvZ9o3Psnwtdu3iMwwGIwluu5v4tNVy3VTEzuiZ3b5B4ns80h3VZB842fSPZ5pDuqyD5xs+klX2qWr+3WQfnL38M9qlq/t1kH5y9/DB33C41PkOcbMMLhsozvK8fiIzO1XNrC4u3drimLd2JndTMzu5Y5e+9vwMepNjPha95u0nvajsQz7Zzpy1nOb5jleJw9zE04aKMLVcmvjVU1VRPuqIjd7meuoTgY9SbGfC17zdoG8gAT0Jcfgv+Msf3lP73YT0Jcfgv+Msf3lP7wdgAADl/Z9prtl/2LvopauorK3v/jozPd/tHed7qBy/s+012y/7F30T2faa7Zf9i76KX+lafTpfiWO+HUDl/Z9prtl/2Lvons+012y/7F30T+lafTpfiTvh1A5f2faa7Zf9i76J7PtNdsv+xd9E/pWn06X4k74dQOX9n2mu2X/Yu+iez7TXbL/sXfRP6Vp9Ol+JO+HUDl/Z9prtl/2Lvons+012y/7F30T+lafTpfiTvh1A5f2faa7Zf9i76J7PtNdsv+xd9E/pWn06X4k74dQOX9n2mu2X/Yu+iez7TXbL/sXfRP6Vp9Ol+JO+HUDl/Z9prtl/2Lvons+012y/7F30T+lafTpfiTvh1A9DlmrsjzTHWsHgcdzXE3N/Eo5lXTv3RMzyzTEdCJe+Q1lVTqp3ayjMT/z/AKMgCMAAAABz2ttZ5BojLbOYaox/qHCXr0WKLnMbl3fXNM1bt1FMz0KZ5ehyOL9sHsw7pvoGK/hg1UZV7YPZh3TfQMV/De1ybbNs9zi/TawWqsBTcqndEYnj4ffPv3IpBoA/m3XRdt03LdVNdFURVTVTO+JievEv6AAAAAAAAAHi5rmOEynLcTmGZYijDYLDW6rt67XO6mimI3zMpX1nwrMbGPu2dG5LhYwlFU004nMeNVVcjsxRTNPF+OZ/yBWQnXg97bdR7QtZ38kz3B5Xbs0YOvE03cLaror41NVEbp31zG73U9Zpmvdrmj9C5tZyzUGY3KMdcoi5NqzZquzbpnoTVujk37uh0e8Dvh4mU5jg83yzC5jluIoxOCxVum7Zu0dCumY3xLywAAAAB6HWmr8j0VlNGZ6mx3qLBV3osU3OY3Lm+uYmYjdRTM9CmeXdu5HOaa2y6B1NneFyjJc/pxGY4mZps2qsLft8eYiZmONXRFPQievyg0EAAHrtRZ3l2nMlxeb51iacLl2Fp4969VTNXFjfERyREzPLMRuiN/KD2IzDCbe9muLxVnDYfUnHvXq6bdFPqHExvqmd0Rvm3u6MtPAAAAAAAAAAAAABnGp9tWhtNamqyHNs2qox1uqKL00WK67dmqetVVEbuvG/dv3dcGjj+bddF23Tct1U10VRFVNVM74mJ6ExL+gAAAAAAeDnf/LLvxfvh6vTv/HV/wB3P74e0zv/AJZd+L98PV6d/wCOr/u5/fAO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vBh6vuU/jfmbi8kG8GHq+5T+N+ZuLyAAAAAAAAAAAAAAAAAAAAAAAAAAAAAAAAAAAAAAARLwz+qxgvgmz528tpEvDP6rGC+CbPnbwKj2IdSHSHwbZ8l27iNiHUh0h8G2fJduA57aFqjDaM0Zm2fYvdNODszVRRM7uaXJ5KKPjqmI+N0KSeGfrb1RmWXaOwV3/Z4WIxmNimejcqj/AGdE+9TM1f46ewDg+D1pnE7RNsFOZZvvxFjCXas0x1yuN8XLnG300z/armJ3diKl5Md4LOi/Ypszw+MxVriZlnUxjLu+OWm3u/2VP5M8b365bEADgdrm1HJ9mWXYO/m1nEYrE42uqnD4bD7uNVFO7jVTMzuiI30/LHIDvnj5jjcPluX4nHY67FnCYa1VevXJ37qKKYmapnd2IiZclsq2jZRtJyK7mOT0X7Fdi5zG/h78RFdurdvjoTMTEx0J70utzLB2cxy7FYLFU8bD4m1VZuU9mmqJiY+SQc5pbaJpLVeY14DTueYXH4yi3N6bVvjRMURMRM8sR16o+V1b58ZTic32HbY4qxtiu5Xl96q3co+1jFYarfHGpnv08sdiYjf0JWhpratojUOX28XgdSZba41O+qzisRTYu0dmKqK5ieTsxvjsTIO2rmmmiqa5iKYjfMz0Nz53bD/dba9L+pImKfXGJpiP5nLv/RvUnt6255Dlelsfk2lMysZnnWNtVWOa4WuK7WGoqjdVVNcck1bt8RETO6eWehy5fwPNE4jNNaXNVYi1VTl2VUV27NcxyXMRXTxd0dni01VTPYmaQWeDldqObZzkehM2x2mcuvZjm9FqYw9q1TFU0zPJx+L0auL0d0b5nduBPXCd1ljdY6uwGzTSe+/VGIopxcW55LuIn7W3M/zaI91V1ono/atI1Xgrexbg75hh9P18XHWLFNucTTG6qvEXq6aKrvvxxpmOxFNMdZy3BN2dX8Hh8RrrUVu5VmmPmunBxfiePTRM+7uzv5eNXO+N/R3b/wCc0LhK5TiM42L6is4Sibl6zRbxPFiN++m3cpqr+SmKp+IGQ8FLZdkOf6dxeqdT4Gzml+5iarGHs4qnmlummmI41c0zyVVTMzHLv3bu+/ThWbLNP5NpaxqjTWX2Mrv2MRRZxNnDUxbtXKKt8RVFMckVRVu6ERviZ39CHR8DTUmAxWgsVkHN6KczwWKrvTYmd1VdquImK4jrxv3xPY5OzD9uGPqPAYPZ3ZyKq/RVmWPxNuumxE+6pt0TNU1zHWjfER39/ekHccHrU2K1XsmyXH5lcqu463FeFvXKp3zXNuqaYqmevM0xTMz2d7R2TcFvKsRlWxjJ/VdE268XXdxdNNUcvErrniz8dMRPvTDWQAAAAYNwzupNg/haz5u6cDHqTYz4WvebtHDO6k2D+FrPm7pwMepNjPha95u0DeQAJ6EuPwX/ABlj+8p/e7CehLj8F/xlj+8p/eDsAAEvqgS+s3Zz6n2/bSmALOjAAAAAAAAAAAAAAdRsy6d8t/C+arbwwfZl075b+F81W3hT+0GJo+2PmUlDgAPCbgAAAJ74bHU2yb4Wo8zdZFwetjuTbTMmzbGZvj8wwtzB4ii1RThZoiKomnfvnjUy13hsdTbJvhajzN16/gQ9KupfDbfkA8z2qOk+3me/lWvQczrLgp1Wcvu39I57cxGKopmacJjqKaead6LlO6In343d+FXAIQ2KbVc62ZappyXPq8ROQ83nD4zB39+/B1cbdNdET9rNM9GnoTy9fdK7qKqa6KaqKoqpqjfExO+JhB3CywWHwm2fMasNTTTOIw9i9din+fNG6Z+OKYn41jbJMRdxey3SV/ETM3a8qw01TPRq/wBnTy/H0QdYJSq4SOpMNtMnI8fhMgsZNazf1FexFVm7FdFiL3Eqrmrmu7fFO+d+7d3nga84U2bXczvWNFZfhMPl9FU00YnGUTcu3f8AqinfEUxPYnfPvdAFeDK+DjrnONoGhMVmuoJw84uzmFzC0zYt8SJoi3bqjfG+eXfXP6HT7SdoORbPMljMM/xExVcmacPhbURVdv1R1qY7EdeZ3RG+OzAOtEaZ/wAKXVmPxlVGncpy7A4eZ9xTcoqxF2ffnfEfqvyyXhRayy/GRTnuV5ZjrMT7u3FuvD3fiqiZiPjpkFoDidlu0vIdo+U14rJbtVvFWd0YnBXt0XbMz1+/TPWqj9E8j2W0nPcVpjQee53gLdm5isDha79ui9EzRNUfzoiYnd70wDJ+GZm9/A7MsFgMPXNFOY4+ii9un7a3RTVXu/KiificfwNtD5TmOW5rqnNMHZxmKs4r1HhYvURXFni0U11VRE8nGnj0xv6Mbp3dGWQbU9sWoNpWW4LBZ7g8qw9rCXpvUTg7Vyiqapjdy8aurkfvsv216j2b5BiMoyPBZRfw1/FVYuqrGWrlVcV1UUUzETTcpjduojrdkH0Ci1biuKoopiqI3RO7liOwwbbPwf6tf6xnUGX55RgLt+3RbxFq9Ym5G+mOLFVMxMdaI5O90eV1nB62gZrtI0Xjc3zzD4GxibGYV4SmnB0V00TRTbt1RMxVVVO/fXPX7DgNvW3PUuz7Xk5Jk2Bye/hfUtu/x8XZu1V8arfv5ablMbuTsA3LQ2nMPpHSOV5DhLtd6zgbMWou18k1z0Zq3dbfMzO7rOI4S2fZppvZXi8xyLG3sDjqcTZopvWp3VRE1bph7bFaxzC1sQjWNNnCzmc5JRmXMppq5jzSbMVzG7jcbi756HG37uukHaLt31Pr7TF3Is4wOTWcJcuUXZrwtm7TXvpnfHLVcqjd8QNx4IestRau9lnskzbE5j6l9Scx5tMTzPjc2427k6/Fp+RRT517KNquebMvXT1hwuW4j1x5lzX1bbrr4vM+PxeLxa6d32879+/rLF4PW0DNdpGi8bm+eYfA2MTYzCvCU04OiumiaKbduqJmKqqp37656/YBp4AMF4Z/UnwPwtZ81eRnkmZ4nJc4wOaYCvmeLwd+i/aq7FVMxMfuWZwz+pPgfhaz5q8nDTmkPX7YfqPOcNb42NyTMbd6ZiOWbFdEU3I+KeJV71MgvTSeeYbU2mcszrAz/wCnx2Hov0xv3zTvjlpnvxO+J78Papt4F+r/AFdpvM9K4q5vvZdX6qw0TPRs1z7qI71NfL+EUkAmThp6v9TZRlOksLc3XMXV6txcRP8A7dMzFume9NXGn/BCmq66bdFVddUU0UxvmqZ3REdlAOb3sRtn2+TbsVVzhcxxsWbUx/7eEt/yt3WnmdM1e/Mg4DSfTVk3htny4fT586dT4ezhNuuZYbDW6bVizqGu3bop6FNMYiYiI96IfRYAcptH19kWz7I/XLUGIqp48zTYw9qONdv1R1qI/fM7ojrzywmLUPCm1Rj8ZVb01k2X4KxM7qIvU1Yi9PxxNMfFxZ98FkCKcv4T2u8uxdNObYDKsVbj7e3cw9dmvd3pirk+OJUlsg2r5LtMy+7VgKa8HmmHpirE4C7VFVVET/Kpn+VTv5N+6N09GI3xvDRASpnPCN1Nlu1HHafu4PILeU4XObmAqv3LV2K6bNN+aJrmrmu7fxY37927f1gVWJI2g8KXMqs0vYbQ+AwtvAW6pppxmNoqruXt38qmjfEUx3p3z73Qa5wbNfZ1tB0fmOYahnDTicPjpw9E2LfEiaeZ0Vcsb55d9Ug1scNtX2l5Js2yWjF5tNV/GX98YXBWpjml6Y6M/wDTTHJvqn9M8iYc04T+uMfjZ9acFleCszPuLVNiq9Xu79Uzyz70QC1xJei+FLmmGzG3hddZPYqw0zFNeIwVFVu7a780VTMVe9HF+N5WY8JLPa9pUZNkeGyLFZDdzC3hrGJmzdm5Xaqqpjjb+aRG/ln+T8QKqThtA4NEan15js7wmoYwmCzC/OIv2a8PNddFVU76+LPGiJiZ3zG/du39dR6VtqvCI1ZpLaFneRZbl2RXcJgr0W7deIsXqq5jixPLMXYjr9iAVBlmCtZbluEwOG43MMNZos2+NO+eLTERG+feh5L/ACid9MTPXjemvblt41PoLaFisiyfAZLewlqzauU14qzdquTNVO+d803KY/QClROG0DhM4PJMJhcHp3BWM1zmqxbrxN6qqYw1i5NMTNERE8auYmZiY3xu7MzvZjd4S20XD4im7fsZXRRVyxarwVVNMx3vdb/0gt0YlsO28YPaDjoyXOMJby3Ppomu1FuuZs4mIjfPE38tNURy8Wd/JEzv6zbQAAeDnf8Ayy78X74er07/AMdX/dz++HtM7/5Zd+L98PV6d/46v+7n98A6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fPQzr7ly783X6bZEvvf2HZqqv/k/lo9/d3ftpTnud5z0M6+5cu/N1+mc9DOvuXLvzdfpuDHv3ZZPThp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Xec9DOvuXLvzdfpnPQzr7ly783X6bgwuyyenBvS7znoZ19y5d+br9M56GdfcuXfm6/TcGF2WT04N6W96Az7Faiya9i8bbs27lGIqtRFmJiN0U0z15nl91LpXB7G+ljFeGVeRQ7xTbfV0au006FCO6IlLHAAcbIAAAAAAAAAAAAAAAAAAAAACDeDD1fcp/G/M3F5IN4MPV9yn8b8zcXkAAAAAAAAAAAAAAAAAAAAAAAAAAAAAAAAAAAAAAAxLbRsJ55erLGdeyP1s5lhKMLzH1Dzbfxaq6uNxuaU/z+hu6zbQHpNEZD7F9IZRkfqn1V634ajD835nxOacWN2/i753e9vl7sAE5ZnwZ6s71pez/P8AV8431TjPVWJsU5bxOaU8bfNuKuazxY3e5id07oUaA/yiim3RTRRTFNFMbopiN0RHYf6ADKtvOySjahgcsmxmMZfmOX1V8zrrt8eiuivi8amqImJjlpiYn3+Tl5NVAZtsN2X2tmGn8XhKsd6vx2Nuxdv3oo4lMcWN1NNMb55I3zy9fe0kAcZtJ2bac2h4CixqDC1c3tRMWMZYmKL1nf1oq3TvjvTEx3mA5pwS8TF+qcq1XZqsz0KcTg5pqj46apifkhWICZdK8FHLsNird7U+oL2OtUzvnDYSzzGKu9NczM7veiJ76jMiyjL8hyrDZZk+EtYPAYeniWrNqN1NMf5zPRmZ5Znll5wAAA/yummumaa4iqmqN0xMb4mH+gJ01vwY8vx2c15nozOrmRXK6pr9TVW5rt0VT0eZ1RMVUR3uXvbo5H5aO4MGDw+cUZlrXPbudTTVFU4a3RNFNyY/n1zVNVUd6N3vqQAfzat0WbVFq1RTRboiKaaKY3RTEdCIjrQ/oAAAAAYNwzupNg/haz5u6cDHqTYz4WvebtHDO6k2D+FrPm7pwMepNjPha95u0DeQAJ6EuPwX/GWP7yn97sJ6EuPwX/GWP7yn94OwAAS+qBL6zdnPqfb9tKYAs6MAAAAAAAAAAAAAB1GzLp3y38L5qtvDB9mXTvlv4XzVbeFP7QYmj7Y+ZSUOAA8JuAAAAnvhsdTbJvhajzN1y/A81RkGQab1Daz3PMryy7dxduq3RjMXbszXEUdGIqmN8Oo4bHU2yb4Wo8zdYVsV2M3tp+V5ljLOd28tjBXqbM0V4abvH3079+/jRuBZ/PH0P3Zab+dLHpOb1dtz0FpzA3L0Z7hs0xER/s8Nl1cX6rk9jjU+5p9+ZhjftScX3X2Pm+f4j2mU8EvAW71NWb6rxOItdejC4OmzP5VVVf7gYNfnPdsu1a7csWN+YZtiIni075ow1qIimJmf5tFERvnr7uzL6F5Nl1jKMnwOW4SJjDYOxbw9qJ61NFMUx+iHoNAbP9N6CwFWG03l9Fiq5/vcRXPHvXf7Vc8u7vRuiOw6sHzY1Pl13ONrGbZZh6qab+Nzu7hrc1dCKq780xv72+Vz6D2R6Q0dlNjDYbJ8HjMZTTHNcbi7NNy7dq6876onix/0xuj96LrH/wCYO3/+lEf/AC30RB4uCwOCyyxXRgcLhsHZmqbldNm3Tbpmd0RNU7t3LuiOXvIB11neZ7YtsEW8HXNVGMxUYLLqKt/Fs2ONupmY63Jvrq9+V07Qb1eG0FqW/ZmYuWssxNdMx2YtVTCKuCfh7d/bZlNdyImbNnEXKN/Z5lVT+6qQWPs52f5DoHJbOByTB24vRTEX8ZXRE3r9XXmqro9HrdCOs/fXmh8h1zk93L9QYG3e41MxbxEUxF6xPWqoq6MTHY6E9eJh0wD545fis32K7YK6ZrqqvZXieZX6aeSnFYerdMxu7FVExMb+hO6es+g+HvWMfgrV+1NN3DX7cXKJ3b4qpqjfE/JKJeGNYtWtr1NduIiq9ltiu5u69XGrp/dTCsNjl6vEbKNIXLszNfrVh6ZmevutxEfuBjXDXw9mzpDTs2bNu3M46uJmimI3/wCzl7HgX4axe2XZpVes2rlUZzdjfVREzu5hYeHw3ek/Tnh9fm5ey4FPUszX4au+YsA3y1at2aZps26LdMzv3U0xEb0PcMPqwVfB9j99S5EN8MPqwVfB9j99QK22TU017KNH010xVTOTYSJiY3xP+xocBwtMLh7WxrG1WrFqir1Xh+WmiIn7doOyPqVaO+B8J5mhwnC56jGN8Lw/lgzjgPWLN/2a82tW7m71Fu49MTu/36q7Vq3Zpmmzbot0zO/dTTERvSxwGP8A+NvxH/8AmFVAAAwXhn9SfA/C1nzV5znAywWHzLQur8DjbcXcLicRTZu0T0KqKrUxMfHEy6Phn9SfA/C1nzV56XgQ9KupfDbfkAxXRuMxGx3bzTYx9dVOHwOMqwWKqnkivDV8nHnvcWabke9C/omJiJid8T0JhJHDU0h6nzTKNW4W3ut4qn1Di5iP/cpiardU9+aeNH+CGzcG7V/su2V5ZXfucfH5dHqDE755ZmiI4lU+/RNM7+zvB43Ce1f7FNlePt2LnEx+bT6gsbp5YpqieaVfFRFUb+tNUMt4FWkONczjV2Kt8lP/AKDCTMdfkquVR+pG/v1Q4zhYapuap2o28iy+ar2HyimMJboo5ePiK5ia93f38Wj36FcbMdL29GaDybIrcU8fC2I5tVT0K7tXurlXx1TPxbgQrrLq/wCcf/pJd/8Aky+iL53ay6v+cf8A6SXf/ky+iIJs27bFdbbRdeXs1wWZZNRlVqzbsYOziL92muimKYmrfEW5jfNc1T0ehubJs00Dk2gtO4XAZXg7FGKi1TGJxcUxNy/c3e6qmrozG/fujoR1ocht1204LZtbtZfgcPRmGoMRb5pRYqq3W7FHQiu5Mcs75jkpjdM7p5Y5N874TW+2raPeuXchv5xXh+Nu35bajD2aJ/m80jd+mqZBY2uNIZNrTIsRlee4O1ftXKJii5NMc0s1THJXRV0YmP8AxPIhjYLj8TpzbfkNu1cmJrxs4C9ETyV0176Jie9v3T78Q7KNDcIav3XqvUsb/vioj9HN2c7JKL1vbNpajFTVOIpzizFzjVcaeNzWN++evy9cH0bfN7aPg7mYbZNUYKxxYvYjP8VZo407o41WIqiN/wAr6QvndqX/APMHmv8A+lF3/wCXILM2e7HtI6Nyexh6MpwePzCKI5vjsXZpuXLlfXmONv4lPYiPj3zyu7wGXYLLrddGX4PDYWiurj1U2LVNEVTu3b5iI5Z3RDyniZxcrs5TjbtrfFyixXVTu7MUzuB8/tp2d4/ahtixNOErm76qxtOXZdRM+5ptxXxKPeid/Gnv1St3Zts+yPQGRWMBk+FteqIoiMRjKqI5riKuvNVXR3b+hT0IRNwbLFGJ23aWouxE0xeu3I39mmzcqj9MQ+hAOa15ojIdc5Pdy/UGBtX4qpmLd+KYi7YnrVUVdGJ/RPXiYfP7L8qqyHazhsoruxeqy/O6cJNyI3RXNu/FO/d1t+59Jnzuz3/8weYf/pRc/wDlyD6Ivnhwh+rTqvwqPIpfQ988OEP1adV+FR5FIPobb/3dPvQhLhbdWnMPBcP5uF22/wDd0+9CEuFt1acw8Fw/m4BQ3B12U5LpbSOV55isNYxmf5hYoxU4m5TFXMKa6Yqpot7/ALXdExvmOWZ38u7dDW86yjL88y29l+cYOxjMFepmmuzeoiqmY/ynvxyw9Xs46nml/gvC+ZpdED5zY/D1bPds9yzgLtfFybOI5jVM8s26bm+N/v08k+/L6Mvndtw6tup/hGf8n0RAAB4Od/8ALLvxfvh6vTv/AB1f93P74e0zv/ll34v3w9Xp3/jq/wC7n98A6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noS4/Bf8AGWP7yn97sJ6EuPwX/GWP7yn94OwAAS+qBL6zdnPqfb9tKYAs6MAAAAAAAAAAAAAB1GzLp3y38L5qtvDB9mXTvlv4XzVbeFP7QYmj7Y+ZSUOAA8JuAAAAnvhsdTbJvhajzN16/gQ9KupfDbfkPYcNjqbZN8LUeZuvX8CHpV1L4bb8gFKAAAA+d1j/APMHb/8A0oj/AOW+iL53WP8A8wdv/wDSiP8A5b6Ig8XNsFbzLK8Zgb/+6xVmuxX/AGaqZpn9759bMM1ubNNs+X3c6ibMZfjLmDxu/oUU1ca1XV34jfxvifQ9PHCP2H39XYmvU2krdHr1FERisJMxTGKiI3RVTM8kVxERG6eSYiOhMcoULbuUXbdNy1VTXbriKqaqZ3xMT0JiX9TMREzM7ohB+kdse0HZfajIcbh4uYfD+5owWb4euK7Mdimd9NUR2InfEdZ+mrNuG0DaLh6siy7D0Ya1iomivDZTYrqu36Z6NMzM1Vbp68Ru39cHo9ueoI19tizG7k2/FWa71vAYKKOXmvF3URNPeqr3zHvwvPSeUxkOlsnyimYqjAYOzheNHX4lEU7/AI9yfuDlsJxWn8xsap1nZpt5hajjYLATMVTZmf8A3Lm7k427oU9bozy9ClgTdw3ek/Tnh9fm5ey4FPUszX4au+YsPW8N3pP054fX5uXsuBT1LM1+GrvmLAN/Q3ww+rBV8H2P31LkQ3ww+rBV8H2P31ArjZH1KtHfA+E8zQ4XhcdRjHeF4fy3dbI+pVo74HwnmaHj7ZdJXdb7N86yPCzTGMvW6bmHmqd0c1oqiumN/W3zTxd/fBhPAY//AI2/Ev8A+YVU+d2gNb6o2O6mzCmxgqbWJuUxZxeBx9qqInizviZiJiYmN87p37uWeir/AIPm0TM9pOmMyzTOMLg8Lcw+NnDW6MLTVFPFi3RVvnjVTvnfVPYBqQAMF4Z/UnwPwtZ81eel4EPSrqXw235D3XDP6k+B+FrPmrz0vAh6VdS+G2/IBsm13SdOtdnec5JFMTibtmbmGmeteo91Ry9bfMRE96ZRzwfdpcbNs01BRmEVepcVgrlVNmqJ/wCKtRM24nsb99VM9+Y7C9kC8J3SHsU2qY+5Yt8TAZtHq+xujkiapnmlPxVxVO7rRVAPZcGLTd/Wu1/15zPjX7WW1VZliblfLx781e439/jzNf8AgldDGeClpD2NbL7GPxFvi47Oq/VlczHLFrdutR73F31f45bMD53ay6v+cf8A6SXf/ky+iL53ay6v+cf/AKSXf/ky+iIPnftoxFeabcNSeud2qij1znD1VzP2lqiqKKZ+KmIfQXJ8uweUZXhcvyuxbw+Cw1uLdm1bjdTTTHQ3Jg4UGxnNMwzy/rDSmEuY2MRTT6vwdmnjXKa6YiOaUUxy1RMRG+I5YmN/LvndwGjuERrbSOV28nxVnBZlawtPMrfq+3XF63EckUzVTVG+I78TPfBcmLxNnB4W9icVdos4ezRNy5crq3U0UxG+ZmetEQ+d+zC9bxG3HTt+zVxrVzPLVdM7t2+Jvb4dxiNTbVNvN6nKcFYixk1dcRejC26rOEp3T0btyZmat3R4u+ehyU72dZJYxGh9q2A9cKK5nJM4oi/VFE7pi1ejjTHemKZB9Inzu1L/APmDzX/9KLv/AMuX0RpmKqYmmYmJ5YmOu+d2pf8A8wea/wD6UXf/AJcg+iL/ACuim5RVRXETTVG6Ynrw/wBAfOvS+Ir2Z7a8JVmMVUUZPmk2b87uXmXGmiqqOzvomZjsvojZu279m3ds103LVymKqK6Z3xVE8sTE9eE6cJvYvi9T4mdVaTsc2zWmiKcbg6eSrEU0xuiujs1xEREx14iN3LG6cX0Ntu1xs6wnrHct2sThcN7inB5nZr4+H/6YmJpqiO9O+I60QC9qpimmZqmIiOWZnrPnPj8XYx+3bEYzB3ab2FxGpKrtq5RO+K6KsVvpqjvTExLQcdtO2pbY6atP6fwFGHwl/wD2eIjLrVVFPEnoxdvVTPFp7PLG/ocu/cy3Ksqu5HtVweUX66Ll7AZ1Rha66N/FqqovxTMxv60zAPpS+eHCH6tOq/Co8il9D3zw4Q/Vp1X4VHkUg+htv/d0+9CEuFt1acw8Fw/m4Xbb/wB3T70IS4W3VpzDwXD+bgFm7OOp5pf4LwvmaXROd2cdTzS/wXhfM0uiB87tuHVt1P8ACM/5Poi+d23Dq26n+EZ/yfREAAHg53/yy78X74er07/x1f8Adz++HtM7/wCWXfi/fD1enf8Ajq/7uf3wDogAAAAAAAAAAAAAAAAAAAAAAAAAAAAAAAAAAAAAAAAAAAAAAAAAAAAAAAAAAAAAAAAAAAAAAAAAAAAAAAAAAAAAAAAAAAAAAAAAAAAAAAAAAAAAAAAAAAAAAAAAAAAAAAAAAAAAAAAAAAAAAAAAAAAAAAAAAAAATn7Ic67cZj4zX9Z7Ic67cZj4zX9b1Y+kfwVeWPwh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s9kOdduMx8Zr+t6sP4KvLH4O97T2Q5124zHxmv6z2Q5124zHxmv63qw/gq8sfg73tPZDnXbjMfGa/rPZDnXbjMfGa/rerD+Cryx+Dve09kOdduMx8Zr+trGyfGYrHadxN3G4m9iLkYuqmK71ya5iOJRyb563LLE2ybG+ljFeGVeRQ8jbVVQo2WZoxEf6w2o8XeAKck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CehLj8F/xlj+8p/e7CehLj8F/xlj+8p/eDsAAAAAAAAAAAAAAAAAAAAAAAAAAAAAAAAAAAAAAfhi8Hhsbbi3jMPZxFEfybtEVx8kv8weCwuComjBYaxh6J6NNq3FET8jyAAAAAAAAAHi4zL8FjppnG4PD4iaftebWqa93vb4eRZtW7Num3Zopt26eSKaY3RHxP6AAAAAAAAAAAHh4vK8vxlyLmMwOFv3I6FV2zTVMfHMPMAf5bopt0U0W6aaaKY3RTTG6Ih/oAAAAAzDWe2zSmktc4TTWZ365u1x/6rE2441vBzMRNEV9fl3753dCN0z0eTvos5Rn2FsYuLWAzLD108a1e4tF6mqOzTVyxu95nG2TYnkm0er1fTdnLM+ppimMZbo41N2I6EXKeTjbuhExMTHfiNyfb2wfazpm9ct6cxE3rNU/b5bmfqeKvfiuqjlBWet9W5Fs/wBNXsxza9Zw2HtUzzHD0bqa71fWot09eZ/R0Z5EQ7G8qxuvtuGXYmu3NW/MJzbGVRHuaKabnNKt/emrdT79UOqy3g6bSNRZhTd1JfsYKJ5K7+Nxnqm5u70UTVvnvTMe+qHZNsyyXZrk1eFyqKsRjb+6cVjrsRFd6Y6Ebv5NMcu6mPjmZ5Qd0AAAAAAAAADwc7/5Zd+L98PV6d/46v8Au5/fD2md/wDLLvxfvh6vTv8Ax1f93P74B0Q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noS4/Bf8ZY/vKf3uwnoOPwfJjLG/rXKf3g7AAAAAAAAAAAAAAAAAAAAAAAAAAAAAAAAAAAAAAAAAAAAAAAAAAAAAAAAAAAAAAAAAAAAAAAAAAAAAAAAAAHg53/AMsu/F++Hq9O/wDHV/3c/vh7TO5//Zt3vzH74er07H/ra/7uf3wDog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AAAAAAAAAAAAAAAAAAAAAAAAAAAAAAAAAAAAAAAAADBuGd1JsH8LWfN3TgY9SbGfC17zdo4Z3UmwfwtZ83dOBj1JsZ8LXvN2gbyAA5LMLM4bG3Kd26N/Gp951rxsdgreMtxFfJVH2tUdGAePg81w923TzWuLdzrxPQ+V5XqzDfdFr8uHor2TYmif9nxLkd6d3735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PVmG+6LX5cOd9a8Z/Q/rR9Z614z+h/Wj6wdF6sw33Ra/Lg9WYb7otflw531rxn9D+tH1nrXjP6H9aPrB0XqzDfdFr8uD1Zhvui1+XDnfWvGf0P60fWeteM/of1o+sHRerMN90Wvy4f5VjcLEb5xFr4qolz3rXjP6H9aPrIyrGT/7O7/FH1g8jOcwoxNNNqxvmiJ3zV0N7yNO2JpouXqo+29zT/m/PC5JVxonE1xFP82noz8b3lFFNFEU0REUxG6IgH+g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4DbxlGc59ssznLNM2r13NcTNii1RauRbqqjm1E1e6mYiI4sVb989DeD+tbbXdFaO5pbzbO7FzGUck4TCf7e9v7ExTyUz/amGA624VWZYrmljR2T2sDbnkjFY6ea3d3ZiiPc0z781P60VwVMwxHM7+sc6tYO3PLOFwEc0ubuxNyr3NM+9FUM64SGi8m0HrnA5Rp6zdt4Wctt3q5u3JrqruTcuRNUzPepjkiIjk6ALV2WZrjc92c6czTNL3N8di8FbvXrvFpp49cxvmd1MREfFDqXEbEOpDpD4Ns+S7cBBebcIPaP66431FqPmeF5tXzKiMDhp4tHGnixvm3vnk3dFcepMZ63adzXHb93qbC3b2/scWiZ/wAkQ8EnA+q9tOX3t2/1HhcRf97fRNv/AO4D1/tg9p/dN9Awv8M9sHtP7pvoGF/hr/AZdwb9VZzrHZrbzXUeM9WY+cXdtTd5lRb9zTu3RuoiI6/YaiAAOY2nagq0rs+z/O7cxF7CYSuqzM9DmsxxaN/+KaQYzty4Q06XzbEaf0bZw+JzLDzNGKxt6ONbs19eimmPtqo68zyRPJunl3ZNhNZbddQWIzLL69SYjC1xxqLmFy/i26o/6eLRET8W94PBl0dY1vtPi7nVv1VgcvtVY6/Rd91F65xoiimrs76quNO/o8WYnor0piKaYppiIiI3REdYEU6T4RmudMZvGD1nZ9c8Pbqim/ZxGHjD4m1HemIjl71UTv7MdFYGldQZdqrT+CzrJb8X8Di6OPbq3bpjrTTMdaYmJiY7MMe4W2iMHnWz+9qOzYopzbKJpr5rTG6q5YmqKaqJ7MRxoqjf0N07ujLjeBJqS7VOoNNXrk1Wqaacfh6Zn7Xlii58u+3+nsgpDWWpMBpHTOYZ7m9c04PB2+PVFP21c791NNPfmZiI99LWXa82ybW8wxl/RMRleUWK+Lus8zooonoxTVdrjjV17t2/i9mJ3RvhpPDKuXKNkdim3MxTczOzTc3deniXJ5fjiHv+C5Ys2dh+narFNMTdnEV3Jj+VVze5G+e/uiI+IGO4Pa1tK2V6pwuW7UcPVj8tv8vHqptzXxN+6a7VyjdFUxv5aat89b3O/erHL8Zh8xwGGxuCu03sLibdN61cp6FdFUb4mPfiYYBw2LFmrZzkt+qmmcRRm1NFFXXimqzdmqPe300/JDQeDvduXti2lKr0zNUYaaY3/wA2LlUU/oiAd9jMZhcDbouY3E2cPbrrpt01Xa4oiquqd1NMTPXmeSIfukDbfqHH7X9quX6B0tc42WYK/NFy7Ty0VXY/3l6rs00RviOz7rdv40Kv0/lVrI8jwGV4a5eu2cHYosU13q5rrqimN2+qZ6Mg9gA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AAAAAAAAAAAAES8M/qsYL4Js+dvLaRLwz+qxgvgmz528Co9iHUh0h8G2fJdu4jYh1IdIfBtnyXbg4rbZjPUGyPV17fumctvWonv10zR/wDUibYjtEw+zTP8yzm7ltzMcTewU4Wxai5FumJqroqmaqt0zH2nWj5F76u07gNWacxuSZvTdqwOMpim7FquaKt0VRVG6ffiGaaL4PGidMZzdzCuziM4nk5hazLiXbdnszxYpiKp/tRO73+UGKX+Fbq6q/vw+SZDRZ3/AGtdF6qrd/ai5H7mjbM+E1lOf5hZy3VmBpyXEXZiijF0XOPh5qnoRVv5aPfnfHZmG6YnT+TYnBzhMTlGX3cLMcWbNzDUVUbuxxZjcjrhRbJsDojF4PPtN2psZNj7k2buG3zNOHvbpqji7/5NURVO7rTTPWmIgLYiYmN8csDFuCfrDEan2aRgswuzdxuTXvUnHqnfVVa3RNuZ96N9PvUQ2kBkPCvv1WdiWcUUzui9ew9E+9zamr/6WvMa4W3UWzDwrD+XAM04DVqmcZrG9MRxqLeEoie9M3pnyYVglPgM/wC81r72C/8AvqsByG2CzTf2UaxorjfEZRiq/jptVVR+mEm8Dm9Va2vV0Uzui7lt+ie/HGoq/wDphW+1jqWay+Bcb5itIfA/6sVvwC//APSCudq2jbOvdC5lkN25Fm7epivD3pjfFu7TO+mZ72+N096ZS3ovX2udg9GJ09qPTVzGZXF2q5apuVVW6aap6M2r0U1UzTPR3bp5exO9aICK9QY7XfCK1Bl2GwuTVZZkOFqmYrmKpsWeN9tcruTEcerdG6IiPejlmWvbcNX4XZFsry7TGnr00Zrfw0YLCTE+7tWqaYiu9PYq7E/zqt/Wls+oM4wWQZJjc2zW9FjA4O1Veu1z1qYjrdmZ6ER15mISPszyjG7ddsmN1ZqKzPrBl9ymvmFXLRuif9jh460x/Kq7PL/OBqfBW2bexPSs6gzWzxc7ze3FURXHurGH6NNPemrkqn/DHWboy7Xm3TRGi8xuZdjcZfx2PtTxbuHy+3F2bc9iqqZimJ72/fHXfxobbzofV+ZWsvwuMxGX469PFtWcwtRa5pPYiqJqp39iN++esDVAAH54nEWcLhruIxV23Zw9mibly7cqimmimI3zVMzyRERy736PTa2ym9n2jc+yfC127eIzDAYjCW67m/i01XLdVMTO6JndvkHiezzSHdVkHzjZ9I9nmkO6rIPnGz6SVfapav7dZB+cvfwz2qWr+3WQfnL38MHfcLjU+Q5xswwuGyjO8rx+IjM7Vc2sLi7d2uKYt3Ymd1MzO7ljl772/Ax6k2M+Fr3m7Se9qOxDPtnOnLWc5vmOV4nD3MTThoowtVya+NVTVVE+6oiN3uZ66hO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AAAAAAAAAAAAES8M/qsYL4Js+dvLaRLwz+qxgvgmz528Co9iHUh0h8G2fJdu4jYh1IdIfBtnyXbg9Dq3WGQaQsYe9qTM7OX2sRVNFqq7FW6qYjfMckS8nTOocp1PldOY5BjrWOwNVc0Rdtb93Gjoxys84TOisRrTZnfoy21VezLLbsY2xbpjfVcimJiuiOzM0zMxHXmmIYFwYdruA0PXjNP6nuV2Moxd3m9nE8Waow93dFNUVRHLxaoinljoTHfmYC1WJ8L+q1Gxy9F3dx6sdYi3v/AJ2+rofFxmiTtD0ZGD9VzqvIvU+7fx/V9r93G37+90Uj8Jva1g9e4/B5Np2uu5keArm7N+qmafVN6Y3caInl4tMTMRv3TPGnvA7ngMxc5jrOZ38y42D3e/8A7bf/AJKnZBwXdE4jR2za3czO1VZzLNbvqy7brjdVbomIi3RPf3Rxt3WmqY6zo9re07J9meVYTFZtaxGJv4yuqjD4axu41fFiJqqmZmIiI3x8scgO8ZNwp8HVi9iOfTbiZqsVWL26OxF6iJ/RMz8TotlG0nJ9pWSX8fk9u/h7mGuRaxGGvxHHtzMb4nfEzExPLunvS6LVmS2NSaYzXJcVO6zj8Ncw9VW7fxeNTMRVHfid0/ECXOA9jaLee6rwMzHNL2GsXojsxRVXE+chXD546Cz/ADPY5tX5rmeFr5rgrleDx+Gjkm5an7biz1+hTXTPQndHWlbmSbT9E51l1GNweqMpptVU8aaMRiqLNyjvVUVzEx8cA/nbVi6MFsj1fduTEU1ZZfs8vZromiP01QlvgYYKq/tSx2J3f7PDZZcmZ79Vy3ER8m/5HS8KPbHlGeZH7EtJ4ujHWrtym5jsXanfammmeNTbon+V7qImZjk9zEcu+d3Y8DrRl/I9G43UOPtTbxGc108wpqjdMYejfxau9xqqqp78RTPXBQQOV2o5tnOR6EzbHaZy69mOb0WpjD2rVMVTTM8nH4vRq4vR3Rvmd24E9cJ3WWN1jq7AbNNJ779UYiinFxbnku4iftbcz/Noj3VXWiej9q0jVeCt7FuDvmGH0/XxcdYsU25xNMbqq8Rerpoqu+/HGmY7EU0x1nLcE3Z1fweHxGutRW7lWaY+a6cHF+J49NEz7u7O/l41c7439Hdv/nNC4SuU4jONi+orOEom5es0W8TxYjfvpt3Kaq/kpiqfiBkPBS2XZDn+ncXqnU+Bs5pfuYmqxh7OKp5pbpppiONXNM8lVUzMxy7927vv04VmyzT+TaWsao01l9jK79jEUWcTZw1MW7VyirfEVRTHJFUVbuhEb4md/Qh0fA01JgMVoLFZBzeinM8Fiq702JndVXariJiuI68b98T2OTsw/bhj6jwGD2d2ciqv0VZlj8TbrpsRPuqbdEzVNcx1o3xEd/f3pB3HB61NitV7Jslx+ZXKruOtxXhb1yqd81zbqmmKpnrzNMUzM9ne0dk3BbyrEZVsYyf1XRNuvF13cXTTVHLxK654s/HTET70w1k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MS20bCeeXqyxnXsj9bOZYSjC8x9Q8238WqurjcbmlP8/obus20B6TRGQ+xfSGUZH6p9Vet+Gow/N+Z8TmnFjdv4u+d3vb5e7ABjG03g9aX1pjr2ZYK5dyTNb0zVduYaiK7V2qejVVbndyz2YmN/X3y2cBI08EvNObbo1VgptfzpwlXG+Tjf5tM2acHXTGkMfZzLM793PcyszFVqq/bi3Zt1R0Kot753zH/VM+9vbaAMt28bJ6NqOWZbTZzCMBmGX11zZuV2+PRVTXFPGpqiJiY+1pmJ708nK1IBmewvZZa2X5JjsPXj/V+Px9ym5fu02+JREUxMU00xvmeTfVy9fe0wAZztV2Qab2j0038yt3MHmtuniW8fht0V7utTXE8lce/yx1phh2L4JeY035jCarwlyzv5KruEqoq3e9FU/vVuAnrQfBf0/kuOtYzU2Y3c8uW5iqnDRa5jYmf+qN8zVHe3xE9eJUHbt0WrdNu1TTRboiKaaaY3RER0IiH9AAAD/K6aa6ZpriKqao3TExviYf6AnTW/Bjy/HZzXmejM6uZFcrqmv1NVbmu3RVPR5nVExVRHe5e9ujkflo7gwYPD5xRmWtc9u51NNUVThrdE0U3Jj+fXNU1VR3o3e+pAB/Nq3RZtUWrVFNFuiIppopjdFMR0IiOtD+g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fjjcXh8DhbmJxuItYfDW441d29XFFFMdmZnkh+zh9telcfrbZtmuQZRXYoxuLqscSq/VNNFMU3qK5mZiJnoUz1gcfrbhG6I09zSzlt+9nuMp5IowUf7KJ792rk3d+njMB1twk9aZ/zSzlFVjIcHVybsLHHvTHfuVdfv0xS1jRXBYyLA8zv6tzTE5rejlnD4b/YWfemeWur34mlj3Cq07lGmNomX5dp/L8PgMFTlVqvmVmndE1TcuxNUz0ZnkjlnfPJAK/2PYzE5hst0ti8fiL2JxV7L7Vd29ermuuuqaeWaqp5Znvy7BxGxDqQ6Q+DbPku3Bxe1jaHlmzjTFWaZlE38RcnmeEwlFW6q/c3dDf1qY6M1dbvzMRMi39f7WNrOc3sNkF/Moojl9SZTVOHtWaZ6HHriY5O/XVyvZcL/ADPG5ptUjL4ou1YXLMJbt26YpmaeNXHNKqvfmKqY/wAMKg2H6VwmktmWR4PC2aaMRiMNbxeKr3e6uXrlMVVTM9fdv4sd6IBK2M2abbciw9WYW5zvfb93V6jzXml2P8NFzjVfFEvd7IuEZneT5rYyvXt6rMMrrri1Vi66d2Iws792+rdHu6Y6+/3XYmd26bKRFwwtO4PJtpeHx2At02vXXCRiL9FMbom7FVVNVW7vxFO/v7564LbtXKLtui5arprt1xFVNVM74qiehMS/pnvB8x1/MdjOlb+KmarkYWbO+ejxbddVFP6tMNCAABI/C51rqDJtoeXZfkOe5rltijLaLlyjB4y5ZpqrquXOWYpmN87opZphr+2rFYe1iMNd2i3rF2iK7dy3Vjaqa6ZjfExMckxMcu95/Csxc4zbdm1mnfV6mtYexTEf3VNW75a10ZNg4y7J8Dgqd3Fw1i3Zjd/00xH+QIM+zf8A/wDSfpzVuDXzyuePV7NPZh61eorv/NvVPMeab6d3+89zxuju6/RVSA5zaJqzCaI0bmWf4+mblvCW99FqJ3TduTMU0URPW31THL1o3z1kr6YwG1TbrfxmbzqGvKsmt3Zt0xTeuWbEVdHiW7dH226JjfVV2ejMtb4YlNydkG+3v4sZjYmvd/N3V/57ntuCrVZq2HZBFqaePTXiYu7ujxvVFyeXv8Waf0Aw3NM02m7AtRZfVnGbXM7yLFVTuouX671m7EfbURx/dWq4id/Jyf2oiYV5p3OMJqDIcvzfLqprweNsUX7UzyTxao37p7Ex0J77EOGpVajZfllNc081nNrc0R1/91d3/wCX6HZ8G3mlOxDS/Nt8Vcxuzy/zebXN36NwO21PqTJ9LZfRjtQZhYwGEru02Kbt6d0TXVPJH7570RMzyQ9lhr9nFYe3fw123esXKYqouW6oqpqiehMTHJMI72i5rjdvO2bBaXyC9V7Hsurqp5vRy08SJjmuInrT1qaez7nocaVdZHlWDyLJ8HleV2abGCwlqmzZtx1qYjd8c9mevIPO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CJeGf1WMF8E2fO3ltIl4Z/VYwXwTZ87eBUexDqQ6Q+DbPku3cRsQ6kOkPg2z5LtwAAf5XVTRRVVXVFNNMb5mZ3REIJ23aku7V9sNGG05ROKsU1UZZl/F6F3dVO+v3pqqqnf8AzYiZaVwoNs8XoxWi9J4jfRy2szxlqftuzYonsfzp/wAPZdNwXNkNemcJTqvUmH4mdYq3uwmHuRy4W1VHLVMdauqOt1o5OjMxAbfo3IrOmNKZTkmGnjWsBhqLHH3buPNMctXxzvn43uAAAB879sea017ctR4+u3F+jD5rVTNuZ3ceLVUU8Xf1vtNzu8Xt12takqrxOnMDXhsJvnd635XOIiI79VdNe+fk95SOb7F9A5vn0ZxjdP2asdN+cRdmm5XFF6uZ3zNdG/i1b5nfPJy9doNizbw9mizYt0WrVumKaKKKYpppiOhERHQgETZFwk9f5HmXMtR28LmdFFW69YxOGjD3Y70TREcWffpn3lYbNdeZPtC05Rm2SXKo3TxMRh7m6Lli5u+1qj90xyTHxxHpNt+zTLtoOk8XROGt057h7VVeBxUU7q4riN8W5nr01dCYnob9/RhLHBS1PfyHaxg8vm5VGCziirCXqN/JxoiardW7sxVG73qpBaOudMYLWWk8xyHM+NGGxlvicen7a3VExNNcd+KoifiSvkmTbY9imNxmC09lU53k965x4ps4erFWbk9DjxRRMV0VboiJjk6EdHdErFAR5iNFbVNtmo8Ff1tha8kyfDTu3XbM2KbNM/bcztVTx6q53dGrsRy9Z33CP1rhdnWz7A6I0xVzHHYvC04amKJ91h8JTHFmrf8Azqt00xP9qejENs1jqPAaS0zmGeZtc4mEwdqblUR0a56FNFPfqmYiO/KWthWnMftb2pZjtA1Vb4+X4PERct26uWiu9G7mdqn/AKbdPFmf8O/fvkGv8GvZt7BNGU4vMbPFz7NYpvYnjR7qzR/Itd7dE75787utDX2EbQeEtprTOaXsuybBX89xNiqaLty1di1YiqOjEV7pmrd2Yjd35eLojhP6bzzMrWCz/LcRkVV2qKaMRVei/ZiZ/n1bqZpjv7t3ZmAUCP8AKaoqpiqmYmmY3xMTviYf6A8bNMfhsqyzGZjmF2LODwlmvEX7kxM8S3RTNVVW6OWd0RM8jyXq9V5RGoNL5xk1V6bEZjg72Em7FPG5nzSiaONu3xv3b9+7eDhef1s07qLPit/0Dn9bNO6iz4rf9BlXtSMN3Y3vm6P4h7UjDd2N75uj+IDx+E9tO0frHZ3hst03nVvHY2jMbV6q1TZu0bqIouRM76qYjo1R8rsuBj1JsZ8LXvN2mLba9hNrZrpGznVvUFzMZuYujC8xqwkWt3Gprq42/jz/ADOhu67ae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AAAAAAAAAAAAES8M/qsYL4Js+dvLaRLwz+qxgvgmz528Co9iHUh0h8G2fJdu4jYh1IdIfBtnyXbgJw4TO2r1hs4jSek8T/8Ate5TxMbi7dX/AAtM/wAimf6SY6M/yY7/AEOh4Su1y5oHK7eTZJvjUOYWZrovTHucNamZp5p36pmJiI626ZnrRM0bFbuhrGpK882k5pXVGHuc0s4KcPdveqLnR5pcmKZiaYnrb+WejyckhrfBl2J7/UusdYYbsXcuwN2n44vVxPy0x8fYVUyH2xezXt1f8Rvei/32xezXt1f8RveiDXRx2gdpWmNfXsba0xjrmKrwdNNV6K7FdvixVv3fbRG/oS5/bxtYt7L8ry6q1l8Y/MMwrrps267nEoppoinjVVTETP8AKpiI6++eXkBqLxc2x1rK8qxmYYmK6rGEs137kW431TTTTNU7o687oZ9sL2p2tqGR43EVYD1Bj8Dcpt37NNfHomKomaaqZ3R0d1XJ1tzSL1qi/ZuWr1EV2rlM01U1RviqJ5JiQZxoDbRpLXef+s+R3Mb6tm1VeiL9jiUzFO7fETvnl5d/xS0p8/tUZRnmw3a5ZxWEoq5nhr838BerieJicPO+Jpmf7MzTVHRifilT2mOEXoDN8vt3cwzG7lGL4v8AtMNirFdXFnr7q6KZpmPknvQDYbldNu3VXcqimimJqqqnoREdd879j2/HbcNN14WmeLXm1N2IjrURVNU/oiW37cuEPlGN03jMh0LdvYq9jbc2b+YVW6rdFu3PJVFEVRFU1TG+N+6IiJ3xvnoek4Hmz7FYnP69aZjYqt4DCUV2cDNcbua3aommquns000zVG/s1d6QV8DmdpUaiq0Pm1GjLdqvPa7M0Yfj3OJxZnkmqmZ5ONEb92/dG/dygmrhA6nx+1HaVl2zvSdfNcJhsTzO9XTPuLmIjfx66v8Aot08b4+N0eRrW03B2dl3B0zTL9OTVa9S4WjC0XY5K6qrtymi5cmf508eqe9PQen4Ley3EaQynE6g1Hha7OoMw326bV6Pd4ezE9CexVVMb570U993e3nT+J1Psk1HlmAt1XMXVZpvWqKY3zXNuum5xYjrzMUTEe+DKOBto7KvYpjNUYrC2b+aXcXVh7Ny5TFU2bdFNP2u/oTM1TvnsRD2HDA0dlWJ0H7JbWFs2c2wOIt01X6KYpqu2654s01bujumaZjf0N09mXoeCHtCyTLtN43S2dY7D5fjaMVVicPVibkW6b1NVNMTTEzycaJpnk68TydCXsOFttDyK9oinTGVZhhsfmOMv27l6nD3IuRZt0TxvdTHJEzVFO6Oju3z2N4d1wXM7xOd7G8pnGXKrl3BV3MHFdU75miir3EfFTNNPxNZZXwZdP4rTuyDKbWPt1WsTi6rmNqt1Rummmufcb/fpimfjao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AAAAAAAAAAAAGXbTtiWm9ouobWcZ3jc3sYq3h6cNFODu26aOLTVVVE7qrdU799c9fsNRAer0rkeG01pzLslwNd65hcBYpsWq70xNc00xuiapiIjf70Q9oAMy2o7F9O7SM7w2aZ5jc2w+Iw+HjDU04O7bopmmKqqt8xVbqnfvqnr9hxvtVND9tdSeMWP4LfwGAe1U0P211J4xY/gntVND9tdSeMWP4LfwGebKtkmQ7M8RmN7IcXmeIqx1NFFyMbct1xEUTMxxeLRT/Ono7377W9mGT7TcrwmGza9iMNfwddVeHxOHmONRxoiKqZiYmJid1PyRyu8AcRsn2bZPs1yXEYHJ7mIxF3E3Iu4jE35jj3JiN0RuiIiIjl3R35duAPTas0vkurcqqy3UeXWMfhJnfFNyOWiezTVG6aZ78TEsTzXgq6TxF+q5l2b5xg6J5eZ1VW7tNPvb6Yn5ZlQoDDtLcGbRGT4qjEZjVmGc10Tvi3irkU2t/fpoiJn3pmY7zbMLh7OEw1rD4SzbsYe1TFFu1bpimmimOhERHJEP1AAAAAY7tA4PWjtX5nezK36qyjH3qpru1YKaYt3ap6NVVFUTG/+zu39Gd8vF0Rwb9G6bzK1j8bXjM6xFqqKrdGMmmLNMx0J4lMe696qZjvNs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AAAAAAAAAAAAAAAAAAAAAAAAAAAAAAAAAAAAA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AAAAAA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AA/i/etYezVdxFyi1apjfVXXVFNMR35l4ud5lh8mybH5njappwuCsV4i7MdGKKKZqn9EPn9qnU2sdsmseY2qMXjbl2uZwmWYeZm1YojsR0OSOjXPxyC7LmutJWqppuapyGiqOtVmFmJ8p/Hs+0f3Waf8AnGz6SN7PBu2i3LcVV5fgbUz/ACK8bRMx8kzH6X9+1r2ifceXeOUgsX2faP7rNP8AzjZ9J7PJs/yfPObesubZfmPMd3NfUmJovcTfv3cbizO7fundv7Eon9rXtE+48u8cpbrwYNmuotnnsl9ktnD2vV/qbmPMb0XN/E5rxt+7ofb0g3U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4jbdZvX9kWrqMPEzc9brtW6P5sU76v0RLDeA9hMNVVq7GzTTOMo9TWYq69NueaTMR3pmmPyYU7nN/BYbJ8dfzaq3Tl1qxcrxNVyN9MWopma5nvcXeiHTGr8Bsb2rYrE6ZzGzn2lMZHFrpsV+7mzM74id+7/aUT1+hVG/ob+QLqGX4fb3s2vWLdydS27U10xVNFzDXoqp70+46L9Ofts17qbHi970AaYMz5+2zXupseL3vQdNovXemta+rPYvmlvMPUfE5vxLddHE4/G4v21MdHi1dDsA6Y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5jO9faUyPPbOTZvn2AwmZ3uLxbF25umON0ONPQp39bfuB5+s8puZ9o/PcnsXKLV7MMBfwlFyvfxaarluqmJnd1omUqe1Q1H3Q5R+Rc+pX2LxNjBYS9isZet2MNYoqu3bt2qKaLdFMb5qqmeSIiImZmXM88nQ/djpz5ys+kCZ/aoaj7oco/IufUe1Q1H3Q5R+Rc+pTHPJ0P3Y6c+crPpHPJ0P3Y6c+crPpAmf2qGo+6HKPyLn1Ni4PWyjMdmHr/AOueYYTG+uPqfiep4qjicz5pv38aOvzSPkdtzydD92OnPnKz6T2uQ6kyPUPN/WHOcuzPmHF5r6jxNF7mfG38XjcWZ3b907t/YkHtg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k3bDsE1fqbanmGa5POEvZZmV2i5OIu34pnD+5ppmKqZ5Z3buTi7+TcrIBzmrckxGYbOs5yLBVxcxeJyq9grVd2d0VV1WZopmqetyzG9H/tZNoH83KPG59FcNyui1bquXKqaKKYmqqqqd0REdGZl4Xr1lfbLBfn6PrBFftZNoH83KPG59E9rJtA/m5R43PorU9esr7ZYL8/R9Z69ZX2ywX5+j6wRX7WTaB/NyjxufRblwZdmWoNnPsk9kcYSPV/qbmPqe7zT/d8142/kjd9vS2L16yvtlgvz9H1v1w2Y4LFV8TDYzDXq/5tu7TVP6JB5Q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B6LXuWYjOtDaiyvAxTOLx2XYnDWYqndE112qqad89aN8w+dWo9JZrkGqKtO4m3axGbU1025sYO5F+ePV0KPc/wArocnR5X0S2hZ5XprQufZza3TewWCu3rUTG+JrimeLv73G3Jp4GWR2c21HqTU+Zf8AqcwwsUW7Ny57qqK7s1zcr3z/ACpindv/AOqoGaW9gW0yuimunTFcRVETHGxmHifjibm+H9c4Dab3MVePYb+Iv8B80NZ6J1HorF2sNqfKr+AuXaeNbmqaa6K46/FrpmaZmOTfETvje97gtkOvcTk2GzrLshvYrAXqIvWb2ExNm9NUdmKaK5q397dviVrbctN4PU2y3UGGxlumq5h8JcxmHrmOW3dt0zVTMT1t+7dPemWQcCfUeIxOU5/p7EXKqrODrt4rDRM7+LFfGiuI7Eb6aZ3dmqQcBsZ2459o3PrOS6yxOKxeSTc5hdjF8aq/gp37uNEz7rdHXonoRHJunkm2bddNyimu3VFVFURNNVM74mOzCUuGppTB4evJdT4WzRaxWJrqweKmmN3NZinjW6p78RFUb+xu7DbOD7ml3ONjWlsViKpquU4acPMz0Zi1XVaj9FEA0I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5jafkt7UWzzUWU4WONicVgbtFmn+dc4szTHxzEQjzgzbSMJs+1ZjsHn81WMpzSmi3euzTP/p7tEzxaqo6PF91VE+/E9ZdSdNuPB5p1NmOJz/RlyxhczvzNzE4K7PFtX6+vXTV/JqnrxPJM8u+OXeFB5fjsJmWDtYvL8TYxWFuxxqL1i5FdFUdmJjkl5D53XtEbTNHYmuLOT6kwFcT7q7gKbk0T/jtb6Z+V/U2dqud0+pa6dbY6irkm3X6quU/HE8gKd4Se1bKNP6QzPTuW4y1is/zGzVharVmqKvU1uqN1dVcx0J4szER0d8xPQcdwJMixFvD6kz67RVThr02sHZqmPt5p31V/Jvo+Wew4vZ1wa9T53i7V/Ve7I8s3xNdE1U14m5HYppjfFPv1TvjsSsXTeR5dprI8HlGTYanDYDC0cS1bp+WZmevMzvmZ68yCZuGxqbDXZyHTOHuU14m1VVjsRTE/wC73xxbcT35ia53djd2W6bEcju6d2UaZy3E0zRfowkXblE9Gmq5M3JpnvxNcx8TL7XB3qxO1/Eaiz7N5zPI5vRjIt35mq/eu798W7nJu4kbo5Y6Mbo3Qoc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9Br7UPsT0ZnGexh/VM4DD1Xos8bi8eY6Eb907vkZ1sM2z39p+c5lgruR28tpwdim9x6cVN2apmrdu3cWNzTtW5Rhs/0vm2UY6vmeGxuFuWLlz+ZFVMxxvi6PxIw2RZ1d2K7X8RgtV08zwOIt1YS/fte7o4k1RNF+mY+2p309bliJnk3xuBco9ThtS5HisPbv4bOctu2blMVUV0YqiYqievE736+vuUdtcB4xR9YPYj13r7lHbXAeMUfW8nB4/B43j+osVh8RxN3G5lcivi7+hv3TydCQeQAAAAAAAAAAD/K66bdE111RTTEb5mZ3RAP9Hg4fOMsxF7mOHzHB3bvQ4lF+mqr5Il5wAAAAAPBxOb5bhb3MsTmGDs3f5ly/TTV8kyDzh/Nuui5RTXbqproqjfFVM74l/QAPwxmMwuCtxcxmJs4eiZ3RVdriiPlkH7j88PftYi1Tdw92i7aq6FdFUVRPxw/Q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9BtCy/FZvoHUuW5fa5tjcZlmJw9i3xop49yu1VTTG+ZiI3zMcszuRD7X3ad3M/T8L/FX6AgL2vu07uZ+n4X+Ke192ndzP0/C/xV+gIC9r7tO7mfp+F/it/wCCns+1PoT2UeyrLPUHq31LzD/1Fq7x+JzbjfaVVbt3Hp6O7ot+mYiJmZ3RHXeDl+cZbmOJxWHy/MMJir+F4vN7di9TXVa42/i8aInk37p6PYB5wAAAD12oc7y3TmT4nNc7xdvB5fh4ibt65v3U75iI6HLMzMxG6Oy9i5LavpCrXehMw05RjKcFOMqs7782+acSKLtFc+53xv5Kd3RjogxrW3CoybBc0saQyq/mV2OSMTi55jZ9+Kftqo708VgOttsuuNX80t5jnN3DYOv/APdMD/sLW7sTu91VH9qZVZorg66G07zO7jsJdzzGU8vNMfVvt7+9ajdTu71XGYJwxMLh8FtPy7D4Oxaw+Ht5RZii1aoiimmOa3uSIjkgFUbEOpFpH4Ns+S7dxGxDqQ6Q+DbPku3Bym0/WmC0Do3G57j6eaTaiLdixE7pvXavtaIn5ZmetETPWRVaubQ9u+p71mi/dxkUf7Sq3NybWDwlMzycnQjsR0ap3dfdLUOG/nVycbpnIqK5i1TbuY25T/OmZ4lE/Fxa/lahwU9P2cl2QZdiqbcRis0uXMXeq3cs+6mmiN/Y4tMT8cgwfM+C3rbCYGq/hMdk2Nv0Rv8AU9q9XTVVPYpmqiI+WYeFsj2xak2danpyTVl7GYjJaL3qfFYXFzNV3BzE7pqo38scXr09CY37uXlXKjXhp6fs4DWuT53YtxROaYWq3e3R9vctTEcae/xa6I/wwCyLNyi9aou2a6a7ddMVU1UzviqJ6ExL+macG/ObmebGdOXr9c1XsPaqwlUz2LVc0U/qxS0sB/lVUU0zVVMRTEb5mehD/Wfbf86uZBsf1PjLFc0XqsN6momOjE3aot7478RXM/ECZNsu2bUOvNT3Mg0biMVYyWb3qbD2sHMxdx1W/dxpmOWYmehT0N27fy9D9Mr4Lmt8bgacRjMbk2Bv1xxvU969XVXTPYqmmiY3+9MvI4GGn7OY6+zPOMRbiv1qwkRa3x9rcuzNMVfk03I+NaAPn3i7e0LYVqazRViL2Bmv/aURbuc0wmLpjo8nQq7++Iqjf1uSVpbJddYTaHovC53haIs35mbOKw8Tv5jep3canf2OWJjvTDl+FHp+znmx7Nr1duKsTlk0Y2xXu5aeLVEV/LRVV+jsMe4EWc3LeodR5JVXM2r+FoxlNM9CKrdcUTMe/FyPkgFB7aNb87/Z/j86tUUXMbvpsYSiv7Wq9X0N/eiImqY6/F3Jp2a7Ic92y4W9q/WWosVbsYi5VRYrqo5rcvcWd1UxvmKaKInfEREdaeSIjl1XhnYe7e2T4Ou1TM0WM2s3Lkx1qeZ3aeX46qXTcGHGYfF7EtO04eumqqxF6zdpieWiuLtc7p7+6Yn3pgE86v05qrg6aoy3NMgzivG5PjK5jdNM0UXZp3TVavW98x0J5Ko5ejMbphYul86w+o9N5ZnOC3xh8fh6MRRTPRpiqmJ4s9+OhPvMG4beLsUaHyDB1V0+qbuYzeoo38s0U2q4qn3t9dPytJ2HVU5VsQ0zfzK5TYs2cv8AVFy5cndFFud9fGmexxZifeB7jaHtAyDZ/gcFitSYmuzbxd+LFuLdHHq6G+auLHLxaY6Mxv6MdeYdHlePwua5dhsfl1+jEYPE26btm7RO+mumY3xMI7wtGL4RG3Cq9di7RpPLN3JyxxMNFXJHeruz8cRv6PFWVh7NrDWLdjD26LVm1TFFFFEbqaaYjdERHWiIB/Y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B/Nyui1bquXKqaKKImqqqqd0REdGZQ3tb21al11qO7lmlMVjsHkvNJs4XD4LjU3sVy7oqrmn3U8brUdCOTkmeVWW2rGXMDsl1bfsTNNz1uvURMdGONTxd/6U/8AAlyLB4jMtR55iLVFzF4Smzh8PVMb+ZxXx5rmOxM8WmN/Y3x1wYdqTTGtNP4C3mOocuznAYW9ci1TexUV0cauYmYp5eXfupmfifvkeiNd59ldjMsnyfOcZgL/ABuZ37MVVU17qppndO/rTEx8SoeGlTNWyvLJiOSnObUz+Zvx/m6bgtV017DNOU0zvmicTTPen1Tdn/OAQ9qbKM/yDGeodR4TMMFiJpiuLWKiqnjUz1439GO/Cs+B/pDO9N5LnmOzrBxhsNmsYa7g6+a0V81opi5M1e5md0e7p6LtuEXo3Cat2Y5tXctUzmGV2a8dhLu73VM0U8aqmJ7FVMTG7s7p60M/4F+q8RmOms305jLlVcZXcovYaap3zFu5xuNTHeiqnf8A4wUeAAAAAAiXhn9VjBfBNnzt5bSJeGf1WMF8E2fO3gVHsQ6kOkPg2z5Lt3EbEOpDpD4Ns+S7cEUcNKuatquX0z0KcotRH529Kn9h1MU7INIxHa61PyxvS9w0I+yvgfgiz528qLYh1IdI/BtnyQdul/hx0xOW6Qq68XsVH6Lf1KgTBw4/+V6R/vsT5NsHYcDyuatj8RPQpzC/EfJTP+bb2H8DuJjZBvnr5jfmPkobgAxfhdVzTsZxkRPJXi8PTP5W/wDybQxXheR9hrE+G2PKkHA8BmmOZ60q68zgo8+qhLHAZ/3OtP7WD/8AvqnBx22SmKtk2sInoetOJn5LdUpR4G1c07XL0R0KssvRP5duf8lX7YupPrD4JxXmqkn8DeJna7cmOtlt6Z/KtgsrVmn8v1Vp3H5JnFqbuBxlvmdyIndMdeKonrTExExPZhL9nZFtc2bZni+dtm1GLy+/Vv3UXbVE1R1prtXvccbd143/AOStgEp5FsK1xrjVNnOdrmaf+nt7uNYi/Tcu3KYnfzOnie4t0z1+LPXnk3zvew4VWuarGHwOzbSlEzicTFqjFWsPHLTRO6LWHpiOvVyTMdjix0KpbdtV1tg9n+i8dneM4td2iOZ4WxM7ubXpieLT73Rme9EsA4MWkL+d5zme1LWdyK4i5duYa7iJiKarnLzS/O/kimmN9MdaJ39DiwDbtiWz+xs70PhstmKKszv7r+PvU8vHuzH2sT/Npj3Me9M9eXfpk1Pwlcxx+fXMr2aaanN+JMxTevWrl2q9EdGqm1b3VRT35nf3of5pfhLZjgc+t5XtK03OUzXMRVes2rlqqzv6E1Wrm+qae/E7+9IKcH54e/axOHtX8Pcou2LtMV27lE76a6ZjfExMdGJh+gDwM/zWxkWQ5lm2Mi5VhcBhrmKuxbiJqmi3TNVW6JmN87onrvPeBn+VWM9yHMspxk3KcLj8Ncwt2bcxFUUXKZpq3TMTundM9YGK+2l0J9x5/wCLW/4h7aXQn3Hn/i1v+Ie1a0J92Z/4zb/hntWtCfdmf+M2/wCGDMeELtq0ztC0Nh8nyLD5pbxVvHW8TM4qzRRRxaaK4nliueXfVHWadwMepNjPha95u0zHhC7FdM7PdDYfOMixGaXMVcx1vDTGKvUV0cWqiuZ5Iojl30x12n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9LrXJY1Ho/OsmmYpnH4O7h6ap6FNVVMxE/FO6UbcG/X+H2Z60zbKtUxXg8Djd1jEV1UzM4a/aqqiJqiOXd7qumd3e60LjYTtt2AYTXOZXM709i7OWZ3dj/AG9N2meYYiY5Iqndy01dmYid+7ob+UHuuEbllGsNh+PxeUV04uizRazTD12+WLlunlmqO9zOqqWX8Eradk+U5NitKahx9jAVxfnEYK9iK4ot1xVEca3xp5ImJjfG/o8aewo/ROT3cl0PkWS4/mN2/gsvsYS9xN9VFVVFummrdviN8b4nowmjahwY8w9dr+P0Dew1zA3qpr9b8Rc5nXZmf5NFU8lVPY3zEx0OXog1LbxtU07kWgc3wWCzXB47N8ww1eFsYfDXqbtVPHpmma6uLM8WIiZnl6MxuZtwIMqvc11Tm9VExhpizhaKt3JVV7qqqPijiflQ4zTXBl1vmOPt0ZzGCyjB7/8AaXa79N6vd/000TO+ffmPfV/oXSeWaJ0zhMjyS3NGFsRvmurlru1z9tXVPXmfqiOSIB78AAAAABEvDP6rGC+CbPnby2kS8M/qsYL4Js+dvAqPYh1IdIfBtnyXbuI2IdSHSHwbZ8l24I84bmW12tY6dzTizzPEYCrDRPft3JqnzsNz4M+bW822L6fmiqJuYWivCXY/m1UVzER+TxZ+N/vCG2fXNoOgbmGy+mmc4wNfqrBxM7uPMRMVW9/W40fpilKuxbatmeybOMdl+Y4C9iMrvXN2LwNf+zu2btPJNVO/oVcm6Yno7o6G4F8pK4cOaW7mbaVyqiqOa2LN/E3Ke9XVRTT5up2WZcKnR9rL6rmXZXnWJxk0+4s3bdu1Tv8A+qrj1bo96JT3gMHqXbvtTrvXKZ5ria6ZxF2imeZYLDxyR8URyRHRqnvzIKw4LmWV5bsVyObtM03MVVexMxPYquVcWfjpimfjau8TKMvw2U5Vg8uwNvmeEwlmixZo/m0U0xTEfJDIOErtVzXZvgcmw+QWMPVjsxqu1TexFE1026LfF37o3xvqma46PQiJ5OWAbUyzhO5bXmWxTUFNqmarmHi1iYjvUXaZqn8njS8bg5bTcw2kabzC5nWHsWsxy+9TbruWKZpou01RvpndMzunknf1ug1PNMDh80yzF5fjbcXcLirNdi9RP8qiqJpqj5JkEkcCPNreH1TqPKq6oivGYS3foif5XMq5iY9/dd/RKwHz01BlGpNh+0+1escai7hLs3cFiaqf9ni7M8nL2YmmeLVHRiZnvSoXJuFTpO9l1FecZVm+ExsU+7tWKKLtEz/01TVTPyxANB4Q+aW8q2Naou3Koib2G9S0R16qrlUUbo+KqZ+JPvAlyyu9rjPsz4szawuXxh5nrRVcuUzH6LVTltt+2DH7VcZgsoyfAX8NlFq9FVnC/b3sTdnkpqqinr8sxFMb+jPLPJup3g6bPbuz/QVFnMqIpznMK/VWLpjl5nybqbe/r8WOj36qgamVTFMTNUxERyzM9YcltWyPO9SaCzXKNM4+zgcwxdvmcXbsTuqon7ajfH2vGjk37p5Jnk68BMWu8yxu33bThNO5JerjTeXVVUxeo5aYtxMc1xHv1clNP+Hob5bNwiqbWlOD/mGW5HbjC4WmjD4G3TRycW1NdMTHx0xMT2d8vN4PGzHndaTrnMrdv2QZhMXMZVTMVczpjfxLUTHRiOjO7ozM9GIh7vbnpbEax2XZ5lGAp4+Oqt03sPR/Prt1RXFMd+rizT8YOD4HOSYPBbMLma27VHq7MMXc5rd3e64lE8Wmjf2I3TPv1S/LhlZJg8Xs2w2bV2qPV+Bxlui3e3e64lcTFVG/sb+LPxOI4Me1zJNJZDitKawv1ZZVZxNd3D37turi+63ca3XujfTVFUTPLycsxybuX8+E9tZyTV+S4HSuj79WZTcxNN7EX7VurizMRMUW6N8b6pmat/JG7kiOXfO4Nh4LmY38x2K5HOJrmuvDTew1NUzy8Sm5VxY+KndHvQ1dwewzS2J0dsuyPKMwp4mOpt1X8RR/MruVTXNM9+mKop+J3g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eBis6yrCX6rGLzPA2L1O7jW7l+imqN8b43xM7+hLz0BcKPq66m/Fv/AItoF0eyPJO3OW+NUfWeyPJO3OW+NUfW+bGnMhxuocdGDy6vBxiJ+1pxOMtYfjT2Im5VTEz3one0KOD3tMmImNPUTE//AO/hv4gLl9keSduct8ao+s9keSduct8ao+tDXtetpnc7T4/h/wCIe162mdztPj+H/iAuX2R5J25y3xqj63l4HMcDmHH9QYzDYribuPzG7TXxd/Q37p5OhPyIP9r1tM7nafH8P/Eb7wVdnuptB+yj2U5dGC9W+peYbr9u7x+JzbjfaVTu3ceno9kG+gAAAAAOJ1psr0brXNqMz1Nk3q3HUWYsU3PVV63uoiZmI3UVxHRqnl3b+V2wDwsjyrBZHlGDyvK7PMMDhLcWbNrjVVcSiOSI31TMz8cvNABx2tNmej9aXObaiyPDYnFbt3qmiarV3d1t9dExM7uxO+HYgMcw3Bv2cWb8XK8sxl6mJ38zuY25xf0TE/padpvTuT6Yy6MDp/LcLl+Fid80WKIp409mqejVPfnfL2oA5baBoLT+vsts4LUuCnEUWK5uWblFc0V2pmN07qo609eJ5OSOxDqQHO6F0ZkehsmnLNN4OMLhqq5u3Jmqa67lcxu41VU8szuiO9DogB6vUen8o1Ll1WAz/LsLmGEmd/M79uKoiezE9GJ78crMcVwcNnF6/NyjLMZYpmd/M7eNucX9aZn9LYgHGaL2YaO0Xei/p7I8Ph8Xu3eqbk1XbsdndXXMzG/sRudmAAAAAOA1tsg0TrPG1Y7Osmo9X1/b4nDXKrNdf9rizEVT35iZf5onY/onRmOpx2TZNROPo+0xOJuVXq6O/Txp3Uz34iJ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ByWttnOlNa26vZFk2GxGImN0YqiOZ36exuuU7p5OxO+O860BJeuuCti7HNMRonN6cVRHLGDzDdRc96LlMcWZ9+KffZxgdT7UdjuMt4PE1ZjgMPTO6nCY6jmuFriOtRM76d3fomPfX28fMMDhMxwlzC5hhbGKwtyN1dm/biuiqOxNM8kgnbQvCmyfG8zw+sssu5ZenknFYTfesz35p+3pjvRxm96b1Jk2psDGLyDM8JmGH69WHuRVxe9VHRpnvTulkWuuDVpDPuaX8hqvZBjauXdY/2liZ79uqeT/DMR3mBak2NbR9nWNnMsnoxOJt2eWnHZNdqmumO/TG6uO/yTHfBeAizQ/Ca1VklVGF1RhbOd4aieLVXMcwxFP+KI4s7u/Tvnsqc2XbTMg2k4HFX8gqxNF7CcT1Th8Ra4tdrj8bi8sb6Z38WroTPQ5dwO3AAAAAAAAAAAAAAAAAAAAAAAAAAAA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PGzLMMHleDuYvMsXh8Jhbcb671+5Fuin36p5IB5IwjXXCY0lkfNLGnrV/PsZTyca1/srET366o3z/hpmJ7LBdQ7XtpO0nHTluU14qzbu8kYDJbVUVTH/VVG+uY7O+d3eBXWudqej9ExXRnmcWIxlP8A+54f/a35nsTTT9r79W6O+nfXXCmzbG80w+jMstZbZnkjF4zddvT34o+0pn3+M9fobgxamziaMTqrGWMlw1XuptRMX8RPvxE8Wnf36pmOwofQuxbRGjuZ3cFlNGNx1HL6sx+69ciezETHFpnv0xEgkXI9nO0XanmtebXMHir3qmYqrzLMZ5jaqjsxMxvqj+xEqs2CbJqtl2BzT1TmlOPxmZcxm7Fu1xLdrmfH3RTMzvq+3nlnd0I5Gr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QZwqswxuI20Z7g7+LxF3CYWMPFixXcmaLW/D2qp4tPQjfMzM7uvMrzcJqbZHofU+eYnOM9yGjF5jieLzW9OIvUcbi0xTHJTXEclNMRyR1gfP3TuNy3L8dF/Nsp9dbVPQw9WIqs0T/amn3U/FMNs09wkLmnMDGDyHQ+RZfho6NGHqqo409md0cs9+eVQXOE2adzFvxvEfxDnCbNO5i343iP4gMQ9tjnnc1lv5+s9tjnnc1lv5+tt/OE2adzFvxvEfxDnCbNO5i343iP4gMQ9tjnnc1lv5+tr/B+2sY7ah6/er8sw2A9bfU/E5jXVVx+ac0379/Y5nHyvYc4TZp3MW/G8R/EdRonQWmdD+rfYtldOA9WcTm/FvXLnH4nG4v29U7t3Hq6HZB04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AAAAAAAAAAAAAAAAAAAAAAAAAAAAAAAAAAAAAAAAAAAAAAAAAAAAAAAAAAAAAAAAAAAAAAAAAAAAAAAAAAA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M92661zHQGgbueZPZwl/F0Yi1aijFUVVUbqpmJ5KaqZ3/ABg63Vmb+x/S2c5zzD1R63YK9jOY8fic05nRNfF426d2/du37p3dhnmw7bBz0sRnFr1j9avW+m1Vv9V835px5q/6Kd27i9/op01DwldYZ7kGZ5Ri8t0/Rhswwt3CXarVi9FdNFyiaZmmZuzG/dM7t8S4zZVtRzrZnezK7kWFy7EVY+m3Td9W2664iKONu4vFrp/nT0d4PosIs9tVrftVpvxe/wDxj21Wt+1Wm/F7/wDGBYOpsyryfTea5nas037mCwl3E02qquLFc0UTVFMzundv3bt+5muwnbFO1DE5xh72UUZZdwFFqumKcRN3mkVTVE/yY3bt0dnopu1hwita6n0/jMovWspwOGxduqzerwdiumuqiqN1VO+uurdExvjkjfytV4F+k8fl+W51qPH2K7GHzCLdjCceN03KaZqmquP+nfNMRPX3SCm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9bqHIcr1HltWX57gbGOwVVUVzZvU76ZqjoS9kzfVu2nRelNVRp/N8wu0Y6maYvVW7M128PNURMceqO9MTyb92/lB6jaRsr0Nl2zvVONwOmMtsYvDZVir1m7Rb3VUV02appqjvxMRLEOCLpHINV47U9Oo8qwuY04e3h5tRfp43Emqbm/d7+6PkWDm+YYLLslxuZZjcppy7DYevEX7nFmuItU0zVVO6ImZ5InkiJ3sxsbetleH43MM9otcbo8TLsRTv8Aktg9/wA5/Z93JZV+aOc/s+7ksq/NPS+2E2Zd0k+IYn+Ge2E2Zd0k+IYn+GDo8Dss0JgcRTew2k8mi7TO+mqvC017p7Mcbe7KmmKKYppiKaYjdERG6IhlXthNmXdJPiGJ/hur0JtC0xrz1d7FcynHeouJzf8A2Fy1xOPxuL9vTG/fxKuh2AdWAAAAAAAAAAAAAAAAAAAAAAAAAAAAA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E3bT+DljNXbRcXnuAzvDYbL8fcpu4m3dt1TdtTuiKuJu5Kt+7fG+Y3b9zcNouaYjJNAakzTA1cTF4PLsRfs1boni1026ppndPYndLGuCfr3UmtcRqanVOb14+cJThpsUVW7dHF403ONPuaY3/a0g2nUmQRmmhs009hbvMYxWXXcBbu1xxuJxrU0RVPZ3b96ZPam5r3U4HxWv0lR6szf2P6WznOeYeqPW7BXsZzHj8TmnM6Jr4vG3Tu37t2/dO7sM82HbYOeliM4tesfrV6302qt/qvm/NOPNX/RTu3cXv8ARBj3tTc17qcD4rX6R7U3Ne6nA+K1+krkBI3tTc17qcD4rX6TXdgOybFbLvX31XmtjMPXLmHF5lamjicz5pv375nfv5pHyNcAAAAAAAAAAAAAAAAAAAAAAAAAAA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Dwc/wAss51kWY5ViZmLGOw1zDXJj+bXTNM/olAOR5zqnYhtExdFNqm3jbG+xiMPfpmbWJtTO+J63JO6Koqj64fQxzusNE6b1lhqLOpsow2PijkorriablHeprpmKo+KQTDqfhQV5/pLN8lu6Sps15jgr2Dm/TmO+KOaW5o43F5ly7t+/dv+Nn2w7axzrcRnF31l9dPXCm1Tu9Vcw5nxJq/6Kt+/jd7oKA2g7AdBZRojUma5fgcZaxWCy3E4mz/6uuqmK6LVVVO+Jmd8b4hj3Bh2c6e2g4vUNvUlm/dpwVFiqzzK9NvdNU179+7o/awDufbcfeT+1v8A8E9tx95P7W//AAWh+1s2d/cWP8crPa2bO/uLH+OVgzz23H3k/tb/APBarsM2uc9P17//AGJ61etvMP8A975vzTmnNP8Aop3buZ9/fv7z1vtbNnf3Fj/HK3Z7Odm2ndnnrh7GrGIter+Z835rem5v4nG4u7f0Pt6gdmAAAAAAAAAAAAAAAAAAAAAAAAAAAAAAAAADBuGd1JsH8LWfN3TgY9SbGfC17zdo4Z3UmwfwtZ83dO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fzcoou26rdymmuiqJpqpqjfExPRiYfhhsHg8DFdWGw2Hw8THu5t24o3xHZ3PJmd0b56CItvG1zNtfaju6b0tcxHrDTe9T27WF3zXmFe/dxp3ctVMz9rT1+SZ5egFNag20bPshv12MdqbCXL9M7powtNeI3T2Jm3ExE+/L1eC4QmzbFXYtzn1dmZndE3sHepj5eLuj42BaU4L+rM1wlvEZ1jsDk0VxvizXvvXqf7UU7qY/K3vdZjwTc3t2ZnLtUYDEXetTfw1dmJ+OJq/cCqsjzvK8/wNOMyTMcJmGFnk5rhrtNymJ7E7uhPeewfPTFYDXmxDVljEV03stxNU76LlFXHw+Lojo0zu5K45eWJ5Y3xPJO6VubKdcYTaDovB55g6YtXat9rE2N+/mN6ndxqfe5YmO9MA68AAAAAAAAAAAAAAAAAAAAAAH44vF4bBWuaYzEWcPb37uNdriiPlkH7D88NiLOJtRdw123etT0K7dUVRPxw/Q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4/bDmN3KdluqsZhqppv28vvRRVHRpqqpmmJj3t+9OnAp05g8bnmfZ/irdNzE5fRasYbjRv4k3OPxqo7E7qYjf2KpU9rvJJ1JovPMmpmIrx2Du2KKp6FNdVMxTPxTulG/Br1/Y2ca2zHK9S8bCYDMJpw+Irrj/hr9uqYpmqOtHuqqZ7G+J6wLlH5YXEWcXhreIwt63fsXaYrt3LdUVU10z0JiY5Jh+oOE25adwepdluocNjLdNVeHwlzGYeuY5bd23TNVMxPW6G6e9MsM4EGY3YxeqssmqZsTRYxNNPWpqiaqZn44mn8mHf8ACZ2n5ZpvR2ZadwWKt38/zOzVhps26omcParjdXVX/NmaZmIjo8u/oQ5fgUacv4XI8+1DiKJptY67bwuHmY3cam3xprmOzG+qI9+mQUuAAAAAAAAACa9v+xLVGvtfznWR3srownqW3Z3Ym/VRXxqeNv5Ionk5eyzb2rmvPunIvGrn8NboCIvaua8+6ci8aufw3L7RdiupNn+n4zfP8XlHqeq7TYoosX66rldc753RE0R1omej0IfQVE3Cw1fd1XtGsaayuar2GymfU8UW+XmmKrmOPu7Mx7mj34q7IOn4EeQYr1x1DqGqOLgotU4CiZj7e5NUV1bv7MRT+VCsnJ7KtJWtD6CyjIrcU82sWuNiK6f5d6r3Vc7+vG+ZiO9EOsAABFXDRxnN9p+XYamfc4bK7cTHYqquXJn9HFcdl+wjaRmGAw2NwenJuYbE2qb1qucdhqeNRVETE7puRMckxyTyvP4UeJqzDbnnVi17ubNOHw9ER155jRO75apXfluFpwOXYXCW/tLFqm1T71MRH+QII9r5tP7mfp+F/iNW4NeyjWmjNo9Waalyb1FgJwV2zzX1VZue7mad0bqK5nrT1lUgOO2uayp0FoHM8+5nTdxFqmLeGtVdCu7XPFp396N++e9Epf2bbK9QbbqcVqzWOosTawtd2q1Zrmjmld2Y+24kTMU0URPJG7rxMbo3Nj4YWHu3tj1ddqmZosY+xcuTHWp91Ty/HVS9jwUcZh8TsRyWzYrpquYW7ibV6Inlprm9XXET/hrpn4wYJrjSOqeDzn2W55prO7mKyrFXOJMzTNFNdURv5let75iqJjfuno8k7t0xEq/0ZqDD6q0plWeYOmaLOPw9N6KJnfNEzHLTM9mJ3x8TFeGri7FvZrlOErrp9U3s0ouW6N/LNNNq5FU+9HGpj/FDtuDvE5fsL01Xjqos0UYa7eqruTuimibtdcVTM9COLMT7wOk2h68yLQGVYfMNR4iu1Zv36bFum1Rx66pnozxejupjfMz++ZiJ97k+Z4LOsrwuZZXiKMTgcTRFyzeo6FdM9dH2NuYvhEbcKMPZqu0aUyzfuqjfHEw8Ve6q71dyd27rxG7o8VY+CwtjBYOxhcJaos4axRTatW6I3U0U0xuiIjsREA/Y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J+297A6dYY29qHSddnDZ3cjficNcni28VMR9tE/ya+ty8k9fdO+Z2TXWoadJ6PzbPq8POKpwFiq9zGK+JzSY6EcbdO7390s92J7aI2n5vmOCpyGcsjB2IvTcnGc242+rdu3cSnd7+8EmVYPaXs6vV2KKNSZJTFU74s1XKbNc9mJp9xV78b3+1a62mZ7HqS1nmpcVx/c8yw9d3fV3t1HLL6IgIj2Y8HfU+pswtYzVtq9kuUzVx7nN/+KvdmKaJ5aZns1bt3YlZ+SZVgsjyjCZZlWHow2BwtuLVm1R0KaY/fPXmZ5ZnleaAAAAAAAAAAAAA5Parq61ofQebZ7cmmb1i1xcNRV/LvVclEe9vmJnvRKTeCppO7q7add1DmkVX8NlM+rLly5y80xNczxN/f38av36Y7L3HDK1t65alwWk8Fd34XLIi/ioieSq/XHuYn+zRP689hvnB60X7CdmWXYXEWuJmWNj1bjN8csV1xG6mf7NMU0+/E9kGlAAAA+dO13Nq6ttepcxtRRcrw+bXOJFcb6aptV8WInve4d9cxG3/AFlb9cLHsis4e5HGojD1RgaeL1uLETRMx3+Xf2ZV1jtG6ax2aWcyxmQZXezGzci7Ria8LRNyKo6E8bdvns8vXe+BBVO0razs5zi3ZzzH5tTc+29TZzTVeovU96qvlmO/TVHvqz2MbT8u2maerxWHtxhczwsxRjMHNW/mcz0KqZ69E7p3T3pjrcvs9qmicDr3RmPyfG2qJxE26q8JemPdWL0R7mqJ63LyT2YmYRpwYs9v6f2yZTY41VFnMJrwGIo6G/jRPF+Sumn9ILo1JkmB1HkOOyfNrPNsDjLU2rtG/dO6evE9aYndMT1piEuRsd2rbN84xV3Zlm9OLwN+ehTdt26qojoc0t3fcTVHZjf8XQVqAlDKth2v9famw+abWc25nhbW6KrUXqLl2qnfv4lEW/8AZ24nrzHyS9zwptc0ZLkmB2c6Uo4uJxVq3av2sPHLaw/JTbs0xHXq3RyfzY3fym37StY4LQmjsfnuYTFUWaeLYs7903rs/aUR789HsREz1k6cGnSWK1dqzMtp+sqouUW71dzDV3uSmu//ACrnLyRRbjkjrRP9kG17BtndrZ3oexhL1FE5xjN2Ix9yOX3e7koiexTHJ7/GnrtHTPq7hK4zE6gryjZrp6c5roqmmnEXbdy5zbd0ZotUbquL35nl7EPw09wls2yzPbeW7StL1ZXFcxxrti1ds12Yn+VNq5vmY96d/YiQU+PxwWKsY7B2MVg71F/DX6Kblq7bnfTXTMb4mJ68TEv2AeBn+a2MiyHMs2xkXKsLgMNcxV2LcRNU0W6Zqq3RMxvndE9d57wM/wAqsZ7kOZZTjJuU4XH4a5hbs25iKoouUzTVumYndO6Z6wMV9tLoT7jz/wAWt/xD20uhPuPP/Frf8Q9q1oT7sz/xm3/DPataE+7M/wDGbf8ADBmPCF21aZ2haGw+T5Fh80t4q3jreJmcVZooo4tNFcTyxXPLvqjrNO4GPUmxnwte83aZjwhdiumdnuhsPnGRYjNLmKuY63hpjFXqK6OLVRXM8kURy76Y67TuBj1JsZ8LXvN2gbyAAAAAAAAAAAAAAAAAAAAAAAAAAAAAAAAAAAAAAAAAAAAAAAAAAAAAAAAAAAAAAAAAAAAAAAAAAAAAAAAAAAAAAAAAAAAAAAAAAAAAAAAAAAAAAAAAAAAAAAAAAAAAAAAAAAAAAAAAAAAAAAAAAAAAAAAAAAAAAAAAAAAAAAAAAAAAAAAAAAAAAAAAAAAAAAAAAAAAAAAAAAAAAAAAAAAAAAAAAAAAAAAAAAAAAAAAAAAAAAAAAAAACXwH01AAAAAAAAAAAAAAAAAAAAAAAAAAAAAAAAAAAAAAAAAAAAAAAAAAAAAAAAAAAAAAAAAAAAAAAAAAANk2N9LGK8Mq8ihjbZNjfSxivDKvIoePtzCTrDahxd4ApSUAAAAAAAAAAAAAAAAAAAAAAAAAAAAAAAAAAAAAAAAAAAAAAAAAAAAAAAAAAAAAAAAAAAAAAAAAAAAAAAAAAAAAAAAAAAAAAAAAAAAAAAAAAAAAAAAAAAAAAAAAAAAAAAAAAAAAAAAAAAAS+qBL6zdnPqfb9tKYAs6MAAAAAAAAAAAAAAAAAAAAAAAAAAAAAAAAAAAAAAAAAAAAAAAAAAAAAAAAAAAAAAAAAAAAAAAAABsmxvpYxXhlXkUO8cHsb6WMV4ZV5FDvFA2ni6zVNR4ADhZAAAAAAAAAAAAAAAAAAAAAAQbwYer7lP435m4vJBvBh6vuU/jfmbi8gAAAAAAAAAAAAAAAAAAAAAAAAAAep1dklnUml82yXE1cS1j8Lcw81xG/icamYir4p3T8SNNjeb4jYttgxOW60s14PDYm1ODv3ZiZopiaomi9TP8AKo307t8daqevG5YG0XA4nNNn2p8vwFqb2MxeV4qxZtxMRNddVqqmmnl5OWZiEMc4zaR3LYn89Z9MF+4bM8BisPbv4bG4W9YuUxVRct3aaqaonoTExO6Yfp6sw33RZ/Lh8/ucZtI7lsT+fs+mc4zaR3LYn8/Z9MH0B9WYb7os/lw/S1etXd/MrlFe7o8WqJ3Pn1zjNpHctifz9n01CcEzQ2pNF+yr2T5Xdy/1X6k5hx66KuPxObcb7WZ6HGp6PZBQgAAAAAAAAAD0eudR4XSOkc1z7Hbps4GxVc4u/dx6uhTRHfqqmI+N7xKPDQ1tx72W6NwV3ko3Y3HcWevO+LdE/FvqmO/TIM12G6dxW03bLRjc434ixbvVZrmFdUcle6rfFPvVVzTG7sb+wvhifBP0X7GdnFGa4q1xcwzyqMVVvjlpsxvi1T8cTNX+NtgAMZ4Sm1PNNm+V5PayGxh6sfmVd3dexFE102qLcU790b431TNcdHrRPJ0AbM8LO8dOWZNj8fTZqxFWFw9y/Fmmd03OLTNXFietM7tzLeDftPzHaTkGZzneHsW8wy67RRVdsUzTRdpriZpndMzuqjizv63Qa/MRVExMRMTyTEgxbZVt9yvaBq23kNrKMTl9+7ZruW7l29TXFc0xvmmIiI5d2+fibSgzaxonPNjm0a1nWRxdt5Z6p9U5bjKad9NHLv5jX1t8RvjdP21PxxGzaY4VWnb+X241JlOY4PHxT7v1JTTetVT2Y31RVG/sTE7uzIKIxeJtYPCXsTia4t2LNFVy5XV0KaYjfMz8UPnpsWt3M224aarsUTE15nGJ4sdammZuT+iJaNtr4RU6tyLEZBpLBYnA5fio4mKxWJmIu3aOvRTTTMxTE9ed8zMcnJyuo4I2zDGZffr1rnuGrw83LU2sts3Kd1U01fbXpjrRMe5p7MTVPQ3TIVEDmdpWUZzn2h82yvTePs4DM8VZm1RfuxO6In7aN8ctMzG+ONundv37gS9tQznHbc9sWB0jpy9PrDgLlVHN6eWjdH++xE9aYj7Wns8m77ZtO3TD2dF8HfOMuyCj1NhsPhrOBtU0zyxbru0UV7568zTVVvnrzMnBz2WVbO9N37+b27c6hx9X/qJoqiqLVumfc26ao/Knd0ZmOxDq9smmb+sNmWf5Jg4icXiLEV2Imd3GuW6qblNO/rb5oiPjBl/AwyTB4bZ7j84ptUTmGMxtdqu9Me6i3RTTxaN/Y3zVPx957Dhg5Jg8dsqqzO9ao9W5dibVVm7u91FNdUUVU7+xO+J3dmmGb8GPatlGicvzHSes7lzLOLiqr1m/dt1bqK5iKa7VcRG+mYmnfG+OvO/dyb/K4Tu1/IdT6Zs6W0lipzKvEYii7ib9uiqKKaaeWminfEcaqat08nJyd/kDT+CdmN/MNjOXUYiua/UeIvYaiZ5Z4kVcaI+LjbveiGxM54PulMVo7ZXlOXZlbm1mFzj4rEW56Nuq5O+KZ78U8WJ78S0Y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w3hSbT8VonIMNk+RX5s53mlNUzfpn3WHsRyTVT2Kqp5Inrbqp6MQDvtX7UtF6QxNWGz7P8AC2MXT9th7cVXrlP9qmiJmn49z0mU7ednGZ4mmxa1HasXKp3R6qsXbNPx11UxTHxylPZpsR1btDwnrtamzgMsu1TNOMx1VW+/O/lmimImauXrzujo8vI6jU3Bd1ZlmX3MTlOYZfm1dunjTh6ONauVf2eN7mZ9+YBZ+Hv2sTYt38Pdou2blMVUXLdUVU1RPQmJjow/RFfBe2jZhpbWlnSGc3L0ZTj704eize3xOExO/dG6J6HGq9zNPZmJ6077UAAAAAAAAAAAAAZ3qHYtoHUWdYvNs6yKrFZhiq+PevVY7ERxp3buhFyIiN0RG6I3RuaIA/ixat2LNuzZopt2rdMUUUUxuimIjdERHYf2ADmNfaFyDXuV2sDqXBziLVmvmlmuiuaK7dW7dM01R2Y6MdCeTsQ6cBzmhNE5FoXJ6st03gvU2Hrr5pcqqrmuu5Vu3b6qp5Z5I6HQh0YA8fMcBhMzwV3B5jhbGLwl2OLcs37cV0Vx2Jpnkllma8HjZxmF+q7Tk13CVVcsxhsVcpp+KmZmI+Lc1sBnGltiegNN4qjFYHILN7FUTvpu4yuq/NM9aYprmaYnvxG9o4AAAAA4PXGyTRetcXOMzzJrdWPmN1WKw9dVm5V/ammYir/FEvw0Xsa0Po/H0Y/Kcmprx9ud9vEYq5Veqons0xVO6me/ERPfaG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BEPCPivUXCLjJ7tdUURVgsvon+bTcpoq5PjuzK3kSbXP/wA29Pwrlnm8OC1MBg8Pl+Bw+DwVqmzhcPbptWrdEbooopjdER70Q/cAQ5wp8BRpnbdTmOXUxau4qxYzL3Mboi7FVVMz8c2t89+ZXDbri5borp+1qiKo96UXcNTqp5X8DWvP31l5d/y/C/3VP7oB5AAAAAAAAAAAAAAAAAAAAAAAAAAAAAAA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QjwhMyrybhJZrmdq3TcuYLE4HE00VTuiqaLFmqIn39y7mear2NaH1Xn+KzrPcorxGY4ric1uxi71HG4tEUR7mmqIj3NMR0AYJ7bHO+5rLfz9Z7bHO+5rLfz9bZfa8bNO0F3x7Eeme142adoLvj2I9MEfbXdoeK2lakw2cY7A2MFcsYSnCRbs1zVExTXXXv3z1/dz8jWcPwrc7s2LdqNN5bMUUxTv5vXy7obR7XjZp2gu+PYj0z2vGzTtBd8exHpgxr22Od9zWW/n62v8H7axjtqHr96vyzDYH1t9T8TmNdVXH5pzTfv39jmcfK/b2vGzTtBd8exHput0Fs80zoL1d7FsBVg/VvM+b8a/cu8bicbi/b1Tu3cerodkHW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HPZlrfSeV467gsz1PkWDxlqd1yxiMwtW7lE7t+6aZqiY5JgHQjleePofuy0386WPSOePofuy0386WPSB1Q9Zkeoclz+i7XkWb5dmdFmYi5VgsTReiiZ6ETxZndv3T0XswAAB/F+9aw9mu9fuUWrVEcaquuqKaaY7MzPQcXjNrGgcJfmze1bk/Hid08zxEXIj46d8A7ceo0/qbI9R26rmQ5xl+Y00xvq9S4im5NPvxE74+N7cAHO6k1vpjTF2LWf59l2AvzG+LN6/TFyY7PE6O7v7gdEPSab1Zp/U9FdWns5wGY8SN9dOHv011UR/1UxO+Pjh7s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PnhtLw+I1Zt4z3L8FVR6px2d1YCzVcmYp43NeZUzMxEzu5I608j6HoA2Ox7IeETlF/7bm+aXsbv/ALPHu7/1QdX7VTXHbXTfjF/+Ce1U1x21034xf/grUAY7wctmGdbM8vzuxnuKy7EV467artzgrldcRFMVRO/jUU9mOhvbEAD+bldNq3VcuVRRRTE1VVVTuiIjozL+nAbfc2ryXY7qnF2qppuVYT1PTMdGOa1U2uT8sEl7WNoOf7X9c0ZLkM4ivKa8RzDLsBanixenfui7XHXmejy8lMfHM6Hk3BMv3MvorznVVGHxtVO+q1hsHzSiiexxprpmr5Ic/wAC3JrWN2hZpml6iKpy7AzFqZj7Wu5VFO+P8MVx8a0AQBtJ2b6p2M51gcyw+YVVYeu5uwmaYOarcxXHLxKo/k1bt/JvmJjfyzundWewDaNO0bRNOKxvEpznBVxh8bTRG6Kqt2+m5EdaKo/TFXWeRwhMmtZ3sd1NZu0RVVhsLONtzu5aarXu98fFTMe9Mp14Fea14baFm+WTVMWcbl83Jp7Nduuni/orrBR+3XWV/QuzXM83wO71wq4uGws1Rvim5XO7jbv+mONV78J92EbFMLtFyW/q7W+Px9+nGX64s27d3dXemmd1Vy5XMTM76t8bo3dDfvaxwu8BexuxzEXbFE1U4TGWMRc3danfNG/5a4f3wSs5weYbHMuy/D3qKsXll2/axFvf7qma7tdymd3YmK+Se9PYBim27Zld2NZjk+q9D5njbOGqxHMo5pXE3LF3dNURxoiONRVTTVExMdaYnfvVds51JGrtDZLn0URbrxuGpuXKKehTcjkriO9FUSxfhrZxg7Whsnyeb1E4/EZhTiabW/3UWqLdymapjsb66Y7/AC9h3mwyq3pnYJp/E51cjC4fD4K5jLtdzkii3VXXciZ/w1RIPYbX9qGVbMsrwOJzGzcxeIxl6LdrC2a4prmiPt6+XrUxMe/MxHJ0Y67Tub4fP8iwGbYKi9RhcbZpv2ov25or4tUb430z0Ei6TwWM4QW2zE51mtq5TpjLZpmbVXQpsxM8zs/2q531Vf4u8sqimmiimmimKaaY3RERuiIB/oAAAAAMG4Z3UmwfwtZ83dOBj1JsZ8LXvN2jhndSbB/C1nzd04GPUmxnwte83aBvIAAAAAAAAAAAAAAAAAAAAAAAAAAAAAAAAAAAAAAAAAAAAAAAAAAAAAAAAAAAAAAAAAAAAAAAAAAAAAAAAAAAAAAAAAAAAAAAAAAAAAAAAAA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B6/UV+5hdP5niLFFdd21hbtyimiJmqaoomYiIjoy+cWhsNqq3q2zh9H2cfb1Durt0Rh6OLdtxVTNNU75+05JnfVybt/Rh9LX8cyt825tzOjmvF4vH4scbd2N/YBE+L4PG1DNbc43M8RhL+Kq91NGJzGbl2Z/tbpjf/ictgdUbR9jmpKcFi7+OwddvdVVgMZXN3D3qN/RiN80zE7pjjUTv776CMg4UulcLqHZTmONrtU+r8oiMXh7u7lpiJiLlO/sTTv5OzEdgHY7LNdYDaFpDDZ3l1PMq5mbWJw81b5sXYiONTM9eOWJievEx0Og65H3Akzm7Z1dn+SzVPqfE4KMXFM9CK7ddNPJ78XZ+RYIDIeFdVMbEc5iP5V7DRP56hrzIeFfEzsRzmY617DTP56gGV8BuI9cNYT14tYWP03VZJN4Dcx64awjrzaws/puqyBzO0+InZrq2J6E5Ri/M1o64IkzG2bCxHXweIifyVjbT53bNdWTPQjKMX5mtHXBDpmrbLhpjoU4O/M/kxH+YLizLA4XM8vxOBzCxRiMJibdVq9auRvpromN0xPxJmzvg1Z5k+dXcfs11ZVltFzfxaL967YuW4n+TzW3EzVHvxHx9FUICaNH8GrFX9QUZvtJ1B683KKoqqw9qu5c5tMdCK7te6qae9EcvZh4PCn1tiM1zPAbM9JUzdvXblunGW7H8quZjmViOtujkqn/AA9iW17ZtfYfZ5ojF5rXNFePuf7DA2Kv/cvTHJvj+bT9tPejd0ZhinBf0dzO1me1PWd33dcXruHv4jrU8s3sRPv+6iO9xuzANy2R6Fwuz3RODybD8SvFbua4y/TH++vTEcafejdER3oh2aUMy237Qdf6kxGWbJspm3hbPLTdmzRcu1U790V11XP9nRE9aJ+WX5WttG07Zzn2Fwu1HKIxODv8s1TZt27k0xu3zbuWv9nVMb+WPe5Y37wVoPByPNcHnmT4PNMrvU38Di7VN6zcj+VTMb45OtPe6zzgHq9V5vGn9L5xnNVmb8Zdg72Lm1FXF5pzOia+Lv3Tu37t2/c9o8bNMBhs1yzGZdmFqL2DxdmvD37czMce3XTNNVO+OWN8TMcgJl9tvhu46984x/DPbb4buOvfOMfw2q84XZp3L2fGr/pnOF2ady9nxq/6YJr217drW0rSNnJben7mXTbxdGK5tVi4u7+LTXTxd3Ej+f0d/WbTwMepNjPha95u043hPbMdH6O2d4bMtN5LbwONrzG1Zqu03rte+iaLkzG6qqY6NMfI7L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HFbYtWZhojQOO1BlWCs427hK7fHtXpqiniVVxTM8nLycaHI8H7bBf2nV5xh8yweEwONwUW7lu3YqqnmlurfEzy9iYj8qGq59lOEz3JcdlWZW+a4LGWarF2job6ao3TunrT2JQnqHTmstg2vLeZYGbnMKK5pwuPi3xrGKtT0aK460zHRpnliY3x1pBfTNeEdnFjJ9jeo679cRXirMYO1TM8tddyYp3R8XGn3olj+B4WsxgqYx+kePi4jlmzjuLRVPZ3TRM0/LLJtf691dtq1FgsBYwNddFFU+pMswVM1RTM8k11T153dGqd0RHY5QdtwKMvuXtoec4+KZ5hhssm1VPYqru0TTHyUVfIs1mmwTZvTs30b6lxVVFzOMbVF/HXKOWIq3bqbdM9eKY38vXmap67lOFdr3UOisgyS1pq/Vg68wvXYvYuiiJqoiiKd1ETMTETVxpnf0fcg3Zn3CAymvOtjmqcJapmq5ThfVMRHRnmVVN3k+KhxXBR19qHW2Q53Z1NfqxleXXbUWcXVRFNVcVxVvomYiImaeLE7+j7puly3Rdt127lNNdFcTTVTVG+JiejEgi3gY53awG0fH5Xfrin1zwUxa3z9tct1RVEfk8efiWogna9s5z3ZNrSM3ySMRRk8YiL+XZhaiZ5hO/fFuuetVHQ5eSqPjiNEyHhZYqzl1FvPNMW8VjaKd1V7DYvmVNyezxJoq3fLPvA2/hB5zayTY7qe9drimrEYWrBW438tVV3/AGe6PiqmfeiU8cCjKK8RrvOs1mmZs4PAcx39iu5XTMfot1uM2j7RtVbac8wOV4TLq6cPTc34XK8HvuTNc8nHrq/lTEb+XdERG/ob5ma22DbO42c6Ht4DEzRXm2Kr9U46uid8RXMbooievFMcnfnfPXBo7+b1yizaru3q6bdqimaqq6p3RTEcszM9aH9Oc2i6auaw0bmeQ2syv5ZVjbfM5xFmmKpiN/LTMT0aZ6ExExviZ5QSrnOIxnCG232sBg67tGlst3xFcckUYemY49zvV3J3RHe4u/7WW5cI+ijJNgGeYTKrdOGw9q1hsLbotxuii1za3TxY73F5Pje12HbNLGzTSteCruWsTmuKuTdxmKtxMRXMb4opp38vFpj9M1T13vtp+l/ZnoDO8giumi5jLG61VV0IuUzFdEz3uNTTvBl3A0wOHw+yzFYu3bpjEYrMbnNa93LMU00RTHvRy/LL2HC7wOHxWxzF4i9bpqvYTF2LlmqY5aZmviTu+KqWNbD9qdex/E5tpHXWWY6zh4xE3Y5nRE3MPdmIirfTMxxqKoppmJie/G/fyfvt42xWdp2CwOktD5fj79u/iKa7lVdrdcv1xv4tuiiJmd2+d8zPLviOt0Q1/gi4q7iNjODt3apmnD4u/at7+tTxuNu+WqW0OH2K6PuaF2cZTkuKmmcdRTVexU0zvjmtczVMRPX3b4p39fi73c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B+WKw1jF4e5h8XZt37FyOLXbu0xVTVHYmJ5JfqA4fE7JdA4m/N27pHJ4rmd88TDxRHyU7odJkOnsm09YmzkWVYHLrVX21OFsU2uN7/FiN/xvaAD1mocgynUmXTgM+y7DZhg5qivmWItxXEVR0Jjf0J5Z5Y7L2YD1unshyrTmXU4DIcvw2X4OKpq5lh7cURNU9GZ3dGeSOWew9kAP4v2bWIs12b9ui7arji1UV0xVTVHYmJ6Li8Xsm0Di783r2ksn48zvnmeHiiJ+KndDtwHqdP6ayTTtmq1kOUYDLqKvtvUuHptzV78xG+fje2AAAAAHo9SaS09qemiNQ5Ll+YzRG6irEWKa6qI7EVbt8fFL89NaL01piuq5p/Isuy+7VHFqu2LFMVzHYmro7u9vd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AAAAAAAAAAAAAAAAAAAAAAAGDcM7qTYP4Ws+bunAx6k2M+Fr3m7RwzupNg/haz5u6cDHqTYz4WvebtA3kAAAAAAAAAAAAAAAAAAAAAAAAAAAAAAAAAAAAAAAAAAAAAAAAAAAAAAAAAAAAAAAAAAAAAAAAAAAAAAAAAAAAAAAAAAAAAAAAAAAAAAAAAAAAAAAAAAAAAAAAAAAAAAAAAAAAAAAAAAAAAAAAAAAAAAAAAAAAAAAAAAAAAAAAAAAAAAAAAAAAAAAAAAAAAAAAAAAAAAAAAAAAAAAAAAAAAAAAAAAAAAAAAAAAAAAAAAAAAAAAAAAAAEvgPpqAAAAAAAAAAAAAAAAAAAAAAAAAAAAAAAAAAAAAAAAAAAAAAAAAAAAAAAAAAAAAAAAAAAAAAAAAAAbJsb6WMV4ZV5FDG2ybG+ljFeGVeRQ8fbmEnWG1Di7wBSkoAAAAAAAAAAAAAAAAAAAAAAAAAAAAAAAAAAAAAAAAAAAAAAAAAAAAAAAAAAAAAAAAAAAAAAAAAAAAAAAAAAAAAAAAAAAAAAAAAAAAAAAAAAAAAAAAAAAAAAAAAAAAAAAAAAAAAAAAAAAAl9UCX1m7OfU+37aUwBZ0YAAAAAAAAAAAAAAAAAAAAAAAAAAAAAAAAAAAAAAAAAAAAAAAAAAAAAAAAAAAAAAAAAAAAAAAAADZNjfSxivDKvIod44PY30sYrwyryKHeKBtPF1mqajwAHCyAAAAAAAAAAAAAAAAAAAAAAg3gw9X3KfxvzNxeSDeDD1fcp/G/M3F5AAAAAAAAAAAAAAAAAAAAAAAAAAAAAAAAAAAAAAAAAAAAAAAAAAAAAAAAAAAAAAAAAAAwbhndSbB/C1nzd04GPUmxnwte83aOGd1JsH8LWfN3TgY9SbGfC17zdoG8gAAAAAAAAAAAAAAAAAAAAAAAAAAAAAAAAAAAAAAAAAAAAAAAAAAAAAAAAAAAAAAAAAAAAAAAAAAAAAAAAAAAAAAAAAAAAAAAAAAAAAAAAAAAAAAAAAAAAAAAAAAAAAAAAAAAAAAAAAAAAAAAAAAAAAAAAAAAAAAAAAAAAAAAAAAAAAAAAAAAAAAAAAAAAAAAAAAAAAAAAAAAAAAAAAAAAAAAAAAAAAAAAAAAAAAAAAAAAAAAAAAAAAl8B9NQAAAAAAAAAAAAAAAAAAAAAAAAAAAAAAAAAAAAAAAAAAAAAAAAAAAAAAAAAAAAAAAAAAAAAAAAAADZNjfSxivDKvIoY22TY30sYrwyryKHj7cwk6w2ocXeAKUlAAAAAAAAAAAAAAAAAAAAAAAAAAAAAAAAAAAAAAAAAAAAAAAAAAAAAAAAAAAAAAAAAAAAAAAAAAAAAAAAAAAAAAAAAAAAAAAAAAAAAAAAAAAAAAAAAAAAAAAAAAAAAAAAAAAAAAAAAAAAEvqgS+s3Zz6n2/bSmALOjAAAAAAAAAAAAAAAAAAAAAAAAAAAAAAAAAAAAAAAAAAAAAAAAAAAAAAAAAAAAAAAAAAAAAAAAAAbJsb6WMV4ZV5FDvHB7G+ljFeGVeRQ7xQNp4us1TUeAA4WQAAAAAAAAAAAAAAAAAAAAAEG8GHq+5T+N+ZuLyQbwYer7lP435m4vIAAAAAAAAAAAAAAAAAAAAAAAAAAAAAAAAAAAAAAAAAAAHE6y2p6L0dfqw+fZ9hrOLp6OGtRVeu096aaImafj3A7YY7huEhs4vXoorzPGWaZndx7mCucX9ETP6GlaY1PkmqsD6s07mmEzDDxyVVWLkTNE9iqno0z3piAe4AAAAHCau2t6I0hnVeU6izv1HmFFFNdVr1LfuboqjfHLRRMdDvvS+2D2Yd030DFfwwaqMq9sHsw7pvoGK/hum0PtJ0nrnE4rD6WzX1dew1EXLtPqa7a4tMzuid9dNO/l7AOvBl2pNvOz3IMfXg7+d+qsRbni1xg7NV6mmf7cRxZ+KZBqI5DQu0nSeuePRpvN7OJxFunjV4aumq3dpjs8SqImY78b477rwAA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AAAAAAAAAAAAAAAAADBuFPtSxejMowuQ6fvzYznM6JuXMRRO6rD2N+7fT2Kqp3xE9bi1dfdLGdiWwfGbQ8BOf6gx97AZNdrqi1NuIqv4qYndVVE1clMb98caYnfMTyddqO3HYVqXaFr6/neX5plNjBzYtWLVvE13IrpimOX7WiY+2mqej1266LyaNO6RyXJo5nM4DB2sPVNv7WqqmiIqmN/ZmJn4wYtmfBX0fewNVvLszzrC4vd7i9cuW7tO/wD6qeJG+PemE34u3qnYltJqtWsRzDMcHVFUVUTM2cXZnljfH8qiqOtPLEx1ph9EkccNq5hqtc5Dbt8X1XTl0zd3dHiTcq4u/wCOKwVfo7P8PqnS2VZ5g4mmxj8PRfiiZ3zRMxy0z34nfHxPcM24OODv4HYnpW1iomLlViu9G/8AmV3a66P1aoaSAACAeEddrzfbzn1mzO+ZvWMLRHYmLVunyt7VPajfft+yf/xmV3o9kPCcqp+3t39UcX37dOJ3eTSuPNdXabyi/NnNtQZPgb0ck28TjbdqqPiqqgE4e1G+/b9k/wD4zTNh+xjnXZlmmL9fvXT1bZotcT1HzDicWqZ37+aVb+j3mn5TnOV5zam7lGZYLH2o6NeFv03Yj46Zl54MN4XWrMZp3ZzYwGW3arN7OMROHuXKZ3TFmKZmuInv+5j3pmOu9PsG2HaUvaAyzOtTZdRmmY5nZjE/7auriWbdXLRTTTExG/i7pmZ5d8v04aeT4nGaCynM7FFVdrL8buv7o+0puU7oqnvcaKY9+qHZ8HTWGU6i2YZHg8Ji7MZhluFowmJws1xFyibccWKt3R4sxETE9Dl3dGJBP3CC0RZ2Q600/qLQ927gLOJqruWrUVzVzC7bmnfETM75oqiuPczv/lR0J3LC0zmlOeacyrNqKeJRj8JaxUU9iK6Iq3fpSnwx9U5dn+eae09kt+jHYvBTdqv8wnjxTcucSKbcbujV7md8d+G+Zjn2G2VbGcuxOc7pu5XluHwlFnjct6/Tapopoj35jlnrREz1gc3to22UaA1Pk+R5Vl1Gb5hfqivF4eK5iqi3VyUUUzG//aVTyxvieSI5PdRMbFhbld7DWbl2zXYuV0RVVarmJqomY5aZ3TMb46HIlTgy6Px2tdY5htL1ZE35jEVVYTjxyXcR164j+bRHJT2J6H2qrwAAAAAAYNwzupNg/haz5u6cDHqTYz4WvebtHDO6k2D+FrPm7pwMepNjPha95u0DeQAAAAAAAAAAAAAAAAAAAAAAAAAAAAAAAAAAAAAAAAAAAAAAAAAAAAAAAAAAAAAAAAAAAAAAAAAAAAAAAAAAAAAAAAAAAAAAAAAAAAAAAAA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AAAAAAAAAAAAAAAAAADwM/zjAafyfF5rnGJt4XAYWibl27XPJEf5zPQiI5ZmYiAeFrbVOWaN03jM7zu9FrCYenfuj7a5V/Jopjr1TPQ+XoRKINPZdnO3nbHdxGMiq3Yv3IvYuujlpwuFp3RFFM9ndupjszO/svI2gau1Ht32g4XKsjw12MDFyaMBgt+6m3T/ACr12ehE7uWZ60ckb+vXeyLZ3luzfS1GW4Hdext3dcxuLmndVfubv0UxyxEdb35mZDs8JhrODwljC4W3Taw9mim3bt0xuimmmN0RHeiIfqAAAPnlVs42hYrW82bOns3wmZ4u/XcovTbqt0U8aZmqrmv2sRumd87/AN7T8FwTs7u4WK8fqbL7OKmN827diu5Tv/tTNM/oV8A+e2uNBa02N53hMfViK7FNVe7DZnl92qKKqujxJndExO7+TVG6eXoxEqw4PG1Kdo+mbtGZczoz/LppoxUURui7TO/i3Yjrb90xMR0JjrRMQ6jbDkOH1Jsy1Hl+Kt01zODuXrUzH2l2ima6Ko/xRHxb4SNwRMzu4HbHhcLRVMW8fhL9iuOtPFp5pH6bYLhzLA4XM8vxGBzDD28Tg8RRNu7ZuU8amumY3TEwnfUnBSyPG4+u9kOf4zK7Fc7/AFPesRiYo71M8amd3v7576kQGN7LuD/prQ2Z2s1xF+/nGbWZ32buIoii3Zq/nU243+678zO7rbpY7tRznG7c9sWB0hpy9PrDl9yqjm9PLRO7/fYietMR9rT2eTd9s1ThT7SvYjpT1hyq9xc7zeiad9M+6sYfoVV96auWmP8AFPWes2RZBgdiWyHMNYamsTGb4u1Teu2uhcppmd1rDxv6EzMxNXYmeX7UG66eybBaeyPA5RlVmLOBwdqmzaojrRHXnszPRmevMzL2COsizPbJtqxWMzDIc3qyTKLVybdM2sRXhbNE9HiRVRE11zETG+Z39HrckP7o2gbTdi+q8Jl+v793OcoxHut9y7zbmlETuqqtXZ3VcaN/2tXe3xG+JBYQ8bK8fhs0y3CY/A3YvYTFWqb9m5T0K6KoiaZ+SYeSA9NrbNr2Q6Nz7OMLRbuYjL8BiMXboub+LVVbt1VRE7pid2+HuX54nD2cVhruHxVq3ew96ibdy1cpiqmumY3TTMTyTExybgRr7a3V/aXIPzd7+Ie2t1f2lyD83e/iKq9gekO5XIPm6z6J7A9IdyuQfN1n0QRNtR2359tG05aybN8uyvDYe3iacTFeFpuRXxqaaqYj3Vcxu91PWUJwMepNjPha95u09RwuNMZDk+zDC4nKMkyvAYicztUTdwuEt2q5pm3dmY30xE7uSOTvPb8DHqTYz4WvebtA3kAAAAAAAAAAAAAAAAAAAAAAAH83blFm1Xdu1027dFM1VV1TuimI6MzPWh632Q5L24y7xmj6zVXSxnHgd7yJTm9jZmzKNto0qVKl3dzWlS7lGeyHJe3GXeM0fWeyHJe3GXeM0fWnMen4eq88td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RnshyXtxl3jNH1nshyXtxl3jNH1pzDw9V55N9TeFxFjF2Kb2FvW71mrfxbluqKqZ3TundMd9+rl9mXSRlv4XztbqFZr6uKqtpVcf/AJMx+JSQAIg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PwzDGYbLsDfxmOv28PhLFE3Lt25VxaaKYjfMzPYRDtg2iZztm1jhdOaUsYivKKb3EweFpjdVia/6a52I3b5jfyUxvmeu7jhqapzWxjso0xh8RNrKsRhvVl+ijkm9Xx6qaYqnr0xxd8R2eWehG7ENme0nNNnV/FYjIcBlV3GYiIoqxOLs1XLlNH8ymYqiIiZ5Z5OXk39CAWnsS2WZfs10/zOOZ4nPMVTE43GRHRn+jo7FEfpnlnrRGkoi9tHrz7myLxW5/EPbR68+5si8VufxAW6MG4Nu1nUO0jNM7w+oLWX0W8HZt3LfqW1VRMzVVMTv31T2HGcMzP9SZbnuQ4PAYzG4PJLmFqucbD3KrdN2/x5iqKpjo8WniTET0ONIKscztMx2bZXoDPcw09NMZphMLXiLPGoiuPce6mOLPR9zEuI4LWbZ9nGyixiNSXcRfuU4q5bwt/ETNVd2xEU7pmqeWrdVNdMT2KWuV0010zTXEVUzG6YmN8TAJr4OG2vPNZ6yxWSatxeFqqvYabmC5nZpt766Z31U8nRmaZmf8MqVRZtj2I6h0XqOvUWg7OKxGUxd9UWowe+b+Bq37926OWaY61UdCOj0N8/llXCg1xl2EjC5jgspx1+3HFm9fsV27kz/wBUU1RG/wB6IBUW2nUOH0zsv1Fj8TcpoqqwlzD2ImeWu7cpmiiI7PLO/wB6JnrJP4IOU3cftfs42imeZZdg716urrRNVPM4j3548/JL0ee5/tD2451h8PGFv46i1V/ssLg7U0YbDzP8qqZndH9qurvb1b7CNmFnZppeuxeuW8RnWNmm5jb9H2u+I9zbp/6ad88vXmZnsRAaW9TqzUGA0tpzH53m13meCwdqblc9ersUx2Zmd0RHZmHtnI7UNB5ftE0vXk2aYjFYeiLkXrV3D17pouRExEzT0Ko5Z5J+LdPKCbNiun8ftj2r5hrvVNrjZXgr8XKbVXLRVdj/AHVmOzTRG6Z7PJv+2lo3DRuXKNlGAptzMU15vZpr3deOZXp/fENb0FpXAaK0pl+Q5VT/ALDC0bqrkxuqu1zy1V1d+Z3z3uh0Ieq2x6JjX+gMwyOm5TaxdXFvYW5X0Kb1E76d/enlpmexVIPS8Ga1atbENM8xppiK6L1dUx16pvXN8y4ThtWrU6AyK9VTTzejM4opnrxTNquao+Wmn5Gd7NtrOf7FrF/SOstO4q7hrNyquxRNfM7lrfO+rizMTTXRM75iYnozM753vD1hqLVPCL1VluWZBk9eDyjB1TyzVNdFmat3Gu3rm6I6EclMcvRiN8yCleDtcuXdi2lar0zNUYaqmN/Yi5VEfoiGivVaUyTDaa01lmS4LfOHwGHow9FU9Grixumqe/M75n33tQAAAAYNwzupNg/haz5u6cDHqTYz4WvebtHDO6k2D+FrPm7pwMepNjPha95u0DeQAAAAAAAAAAAAAAAAAAAAAAAer1V0sZx4He8iU5qM1V0sZx4He8iU5rX2e8unqjpgCxNAAAAAAAAAAAAAAAAAAAAAAAAAAAAAAAAAAAAAAAAAAAAAAAAAAAAAAAAAAAAAAAAAAAAAAAAAAG8bMukjLfwvna3UOX2ZdJGW/hfO1uofPLbiaz3T8po4ADlZAAAAAAAAAAAAAAAAAAAAAAAAAAAAAAAAAAAAAAAAAAAAAAAAAAAAAAAAAAAAAAAAAAAAAAAAAAAAAAAAAAAAAAAAAAAAAAAAAAAAAAAAAAAAAAAAAAAAAAAAAAAAAAAAAAAAAAAAAAAAS+A+moAAAAAAAAAAAAAAAAAAAAAAAAAAAAAAAAAAAAAAAAAAAAAAAAAAAAAAAAAAAAAAAAAAAAAAAAAABsmxvpYxXhlXkUMbbJsb6WMV4ZV5FDx9uYSdYbUOLvAFKSgAAAAAAAAAAAAAAAAAAAAAAAAAAAAAAAAAAAAAAAAAAAAAAAAAAAAAAAAAAAAAAAAAAAAAAAAAAAAAAAAAAAAAAAAAAAAAAAAAAAAAAAAAAAAAAAAAAAAAAAAAAAAAAAAAAAAAAAAAAACX1QJfWbs59T7ftpTAFnRgAAAAAAAAAAAAAAAAAAAAAAAAAAAAAAAAAAAAAAAAAAAAAAAAAAAAAAAAAAAAAAAAAAAAAAAAANk2N9LGK8Mq8ih3jg9jfSxivDKvIod4oG08XWapqPAAcLIAAAAAAAAAAAAAAAAAAAAACDeDD1fcp/G/M3F5IN4MPV9yn8b8zcXkAAAAAAAAAAAAAAAAAAAAAAAAAAAAAAAAAAAAAAAAAAAAAAA/HF4TD4y1zLGYeziLW/fxLtEVxv7O6X7AP8oppoopoopimmmN0REboiH+gA8PF5Vl+MucfGYDCX6/512zTVPyzDzAH8WbVuxbpt2bdFu3T0KaIiIj4of2AAAAAPwxmDw2NtxbxmHs4i3E7+LdoiuPkl/eHsWcNaptYe1btWqehRbpimI+KH6AAAAAAAMG4Z3UmwfwtZ83dOBj1JsZ8LXvN2jhndSbB/C1nzd04GPUmxnwte83aBvIAAAAAAAAAAAAAAAAAAAAAAAPV6q6WM48DveRKc1Gaq6WM48DveRKc1r7PeXT1R0wBYmgAAAAAAAAAAAAAAAAAAAAAAAAAAAAAAAAAAAAAAAAAAAAAAAAAAAAAAAAAAAAAAAAAAAAAAAAADeNmXSRlv4XztbqHL7MukjLfwvna3UPnltxNZ7p+U0cABysg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AAAAAAAAAAbxsy6SMt/C+drdQ5fZl0kZb+F87W6h88tuJrPdPymjgAOVk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AAAAAAAAAADeNmXSRlv4XztbqHL7MukjLfwvna3UPnltxNZ7p+U0cABysg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AAAAAAAAAAbxsy6SMt/C+drdQ5fZl0kZb+F87W6h88tuJrPdPymjgAOVk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AAAAAAAAAADeNmXSRlv4XztbqHL7MukjLfwvna3UPnltxNZ7p+U0cABysg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AAAAAAAAAAbxsy6SMt/C+drdQ5fZl0kZb+F87W6h88tuJrPdPymjgAOVk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AAAAAAAAAADeNmXSRlv4XztbqHL7MukjLfwvna3UPnltxNZ7p+U0cABysg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AAAAAAAAAAAAAAAAAAAAAAABg3DO6k2D+FrPm7pwMepNjPha95u0cM7qTYP4Ws+bunAx6k2M+Fr3m7QN5AAAAAAAAAAAAAAAAAAAAAAAB6vVXSxnHgd7yJTmozVXSxnHgd7yJTmtfZ7y6eqOmALE0AAAAAAAAAAAAAAAAAAAAAAAAAAAAAAAAAAAAAAAAAAAAAAAAAAAAAAAAAAAAAAAAAAAAAAAAAAbxsy6SMt/C+drdQ5fZl0kZb+F87W6h88tuJrPdPymjgAOVk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AAAAAAAAAAAAAAAAAAAAAAAAMG4Z3UmwfwtZ83dOBj1JsZ8LXvN2jhndSbB/C1nzd04GPUmxnwte83aBvIAAAAAAAAAAAAAAAAAAAAAAAPV6q6WM48DveRKc1Gaq6WM48DveRKc1r7PeXT1R0wBYmgAAAAAAAAAAAAAAAAAAAAAAAAAAAAAAAAAAAAAAAAAAAAAAAAAAAAAAAAAAAAAAAAAAAAAAAAADeNmXSRlv4XztbqHL7MukjLfwvna3UPnltxNZ7p+U0cABysgAAAAAAAAAAAAAAAAAAAAAAAAAAAAAAAAAAAAAAAAAAAAAAAAAAAAAAAAAAAAAAAAAAAAAAAAAAAAAAAAAAAAAAAAAAAAAAAAAAAAAAAAAAAAAAAAAAAAAAAAAAAAAAAAAAAAAAAAAAAJfAfTUAAAAAAAAAAAAAAAAAAAAAAAAAAAAAAAAAAAAAAAAAAAAAAAAAAAAAAAAAAAAAAAAAAAAAAAAAAA2TY30sYrwyryKGNtk2N9LGK8Mq8ih4+3MJOsNqHF3gClJQAAAAAAAAAAAAAAAAAAAAAAAAAAAAAAAAAAAAAAAAAAAAAAAAAAAAAAAAAAAAAAAAAAAAAAAAAAAAAAAAAAAAAAAAAAAAAAAAAAAAAAAAAAAAAAAAAAAAAAAAAAAAAAAAAAAAAAAAAAABL6oEvrN2c+p9v20pgCzowAAAAAAAAAAAAAAAAAAAAAAAAAAAAAAAAAAAAAAAAAAAAAAAAAAAAAAAAAAAAAAAAAAAAAAAAAGybG+ljFeGVeRQ7xwexvpYxXhlXkUO8UDaeLrNU1HgAOFkAAAAAAAAAAAAAAAAAAAAABBvBh6vuU/jfmbi8kG8GHq+5T+N+ZuLyAAAAAAAAAAAAAAAAAAAAAAAAAAAAAAAAAAAAAAAAAAAByGtNpWkdF18y1HneGwuJ3b4w9PGu3d3WmaKImYiezMRAOvGOWOEhs4u34t15ljLVO/dzSvBXOL+iJn9DS9ManyTVWA9W6dzPC5hhondVVYr3zRPYqjo0z3piJB7gAAAAes1Dn+U6cy6rH59mOGy/CUzu5riLkUxM9iOzPejlZhi+Efs4sX5t0Zni8RETu49rBXOL+tET+gGxDidGbU9GayxFOGyHPcPexlXQw12KrN2fepriJq+Le7YAGcav216E0pmFzAZlnVN3HWp4tyxhLVV6aJ68VTTHFie9v394GjjhtDbV9G63xPqTIM4t147dMxhb1FVm7MR0eLFURxuTl9zv3O5AAAAAAAABg3DO6k2D+FrPm7pwMepNjPha95u0cM7qTYP4Ws+bunAx6k2M+Fr3m7QN5AAAAAAAAAAAAAAAAAAAAAAAB6vVXSxnHgd7yJTmozVXSxnHgd7yJTmtfZ7y6eqOmALE0AAAAAAAAAAAAAAAAAAAAAAAAAAAAAAAAAAAAAAAAAAAAAAAAAAAAAAAAAAAAAAAAAAAAAAAAAAbxsy6SMt/C+drdQ5fZl0kZb+F87W6h88tuJrPdPymjgAOVk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M14QOv69n2z+/jcDVTGbYyuMLgt8b+LXMTM17v8AppiZ7G/ixPRSnsW2UZntbzbH5nmuYX7GWWbv/qsbV/tLt+7VyzTTM9fdO+ap6G+OSd7uuG9mVdzUemcr408zsYS5ieL37lfF3/8AbbVwZMst5ZsV0/xKYi5iqbmKuTH8qarlW6fyYpj4gcfmPBW0fdwFVvL80zrDYuI9xeuXLd2nf2aqeJG/4phOsV6n2F7UarcXOLi8JVE1001TzHG4eeXl7NNUfHEx2YfQxJ3Dhyu3RjdKZrRTHNbtu/hblXZimaKqI/XrBUOns2wufZFl+bZfVNWExtijEWpno8WqImInv8u6XsGPcE/Ma8fsXyy3cqmqrB37+G3z2OPNcR8UVxHxNhAfhj8XYy/AYnGYu5FrDYe3Veu1z0KaKYmZn4oiX7sz4SeZV5XsV1NdtVTTcvWqMNG7rxcuU0VR+TVUCRtQ5vqLbntTs4bDTVM4q7VawOGrq/2eEsRyzM+9THGqnozPxQoHKOCtpKzl9FGa5rnGKxk0+7u2a7dqjf8A9NM01THxzLgeBHllu/q3UWZ10xNzCYO3YometzSvfM/9tYQIQ25bGsbsvvYTNspx17GZNduxRbxExxL2Guxy0xVMdndMxVG7odCOTfSXBo2iX9e6Hrt5td5rnWVV04fE3J6N2iY327k9+YiYnszTM9d7zhAZXbzbY5qqzdpirmWDqxVM9ibUxciY/JThwK8xrw+0bNcBxpi1i8tqrmOzXRco3foqrBvvCV1ZjNI7Ksdicru1WcdjLtGBtXqZ3VW+PvmqqJ608WmrdPWmYll/Bq2M6bzvRFnU+qsFGZ4jH13PU9m7XVFu1bormjfMRMb6pmmqeXfybtzvOFtk+JzbY/ibuFoquTl+LtYy5TTG+eJEVUVT8XH3z3ol4fBM1hlWZbMsBkEYuzbzbLK7tFzDV1xFddFVyqumumOvG6rdO7oTHfgGXcJrZjlmz31m1XouLuWUV4uLFdm3cqmLV6Imuiu3Mzvp+0q3xv3ckbtynNl2obmq9nuQZ3iIiMRi8LTVe4sbom5Hua5iOtHGiWC8NDV2VYnI8p0xg8VZxGY0YyMbfotVRVzGmm3XREVbuhM80md3R3R34aps9xFnZxsEyjF6kmcNby/L/VF+ieSqKq5muLe7+dM1xTu7IPC287YLWzK1lmHwWGs4/N8XXFycNcrmmKLETuqqmY5YmZ5KfemeXdunS9P4+7muR4DH4nBXsBexNii9Vhb0xNdqao38Wrd14/8A13JP2J6fx+2LavmGvNU2uNleCvxXRaq5aKrsf7qzHZpojdM9nk3/AG0rAAAAAAABg3DO6k2D+FrPm7pwMepNjPha95u0cM7qTYP4Ws+bunAx6k2M+Fr3m7QN5AAAAAAAAAAAAAAAAAAAAAAAB6vVXSxnHgd7yJTmozVXSxnHgd7yJTmtfZ7y6eqOmALE0AAAAAAAAAAAAAAAAAAAAAAAAAAAAAAAAAAAAAAAAAAAAAAAAAAAAAAAAAAAAAAAAAAAAAAAAAAbxsy6SMt/C+drdQ5fZl0kZb+F87W6h88tuJrPdPymjgAOVkAAAAAAAAAAAAAAAAAAAAAAAAAAAAAAAAAAAAAAAAAAAAAAAAAAAAAAAAAAAAAAAAAAAAAAAAAAAAAAAAAAAAAAAAAAAAAAAAAAAAAAAAAAAAAAAAAAAAAAAAAAAAAAAAAAAAAAAAAAABL4D6agAAAAAAAAAAAAAAAAAAAAAAAAAAAAAAAAAAAAAAAAAAAAAAAAAAAAAAAAAAAAAAAAAAAAAAAAAAGybG+ljFeGVeRQxtsmxvpYxXhlXkUPH25hJ1htQ4u8AUpKAAAAAAAAAAAAAAAAAAAAAAAAAAAAAAAAAAAAAAAAAAAAAAAAAAAAAAAAAAAAAAAAAAAAAAAAAAAAAAAAAAAAAAAAAAAAAAAAAAAAAAAAAAAAAAAAAAAAAAAAAAAAAAAAAAAAAAAAAAAAJfVAl9Zuzn1Pt+2lMAWdGAAAAAAAAAAAAAAAAAAAAAAAAAAAAAAAAAAAAAAAAAAAAAAAAAAAAAAAAAAAAAAAAAAAAAAAAAA2TY30sYrwyryKHeOD2N9LGK8Mq8ih3igbTxdZqmo8ABwsgAAAAAAAAAAAAAAAAAAAAAIN4MPV9yn8b8zcXkg3gw9X3KfxvzNxeQAAAAAAAAAAAAAAAAAAAAAAAAAAAAAAAAAAAAAAAAAAIr4a0/ZSyqOt6zWvP31MbBuo7pLwCj/NNPDWpmNqGU17vczk9uI+K/e+tSmwSqK9jmkppnfHqGmPkmYB3yZeHD/yDSvhN/yKVNJk4cNUesWlaevOJvz+rR9YOl4Gk79kmI72aXvItt2YXwN7c0bI7tUxyV5neqj8m3H+TdAGN8LaZjYtmPfxOH85DZGOcLSiatiuZzEclOJw8z+ciP8AMGbcBn/ea097Bf8A31WJS4DNURf1nRv91NODmI96b31qtByu1nqV6y+BsZ5itIfA+ndtit9/AX//AKVd7Wqop2V6yme02Mj/ALNaR+B3bmvbBxojkoy+/VPy0R/mC4L1q3fs3LN+3RctXKZororjfTVE8kxMT0YT3rDgtadzbMLmK0/m2JySm5VNU4ebMYi1TP8A0RNVMxHemZUOAwzZ1wbtNaVzWxmebYy/nuMsVRXZpvW4tWKao6FU0RM8aY787u8zvhE6qx+0naHl2zjSVXNrFjExRfqpn3NzEcvGmqY/kW6eNv7/ABuxDY+ERtHp2faJueorsRnuYxVYwVPXt8nurv8AhiY3f9U099n3Bw0jhdA6DzLaPq2KqMVicNVftzXG+u1hvtt8b/5dyd0x3uL2ZBu2g9K4DRelMvyLK6f9hhbe6quY3VXa55aq6u/M75/R1nv0eYLVu1jbbn2OjR+NryLJsNVu/wBlfmxbtRP2sV3aY49dcxHLEcneh/GZ6n2ubEs6wNeq8wqzzKMRVu/21+rEWr27o003Ko49FW7ljf8AJO6QWMPU6Uz/AAWqNN5dneV1zXg8bZi7b43Rp39Gme/E74nvxL2wD02ts2vZDo3Ps4wtFu5iMvwGIxdui5v4tVVu3VVETumJ3b4e5fnicPZxWGu4fFWrd7D3qJt3LVymKqa6ZjdNMxPJMTHJuBGvtrdX9pcg/N3v4h7a3V/aXIPzd7+Iqr2B6Q7lcg+brPonsD0h3K5B83WfRBE21Hbfn20bTlrJs3y7K8Nh7eJpxMV4Wm5Fc1U01UxHuq5jd7qesbLtt+fbOdOXcmyjLsrxOHuYmrEzXiqbk18aqmmmY9zXEbvcx1lr3Nn+jblPFuaS09XHR3VZbZn/AOko0Bo23G6jSWnqY7EZbZj/AOkEr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m5hwo9WY7AYnCXcnyKm3ftVWqppovb4iqJid3+077iOe5nP3Dl/5NfpLp9gekO5XIPm6z6J7A9IdyuQfN1n0XRUWuus8TFVS7u9iYiULc9zOfuHL/wAmv0jnuZz9w5f+TX6S6fYHpDuVyD5us+iewPSHcrkHzdZ9FPelr9STdhC3Pczn7hy/8mv0jnuZz9w5f+TX6S6fYHpDuVyD5us+iewPSHcrkHzdZ9EvS1+pJuwhbnuZz9w5f+TX6Rz3M5+4cv8Aya/SXT7A9IdyuQfN1n0T2B6Q7lcg+brPol6Wv1JN2ELc9zOfuHL/AMmv0jnuZz9w5f8Ak1+kun2B6Q7lcg+brPonsD0h3K5B83WfRL0tfqSbsIW57mc/cOX/AJNfpHPczn7hy/8AJr9JdPsD0h3K5B83WfRPYHpDuVyD5us+iXpa/Uk3YQtz3M5+4cv/ACa/SOe5nP3Dl/5NfpLp9gekO5XIPm6z6J7A9IdyuQfN1n0S9LX6km7CFue5nP3Dl/5NfpHPczn7hy/8mv0l0+wPSHcrkHzdZ9E9gekO5XIPm6z6Jelr9STdhC3Pczn7hy/8mv0jnuZz9w5f+TX6S6fYHpDuVyD5us+iewPSHcrkHzdZ9EvS1+pJuwhbnuZz9w5f+TX6Rz3M5+4cv/Jr9JdPsD0h3K5B83WfRPYHpDuVyD5us+iXpa/Uk3YQtz3M5+4cv/Jr9I57mc/cOX/k1+kun2B6Q7lcg+brPonsD0h3K5B83WfRL0tfqSbsIW57mc/cOX/k1+kc9zOfuHL/AMmv0l0+wPSHcrkHzdZ9E9gekO5XIPm6z6Jelr9STdhC3Pczn7hy/wDJr9I57mc/cOX/AJNfpLp9gekO5XIPm6z6J7A9IdyuQfN1n0S9LX6km7CFue5nP3Dl/wCTX6Rz3M5+4cv/ACa/SXT7A9IdyuQfN1n0T2B6Q7lcg+brPol6Wv1JN2ELc9zOfuHL/wAmv0jnuZz9w5f+TX6S6fYHpDuVyD5us+iewPSHcrkHzdZ9EvS1+pJuwhbnuZz9w5f+TX6Rz3M5+4cv/Jr9JdPsD0h3K5B83WfRPYHpDuVyD5us+iXpa/Uk3YQtz3M5+4cv/Jr9I57mc/cOX/k1+kun2B6Q7lcg+brPonsD0h3K5B83WfRL0tfqSbsIW57mc/cOX/k1+kc9zOfuHL/ya/SXT7A9IdyuQfN1n0T2B6Q7lcg+brPol6Wv1JN2ELc9zOfuHL/ya/SOe5nP3Dl/5NfpLp9gekO5XIPm6z6J7A9IdyuQfN1n0S9LX6km7CFue5nP3Dl/5NfpHPczn7hy/wDJr9JdPsD0h3K5B83WfRRPwjcuwOWbcMzweXYPDYTB0+peLYsWqbduN9m3M7qYjdyzMl6Wv1JN2Hrue5nP3Dl/5NfpHPczn7hy/wDJr9JdPsD0h3K5B83WfRPYHpDuVyD5us+iXpa/Uk3YQtz3M5+4cv8Aya/SOe5nP3Dl/wCTX6S6fYHpDuVyD5us+iewPSHcrkHzdZ9EvS1+pJuwhbnuZz9w5f8Ak1+kc9zOfuHL/wAmv0l0+wPSHcrkHzdZ9E9gekO5XIPm6z6Jelr9STdhC3Pczn7hy/8AJr9I57mc/cOX/k1+kun2B6Q7lcg+brPonsD0h3K5B83WfRL0tfqSbsIW57mc/cOX/k1+kc9zOfuHL/ya/SXT7A9IdyuQfN1n0T2B6Q7lcg+brPol6Wv1JN2ELc9zOfuHL/ya/SOe5nP3Dl/5NfpLp9gekO5XIPm6z6J7A9IdyuQfN1n0S9LX6km7CFue5nP3Dl/5NfpHPczn7hy/8mv0l0+wPSHcrkHzdZ9E9gekO5XIPm6z6Jelr9STdhC3Pczn7hy/8mv0jnuZz9w5f+TX6S6fYHpDuVyD5us+iewPSHcrkHzdZ9EvS1+pJuwhbnuZz9w5f+TX6Rz3M5+4cv8Aya/SXT7A9IdyuQfN1n0T2B6Q7lcg+brPol6Wv1JN2ELc9zOfuHL/AMmv0jnuZz9w5f8Ak1+kun2B6Q7lcg+brPonsD0h3K5B83WfRL0tfqSbsIW57mc/cOX/AJNfpHPczn7hy/8AJr9JdPsD0h3K5B83WfRPYHpDuVyD5us+iXpa/Uk3YQtz3M5+4cv/ACa/SOe5nP3Dl/5NfpLp9gekO5XIPm6z6J7A9IdyuQfN1n0S9LX6km7CFue5nP3Dl/5NfpHPczn7hy/8mv0l0+wPSHcrkHzdZ9E9gekO5XIPm6z6Jelr9STdhC3Pczn7hy/8mv0jnuZz9w5f+TX6S6fYHpDuVyD5us+iewPSHcrkHzdZ9EvS1+pJuwhbnuZz9w5f+TX6Rz3M5+4cv/Jr9JdPsD0h3K5B83WfRPYHpDuVyD5us+iXpa/Uk3YQtz3M5+4cv/Jr9I57mc/cOX/k1+kun2B6Q7lcg+brPonsD0h3K5B83WfRL0tfqSbsIW57mc/cOX/k1+kc9zOfuHL/AMmv0l0+wPSHcrkHzdZ9E9gekO5XIPm6z6Jelr9STdhC3Pczn7hy/wDJr9I57mc/cOX/AJNfpLp9gekO5XIPm6z6J7A9IdyuQfN1n0S9LX6km7CFue5nP3Dl/wCTX6Rz3M5+4cv/ACa/SXT7A9IdyuQfN1n0T2B6Q7lcg+brPol6Wv1JN2EjZDwmdU5LlNjL8NlGSV2rPG4tVyi7xp31TVy7rnfef7a3V/aXIPzd7+Iqr2B6Q7lcg+brPonsD0h3K5B83WfRcVOlNOlNKlxllKvtrdX9pcg/N3v4h7a3V/aXIPzd7+Iqr2B6Q7lcg+brPonsD0h3K5B83WfRai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Fue5nP3Dl/5NfpHPczn7hy/wDJr9JdPsD0h3K5B83WfRPYHpDuVyD5us+i770tfqSxuwhbnuZz9w5f+TX6Rz3M5+4cv/Jr9JdPsD0h3K5B83WfRPYHpDuVyD5us+iXpa/Uk3YQtz3M5+4cv/Jr9I57mc/cOX/k1+kun2B6Q7lcg+brPonsD0h3K5B83WfRL0tfqSbsIW57mc/cOX/k1+kc9zOfuHL/AMmv0l0+wPSHcrkHzdZ9E9gekO5XIPm6z6Jelr9STdhC3Pczn7hy/wDJr9I57mc/cOX/AJNfpLp9gekO5XIPm6z6J7A9IdyuQfN1n0S9LX6km7CFue5nP3Dl/wCTX6Rz3M5+4cv/ACa/SXT7A9IdyuQfN1n0T2B6Q7lcg+brPol6Wv1JN2ELc9zOfuHL/wAmv0jnuZz9w5f+TX6S6fYHpDuVyD5us+iewPSHcrkHzdZ9EvS1+pJuwhbnuZz9w5f+TX6Rz3M5+4cv/Jr9JdPsD0h3K5B83WfRPYHpDuVyD5us+iXpa/Uk3YQtz3M5+4cv/Jr9I57mc/cOX/k1+kun2B6Q7lcg+brPonsD0h3K5B83WfRL0tfqSbsIW57mc/cOX/k1+kc9zOfuHL/ya/SXT7A9IdyuQfN1n0T2B6Q7lcg+brPol6Wv1JN2ELc9zOfuHL/ya/SOe5nP3Dl/5NfpLp9gekO5XIPm6z6J7A9IdyuQfN1n0S9LX6km7CFue5nP3Dl/5NfpHPczn7hy/wDJr9JdPsD0h3K5B83WfRPYHpDuVyD5us+iXpa/Uk3YQtz3M5+4cv8Aya/SOe5nP3Dl/wCTX6S6fYHpDuVyD5us+iewPSHcrkHzdZ9EvS1+pJuwhbnuZz9w5f8Ak1+kc9zOfuHL/wAmv0l0+wPSHcrkHzdZ9E9gekO5XIPm6z6Jelr9STdhC3Pczn7hy/8AJr9I57mc/cOX/k1+kun2B6Q7lcg+brPonsD0h3K5B83WfRL0tfqSbsIW57mc/cOX/k1+kc9zOfuHL/ya/SXT7A9IdyuQfN1n0T2B6Q7lcg+brPol6Wv1JN2ELc9zOfuHL/ya/SOe5nP3Dl/5NfpLp9gekO5XIPm6z6J7A9IdyuQfN1n0S9LX6km7CFue5nP3Dl/5NfpHPczn7hy/8mv0l0+wPSHcrkHzdZ9E9gekO5XIPm6z6Jelr9STdhC3Pczn7hy/8mv0jnuZz9w5f+TX6S6fYHpDuVyD5us+iewPSHcrkHzdZ9EvS1+pJuwhbnuZz9w5f+TX6Rz3M5+4cv8Aya/Sex4RuXYHLNuGZ4PLsHhsJg6fUvFsWLVNu3G+zbmd1MRu5ZmVsewPSHcrkHzdZ9EvS1+pJuwhbnuZz9w5f+TX6Rz3M5+4cv8Aya/SXT7A9IdyuQfN1n0T2B6Q7lcg+brPol6Wv1JN2ELc9zOfuHL/AMmv0jnuZz9w5f8Ak1+kun2B6Q7lcg+brPonsD0h3K5B83WfRL0tfqSbsIW57mc/cOX/AJNfpHPczn7hy/8AJr9JdPsD0h3K5B83WfRPYHpDuVyD5us+iXpa/Uk3YQtz3M5+4cv/ACa/SOe5nP3Dl/5NfpLp9gekO5XIPm6z6J7A9IdyuQfN1n0S9LX6km7CFue5nP3Dl/5NfpHPczn7hy/8mv0l0+wPSHcrkHzdZ9E9gekO5XIPm6z6Jelr9STdhC3Pczn7hy/8mv0jnuZz9w5f+TX6S6fYHpDuVyD5us+iewPSHcrkHzdZ9EvS1+pJuwhbnuZz9w5f+TX6Rz3M5+4cv/Jr9JdPsD0h3K5B83WfRPYHpDuVyD5us+iXpa/Uk3YQtz3M5+4cv/Jr9I57mc/cOX/k1+kun2B6Q7lcg+brPonsD0h3K5B83WfRL0tfqSbsIW57mc/cOX/k1+kc9zOfuHL/AMmv0l0+wPSHcrkHzdZ9E9gekO5XIPm6z6Jelr9STdhC3Pczn7hy/wDJr9I57mc/cOX/AJNfpLp9gekO5XIPm6z6J7A9IdyuQfN1n0S9LX6km7CFue5nP3Dl/wCTX6Rz3M5+4cv/ACa/SXT7A9IdyuQfN1n0T2B6Q7lcg+brPol6Wv1JN2ELc9zOfuHL/wAmv0jnuZz9w5f+TX6S6fYHpDuVyD5us+iewPSHcrkHzdZ9EvS1+pJuwhbnuZz9w5f+TX6Rz3M5+4cv/Jr9JdPsD0h3K5B83WfRPYHpDuVyD5us+iXpa/Uk3YQtz3M5+4cv/Jr9I57mc/cOX/k1+kun2B6Q7lcg+brPonsD0h3K5B83WfRL0tfqSbsIW57mc/cOX/k1+kc9zOfuHL/ya/SXT7A9IdyuQfN1n0T2B6Q7lcg+brPol6Wv1JN2ELc9zOfuHL/ya/SOe5nP3Dl/5NfpLp9gekO5XIPm6z6J7A9IdyuQfN1n0S9LX6km7CFue5nP3Dl/5NfpHPczn7hy/wDJr9JdPsD0h3K5B83WfRPYHpDuVyD5us+iXpa/Uk3YQtz3M5+4cv8Aya/SOe5nP3Dl/wCTX6S6fYHpDuVyD5us+iewPSHcrkHzdZ9EvS1+pJuwhbnuZz9w5f8Ak1+k6jS/CO1Pp3AXMJhMqya5bruzdmbtF2Z3zER1q4/mwsH2B6Q7lcg+brPonsD0h3K5B83WfRRV1ur66juVlLvgiIhKvtrdX9pcg/N3v4h7a3V/aXIPzd7+Iqr2B6Q7lcg+brPonsD0h3K5B83WfRcrK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D21ur+0uQfm738RVXsD0h3K5B83WfRPYHpDuVyD5us+iCVfbW6v7S5B+bvfxHAc9zOfuHL/ya/SXT7A9IdyuQfN1n0T2B6Q7lcg+brPouiotVbZ+/wDipd3exMd6Fue5nP3Dl/5NfpHPczn7hy/8mv0l0+wPSHcrkHzdZ9E9gekO5XIPm6z6Ke9LX6km7CFue5nP3Dl/5NfpHPczn7hy/wDJr9JdPsD0h3K5B83WfRPYHpDuVyD5us+iXpa/Uk3YQtz3M5+4cv8Aya/SOe5nP3Dl/wCTX6S6fYHpDuVyD5us+iewPSHcrkHzdZ9EvS1+pJuwhbnuZz9w5f8Ak1+kc9zOfuHL/wAmv0l0+wPSHcrkHzdZ9E9gekO5XIPm6z6Jelr9STdhC3Pczn7hy/8AJr9I57mc/cOX/k1+kun2B6Q7lcg+brPonsD0h3K5B83WfRL0tfqSbsIW57mc/cOX/k1+kc9zOfuHL/ya/SXT7A9IdyuQfN1n0T2B6Q7lcg+brPol6Wv1JN2ELc9zOfuHL/ya/SOe5nP3Dl/5NfpLp9gekO5XIPm6z6J7A9IdyuQfN1n0S9LX6km7CFue5nP3Dl/5NfpHPczn7hy/8mv0l0+wPSHcrkHzdZ9E9gekO5XIPm6z6Jelr9STdhC3Pczn7hy/8mv0jnuZz9w5f+TX6S6fYHpDuVyD5us+iewPSHcrkHzdZ9EvS1+pJuwhbnuZz9w5f+TX6Rz3M5+4cv8Aya/SXT7A9IdyuQfN1n0T2B6Q7lcg+brPol6Wv1JN2ELc9zOfuHL/AMmv0jnuZz9w5f8Ak1+kun2B6Q7lcg+brPonsD0h3K5B83WfRL0tfqSbsIW57mc/cOX/AJNfpHPczn7hy/8AJr9JdPsD0h3K5B83WfRPYHpDuVyD5us+iXpa/Uk3YQtz3M5+4cv/ACa/SOe5nP3Dl/5NfpLp9gekO5XIPm6z6J7A9IdyuQfN1n0S9LX6km7CFue5nP3Dl/5NfpHPczn7hy/8mv0l0+wPSHcrkHzdZ9E9gekO5XIPm6z6Jelr9STdhC3Pczn7hy/8mv0jnuZz9w5f+TX6S6fYHpDuVyD5us+iewPSHcrkHzdZ9EvS1+pJuwhbnuZz9w5f+TX6Rz3M5+4cv/Jr9JdPsD0h3K5B83WfRPYHpDuVyD5us+iXpa/Uk3YQtz3M5+4cv/Jr9I57mc/cOX/k1+kun2B6Q7lcg+brPonsD0h3K5B83WfRL0tfqSbsIW57mc/cOX/k1+kc9zOfuHL/AMmv0l0+wPSHcrkHzdZ9E9gekO5XIPm6z6Jelr9STdhC3Pczn7hy/wDJr9I57mc/cOX/AJNfpLp9gekO5XIPm6z6KR+GDk+WZNr/ACixk+XYPAWK8sprqt4WxTapqq5rcjfMUxEb90Ry94vS1+pJuw47nuZz9w5f+TX6Rz3M5+4cv/Jr9JZOzzROlcToDTN/EaZyO7fu5Zhq7ly5gLVVVdU2qZmZmad8zM9d0HsD0h3K5B83WfRL0tfqSbsIW57mc/cOX/k1+kc9zOfuHL/ya/SXT7A9IdyuQfN1n0T2B6Q7lcg+brPol6Wv1JN2ELc9zOfuHL/ya/SOe5nP3Dl/5NfpLp9gekO5XIPm6z6J7A9IdyuQfN1n0S9LX6km7CFue5nP3Dl/5NfpHPczn7hy/wDJr9JdPsD0h3K5B83WfRPYHpDuVyD5us+iXpa/Uk3YQtz3M5+4cv8Aya/SOe5nP3Dl/wCTX6S6fYHpDuVyD5us+iewPSHcrkHzdZ9EvS1+pJuwhbnuZz9w5f8Ak1+kc9zOfuHL/wAmv0l0+wPSHcrkHzdZ9E9gekO5XIPm6z6Jelr9STdhC3Pczn7hy/8AJr9I57mc/cOX/k1+kun2B6Q7lcg+brPonsD0h3K5B83WfRL0tfqSbsIW57mc/cOX/k1+kc9zOfuHL/ya/SXT7A9IdyuQfN1n0T2B6Q7lcg+brPol6Wv1JN2ELc9zOfuHL/ya/SOe5nP3Dl/5NfpLp9gekO5XIPm6z6J7A9IdyuQfN1n0S9LX6km7CFue5nP3Dl/5NfpHPczn7hy/8mv0l0+wPSHcrkHzdZ9E9gekO5XIPm6z6Jelr9STdhC3Pczn7hy/8mv0jnuZz9w5f+TX6S6fYHpDuVyD5us+iewPSHcrkHzdZ9EvS1+pJuwhbnuZz9w5f+TX6Rz3M5+4cv8Aya/SXT7A9IdyuQfN1n0T2B6Q7lcg+brPol6Wv1JN2ELc9zOfuHL/AMmv0jnuZz9w5f8Ak1+kun2B6Q7lcg+brPonsD0h3K5B83WfRL0tfqSbsIW57mc/cOX/AJNfpHPczn7hy/8AJr9JdPsD0h3K5B83WfRPYHpDuVyD5us+iXpa/Uk3YQtz3M5+4cv/ACa/SOe5nP3Dl/5NfpLp9gekO5XIPm6z6J7A9IdyuQfN1n0S9LX6km7CFue5nP3Dl/5NfpHPczn7hy/8mv0l0+wPSHcrkHzdZ9E9gekO5XIPm6z6Jelr9STdhC3Pczn7hy/8mv0jnuZz9w5f+TX6S6fYHpDuVyD5us+iewPSHcrkHzdZ9EvS1+pJuwhbnuZz9w5f+TX6Rz3M5+4cv/Jr9JdPsD0h3K5B83WfRPYHpDuVyD5us+iXpa/Uk3YQtz3M5+4cv/Jr9I57mc/cOX/k1+kun2B6Q7lcg+brPonsD0h3K5B83WfRL0tfqSbsI+0vwjtT6dwFzCYTKsmuW67s3Zm7Rdmd8xEdauP5sPb+2t1f2lyD83e/iKq9gekO5XIPm6z6J7A9IdyuQfN1n0XHWVlKspTTpz3zLKVfbW6v7S5B+bvfxD21ur+0uQfm738RVXsD0h3K5B83WfRPYHpDuVyD5us+i0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q+2t1f2lyD83e/iHtrdX9pcg/N3v4iqvYHpDuVyD5us+iewPSHcrkHzdZ9EEVcF29VVt4yCqYjfd9Vb+9/wCnuz/kvl6HK9GaXynHW8blWm8lwWNt7+JiMNgbVq5TviYndVTTExviZj3pe+AAAAAAAAAAAAAAAAAAAAAAAAAAAAAAAAAAAAAAAAAABKXDfyS5zbTOe0UTNqabuCu1did8V0R8f+0+RoXBH1HZzjZPh8ti5E4vKL1zD3KN/uuJVVNyir3t1UxH9mWh7StG4LXmjsdkOYTzOm/EVWb0Rvmzdp5aa496ejHXiZjrojuYDaBsL1XXi7dq/g6o32/VNNE3MJi6N/Q37t0xPR3TuqjvSD6CI84a+oLON1XkWRWLkV15bh6716In7Wu7NO6me/xaIn3qoerx/Cl1ticBVYw2AyXCYiqN3qi3ZuVVUz2aYqrmN/vxLw9kux/Uu0fVNOe6vtYyzk1y96oxWKxcTTdxk79800RPLMT0Jq6ER0OXkBS/BvyS5kWxrTtm/RNN/E26sZXE9i7XNdP6k0tMfzat0WrVFu1RTRboiKaaaY3RTEdCIhO/DKzvUOU6dyC3kuJxeEy3EX7sYy9h66qJmqIp5nRVVHWnfcnd1+L3gUU4LbxklzUGyHU+BsUTXe9S+qKKYjlmq1VF3dHfnibvjZ5wO861Dm+js4jPMRisXgMPiaKMFfxNU1zy0zzSiKp5ZiPc+9xpUBMRMTExviejEgiTgdajs5RtKxOWYq5FujNsLNq1Mzuib1ExVTHx08ePf3LbRJtv2KZ5o7Ud7PtH4XE4nI6rvqi1ODiZu4Grfv3TEcvFiehVHQjdv3TG+WS8J/W+W5fThcbhcpzG9bjixiMRZrpuTu/ncSqIn5IBQ/Ca1BZyHY9nVNdyKcRmNMYGxRv5a5rn3XyURXPxMY4EeSXLmotRZ7VRMWrGFowVFUxyTVcriud3vRbj8qGc42/tD276lsVTh7uMi3PEt8ztzawmEpndvmZ6EdDlmZmqd27l3RC0Nk+hsJs90XhMkwlcXr0TN7FYjdu5teq3card2OSIjvRAOxeLmuYYXKcsxWYZjeosYPC2qr167X0KKKY3zPyPKc/rzSmA1tpfGZDm1zE28JiYjjVYe5xK4mJiYnsTyxE7piYBKelMFjOEFtsxOc5rauU6Yy6aaptVdCmzEzzOz/arnfNX+LvNv4U81WNhud0WI4lvj4aiYpjdEU82o5Pe5Idfst0Jl2zvSdnJcsqm9PHqu38TVTFNV+5P8qY63JEREdiIedtB0zY1lozNsgxVfM6MdZmim5u38SuJiqird191UUzu7wMw4Htm1b2P0126aYru4+/VcmOjNXuY5fiiH68Ly1aubGsTVdppmu3jbFVuZ61XGmOT4pqYpoHXWp+D/meYad1VkV3EZZfuzdppiviRx90RNy1XumK6ZiI3x3o6E74n/Nou0PUm3rG4DTOk8gv2cBbvRero4/HmqvdMRXdr3RTRRETPy9GeSIDceCRcuV7F8BTcmZpt4rEU0b+tTx5n98y2VzGzPSdnRGhsp0/ZuRdnCWv9rdiN3NLlUzVXV73Gmd3e3OnAAAAAAAAAAAAAAAAAAAAAAAAAAAAAAAAAAAAAAAAAAAAAAAAAAAAAAAAAAAAAAAAAAAAAQbwnur7m34p5m2vJFnCK0bqjNtt2Z47KtN51jcDX6m4uIw2Bu3LdW61RE7qqaZjkmJj4gWmAAAAAAAAAAAAAAAAAAAAAAAAAAAAAAAAAAAAAAAAAAAAAAAAAAAAAAAAAAAAAAAAAAAAAAAAAAAAAAAAAAAAAAAAAAAAAAAAAAAAAAAAAAAAAAAAAAAAAAAAAAAAAAAAAAAAAAAAAAAAAAAAAAAAAAAAAAAAAAAAAAAAAAAAAAAAAAAAAAAAAAAAAAAAAAAAAAAAAAAAAAAAAAAAAAAAAAAAAAACDeE91fc2/FPM215Is4RWjdUZttuzPHZVpvOsbga/U3FxGGwN25bq3WqIndVTTMckxMfEtMAAAAAAAAAAAAAAAAAAAAAAAAAAAAAAAAAAAAAAAAAAAAAAAAAAAAAAAAAAAAAAAAAAAAAAAAAAAAAAAAAAAAAAAAAAAAAAAAAAAAAAAAAAAAAAAAAAAAAAAAAAAAAAAAAAAAAAAAAAAAAAAAAAAAAAAAAAAAAAAAAAAAAAAAAAAAAAAAAAAAAAAAAAAAAAAAAAAAAAAAAAAAAAAAAAAAAAAAAABGPDY6o+S/BNPnrqzkl8L3Smos+19lGIyPIc2zLD0ZZTbru4PB3L1NNXNbk8WZpiYid0xO7vgpDZp1ONK/BOE8zS6R6DZ7h72F0DprD4q1cs4izlmGt3LVymaaqKotUxNMxPLExPJue/AAAAAAAAAAAAAAAAAAAAAAAAAAAAAAAAAAAAAAAAAAAAAAAAAAAAAAAAAAAAAAAAAAAAAAAAAAAAAAAAAAAAAAAAAAAAAAAAAAAAAAAAAAAf5XTTXRNNdMVUzG6YmN8S/0B4NjJ8sw96L2Hy7B2r0Tv49Fimmr5Yh5wAPzxFizibNVnE2rd61VyVUXKYqpn34l+gD+LFm1h7NNqxbotWqI3U0UUxTER3oh/YAPBxOUZbir3NcVl+DvXf59yxTVPyzDzgH827dFqimi3RTRRTG6KaY3RD+gAAAAB+WJw1jF2ptYqzavWp6NFymKon4pf5hMLh8Ha5lhLFqxa37+JaoimPkh+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82/6jzXSeyrN84yDFepMxsVWIt3uZ0XOLxr1FM+5riYnkmY5YSllO2rbFnNy5byjNcbj7luONXThcpsXZpjszFNqdwLwERc8rb3/Nz35gt/wTnlbe/wCbnvzBb/ggt0ThwetYbUM+11ewmu4zOMpjBXLlPqnK6MNTzWKqIp93Funl3TVyb1HgAAAAAAAAAAAACQeEVtU13pzani8rynMb+V5dhaLVWGot2qZi/FVEVTXM1RPG91NUbuhHF3bt+9UWhswx+baNyTMM5w/qbMsVg7V7EWuLxeLXVTEzydbl63W6APeDmtoGtco0HkdGbagrvUYOq9Th4mzb49XHqiZjk96mXibOdomQ7QsLjcRpy5iK7eDrpt3ebWptzE1RMxu7PQB2AAAAAAAAAAAAAAAAAAAAAAAAAAAAAAAAAAAAAAAAAAAAAAAAAAAAAAAAAAAAAAAAAAAAAAAAAAAAAAAAAAAAAAAAAAAAAAAAAAAAAAAAAAAAAAAAAAAAAAAAAAAAAAAAAAAAAAAAAAAAAAAAAAAAAAAAAAAAAAAAAAAAAAAAAAAAAAAAAAAAAAAAAAAAAxja1wgNP6Gxd7K8usznWd2p4tyzauRRasVdiuvdPuo/mxE9iZhh2J4TG0HML9dWXYLK7NuP5FnCV3N0d+Zqn/IFsCPNM8KrUOFxVNGpskwGNw8TuqqwvGsXY7M8s1Uz726PfU1s915kOvsm9cdO4vmtNExTesXI4t2xVPWrp63X3TG+J3ckyDqQfzduUWbVdy7VFFuiJqqqqndERHRmQf0/im7bquTRTcomuOjTE8sfEhLaltX1RtO1bVlOnb2NtZRdvep8Fl+EqmmrEcu6Krm7lqmejunkj4pmeg01wateYXHZdmV7E5NhqrN63drsziq5u0xFUTMb6aJp3/4gWgCJdvW2PPtU6sxentLYvE4bJcPfnCUUYOqabmNuRPFmZmnlmmZ5KaY5JjdM8s8gWvzW3zTmfNKOafzd/L8j+0PZXwZtoONwdvG3buU4G/VHH5jicVXzWJ6PLxKKoifjUzti1jmGzjZb66YHDWsTmNvmOFp5rvqt0VVRumurdumY5J68cswDSBgXBq2v59tCzTNsr1Hh8NVcwtiMTaxOHtzRG7jRTNFUb5jfyxMbt3Qnot9AAAAAAAAAAAB4Od5tgMiyrE5nm+LtYTAYajj3b12d1NMf5z1oiOWZ5IB5wlXW/CrqoxVzD6KyW1cs0zMRi8xmr3ffi3TMTEe/Vv70OL9sltIpiMTVZy3mHR5cDVxJ+Pjb/wBILeEvaD4VNnE4q1htb5RRhKK5iJxuAmqqijv1W6t9W7vxVM95TGW4/CZpl+Hx2XYi1icHiKIuWr1qqKqa6Z6ExIPJAAAAAAAAAAAAAABOvDa6Qci+E/8A7VYKKE88CbqdZ18K1eZtNN21ayxWg9neY57l2GoxOLtTbt2qbsTNFNVdUU8ardy7o3/HO6AdyJ74Nm2TUG0DUOZZNqPD4WubOFnF2sTh7c2+LurppmiqN8xO/jxMdDoT0etQgAAAAAAAAAAAAAAAAAAAAAAAAAAAAAAAAAAAAAAAAAAAAAAAAAAAAAAAAAAAAAAAAAAAAAAAAAAAAAAAAAAAAAAAAAAAAAAAAAAAAAAAAAAAAAAAAAAAAAAAAAAAAAAAAAAAAAAAAAAAAAAAAAAAAAAAAAAAAAAAAAAAAAAAAAAAAAAAAAI/1Twm9ZZTqfN8uw2WaeqsYPGXsPbquYe9NU00VzTEzuuxG/dHYBYAiv21euO1Wm/F7/8AGPbV647Vab8Xv/xgWoIr9tXrjtVpvxe//Gf3Y4VGt7l63ROV6b3VVRE7sPf7P98C0QAAAAAAAAAB87tnHV5yL4eo88+iIAAAAAAAAAAAAA/LF/8AC3v7FX7nz54OXVs0r4RX5qsH0LAAAAAAAAAAAAAAAAAAAAAAAAAAAAAAAAAAAAAAAAAAAAAAAAAAAAAAAAAAAAAAAAAAAAAAAAAAAAAAAAAAAAAAAAAAAAAAAAAAAAAAAAAAAAAAAAAAAAAAAAAAAAAAAAAAAAAAAAAAAAAAAAAAAAAAAAAAAAAAAAAAAAAAAAAAABkvCq6h2f8A9vDf/Itsa4EPTVqXwK35bZeFV1Ds/wD7eG/+RbY1wIemrUvgVvywV+AA9LnerNOZDiqMLnmf5RluJroi5TaxmNt2a6qJmYiqIqqid2+Jjf3pe6RXw1uqnlXwLa8/fBZuAxuFzHB2cXl+Js4rCXqePbvWLkV0V09mmqOSY95+7g9g/Ud0l4BR/m7wHoc21npfJ8dXgs31JkuAxlERNdjFY+1auUxMb4301VRMb4mJe7sXreIsW71i5Rds3KYroroqiqmqmY3xMTHRiYQZwrerfnX91hvM0Lc0P0l5B8H4fzdIPzzfWWmMmxtWDzjUeS4DF0xFVVjFY61auRE8sTNNVUTyvJzbUeS5PllvMc1zbAYPAXYiq3iL2IpoouRMb44szO6rfHQ3Il4W3VpzDwXD+bh/ul9nmvttU2c2vXrVjKsNbpwmHxGMrqptU0URFPEtUREzO7dyzu3TO/fO/eCzNL6201qu9fs6dzrB5jdsUxVcosV75piZ3b5jsP1zjWOmclxs4POdRZNl+LimKpsYrHWrVcRPQni1VRO5luwLY1mWzLPM0xuPzTB423jMNTZppsUVUzTMVb987+swThedWXE+BWP3SC38RmmAw+WxmOIx2FtZfNEXPVNd6mm1xZjfFXHmd26ezvclz2tAeqOY+y7JuPv3b/VMcX8rofpS9pPRmutu1rCYnMcwjLdMZdbowmGquU1TbjiUxT/srcTHHq5PdVTMcvJv5N0dPn3BNxFnLblzItT0YrG0UzNNjE4TmVNyexx4rni/JIKqwGNwuY4S3isvxNjFYW5G+i9YuRXRVHeqjkl5CBNhGt822dbScPlmMrvWsuxOLjBZjg7k+5oqmricfd1qqKuv2ImF9g5rPtT6Oy/MYw2f55p/DY/D7qotY3F2aLtvfG+J3VTvjfG6XucTmmX4TK5zPFY7C2ctiiLs4u5epptRRO7dVx5ndunfHLv66F+Fh1bc4/ucN5mlWeM01VrDYhhMgt4qnCVY7KcNbi9VRx4o9xRO/dvjf0OyDLuFlq7TeebMMPhck1Bk+Y4qMytXJs4TG271cUxRciauLTVM7uWOXvvQcDvU+Q5BkmpLee53leWV3cRZqt04zF27M1xFNW+YiqY3uF2w7Cb+zbSlvO7uf2swprxVGG5jThZtzHGpqnfv48/zex13r9imxy9tQwGaYmznVvLYwN2i3NNeGm7x+NEzv+2jd0AXbk+b5bneD9V5NmGDzDC8aaObYS/Tdo40dGONTMxvetzTWulcox93A5rqXJMDjbW7mmHxOPtWrlG+ImN9NVUTG+JifemHpdjOg7mznRkZFdzCnH1eqLl/m1Nrmce63cm7fPY7KOuFH1dtTfiv/wAW0C/bVyi7bouWq6a7dcRVTVTO+KonoTE9h/T1umulzKvBLXkQ9kDncTrnSWFx9zA4nVGRWcbbucyrw9zMLNNymvfu4s0zVvid/JudE+d20fq8578PV+efREHPYvXGk8HmFzA4vU+RWMdbr5nXh7uYWqblNf8ANmmat8T3nkak1TkOmbNFzUGcYDLqa/tIxN6mia/7MTO+fiQJtpv1YXbXqfEW4ia7WZ13IiehMxVE8rs9PbH9oG1y7c1XnWMs4W3j55pRiMfVVx7tPW5nbpid1HY37o3bt3ICx9L6qyLVWGvX9O5phcxtWaoouVWK9/EmY3xE9h7plOwDZhjtmOWZxhMwx+Gxs429RdoqsU1U8WKaZiYmJ99xfCd2y4rStfsW0rf5lnF23FeMxdP22Goqj3NFPYrmOXf1omN3LO+A2rUetdM6auRbz7PstwF6Y3xav4imm5Mdni79+74njZFtD0fn2Jpw+UalyrE4mud1NmnE0xcqnvUzMTPxQlDZtwdtQ63y6jPtR5pOU4fGf7a3zW3N/EX4nl49UTVG6J6MTMzM9Hd0N/lbRODJnGncmv5ppzNac6ow9E3LuGmxzK9xY5ZmjdVVFcx0d3JPY3zyAs4SxwVNruPx2Z0aM1Niq8VNyiZy7E3qt9cTTG+bVVU9GN0TNMzyxu3deN1TgAAAAAAAAAAAAAAAAAAAAAAAAAAAAAAAAAAAAAAAAAAAAAAAAAAAAAAAAAAAAAAAAAAAAAAAAAAAAAAAAAAAAAAAAAAAAAAAAAAAAAAAAAAAAAAAAAAAAAAAAAAAAAAAAAAAAAAAAAAAAAAAAAAAAAAAAAAAAAAAAAAAAAAAAAAAAMi4TG0O9oTQkWsru8zzrNaqsPhq4nltURH+0uR34iYiOxNUT1muoj4ZOb147anYy/jf7HL8DboinsV1zNcz8cTR8gP74M2yOxrvG4nUOp6K7uSYS7xKLMzMeq73RnjT0eLTvjf2ZmI60rQy3L8HleDt4TLcJh8JhbcbqLNi3Fuin3ojkcZsIyi3kuyHSuGtUxTN3A0Yqvd16rsc0nf+Xu+J3gOK2kbNNN6/yy9h85wNqnGTTMWcfaoiL9mrrTFXXj/pnklFORZnnmxHa1dt3Zqm7gL/ADDF2qZ3UYrDzunk71VMxVTM9Cdz6Fo54bOUW8NrPIc1t0xTVjcFVZr3fyqrVfR9/dciPigFfZbjcPmWXYXHYK5F3C4m1TetVx0KqKoiYn44mHP7U71eH2Y6uvWpmm5RlGLqpmOtMWa90uP4LmbV5rsXyWL1XGuYOq7hJnvU1zxY+KmaY+Jg21rYNq2M51lq2b2U+tfqjGZpxeb1805jxq7m7dxN3G4vW39Hrg9NwRMNav7ZcNXdoiqqxg7923M/yat0U7/kqn5V1Pmls70VmmvtRRkuR14WjF8xqvb8TXNFHFp3b+WInl5ewpnYBsS1RoHX8Z1nl7K68J6luWd2Gv1V18ari7uSaI5OTsgovM7tVjLcXdo5K7dquqPfiJl8/wDg44e3jNt2lqMTTFymL9y77rl91Rarrpn4qqYlrG2fYNq3U2vtQaky69lNOX4iqL1FN2/XTc4tNumJ3xFExv8Acz108aJ0zjtY6owOQ5TVYpxuMmqLc36ppoji0VVzvmImehTPWB9OHi5pl2DzbL7+BzPC2MXg79PFu2L9EV0Vx34nkTBsb2Bau0dtKyXPs2v5TVgsHVcm5Fi/XVXPGtV0RuiaIjo1R12lcLDqJZv/AH2H89SDRdMaVyHS1i9Z07lODy63eqiq5GHtRTNcx0ONPRndy7t/Q3vdJO4Df/Haw/u8L++6q3E37WGw92/iLlNqxaomu5XXO6mmmI3zMz1oiAfo8PE5rl+FvcyxWPwlm7/MuXqaavkmUY7VtteptoGopyHQ9eMwuU3LvMMPawm+nEY2d+6JqmOWInrUxu5Ojv6395XwXdb47BxicdjsnwN+5HG5hev111xP/VNNMxv96ZBatuum5RTXbqproqjfFVM74mH9IBxljaNsH1DYicRewdu5PGt8zuTdweLiOjEx0J6PQmIqjfv5N8SsbY9tBwm0fR1nN8PbjD4u3VzDGYbfv5ldiImd3ZpmJiYnv7ujEg7h/lVUU0zVVMRTEb5mes5XadrjLtn2ksTneab7nFmLeHw9M7qr92d/Foiet0JmZ60RM95G84vaTt91DiLOHuXLmDtzFVVmm5NnBYSmehv7M+/xqp3T2OQLmw2bZdib3McNj8Jeu/zLd6mqr5Il5qJ804Lut8DgZxOCxuT47EURxuYWb1dFcz2KZqoiN/vzD+9i+2nP9Eamt6c1xfxV7KObeprsY2Zm9gK9+7fvnl4sT0aZ6EcsdiQtUImJiJid8T0JgASHw1NVYq7qHKdLWblVOBsYeMbeoid0XLtVVVNO/wDs00zu/tyrxInDT0pi7ef5VqqxaqrwN7Dxgr9URvi3cpqqqp3/ANqKpiP7Mg7vgvbLskwGicv1RmeCsY3Ocxib1uu/RFcYe3xpimKInkiZiN81dHl3dZv80xNM0zETTMbpiegl3g27bskwOmsHpPVuJpy+9g99vCY27yWbluZmYprq/kTG/dvnk3RHLv6NPYXE2MXh7eIwl63fsXI41Fy3VFVNUdmJjkkE88KDZJk2K0ljdV5DgbOBzXARF3E04eiKKMTa37qpqpjk40b+NxuvETE7+Tdy3Av1piaczzHR+Lu1V4Su1ONwkVTv5nXExFdMd6qKoq3dmmeyqvMsDhc0y/E4HMLFGIweJt1Wr1quN9NdMxumJc9p7Z3pHTmZ05hkWQYHA42mmaIvWaN1URPJMA6oYLwz+pPgfhaz5q89HwIOlnU/hlryJBSwJj4cP/JNKeEX/JoBTgwrgbdSO98J3vItvQcN7pV014bc8gFKPDxWa5dhL3MsVj8JYu/zLl6mmr5JlCWzvUG0DUemcNs/0HTes2ablzEYm/h6+Z1TTXMfb3OTiUR2InfO/dy9B0+J4LOtfUlV/wBdcjvYqY41Vrm13fVPY400bpn3/lBaNFVNdEVUVRVTMb4mJ3xMP9fPbTOrtbbGNW14G96pw02K49VZViapmzdpnl3xHLHLHQrp/THIu/RmpMBq7TGX57lNfGwmMtRXTE9GiroVUT36ZiYn3ge6Ey8OH/kGlfCr/kUsi2e59tB1RpjB7P8AQlN6xhrNVy9ib+Hr5nM011b/AHdzk4lEb+hHLVy9HoAurE5tl2FvcxxWPwlm7/MuXqaavkmXmU1U10xVRMVUzG+Jid8Si3FcFnWsYSq/TmmR38Vu402ovXYmqexFU0bpn39zitKaz1rsa1ZXgL/qmxGHuRGLynE1TNq5TPLyRyxEzHLFdP6Y5JD6EJ14bXSDkXwn/wDarbnpDUOB1XprL88ym5x8HjbUXKN/RpnoVUz34mJie/EsM4bXSDkXwn/9qsH6cCbqdZ18K1eZtN+zHA4XMsDewWY4azisJfpmi7ZvURXRXT2JieSWA8CbqdZ18K1eZtOx4UfUJ1N+K/8AyrQO50xpLT+lrd6jTuUYLLovTE3Zw9qKZr3dDfPRndvndHW3veJD4D/THqjwSz5cq8mYpiZqmIiOWZkB4eLzTL8Hdi3i8dhbFyehTdvU0zPxTKRdtG3TPNU5/XprZ5exFjLpu+p6b+D3+qMdXv3e4mOWmmZ6ERyz0Znl3R63K+DDrnM8H6szHG5VgcTd93NnE3667kTP8+aaZjf70yC1rddFyimu3VTXRVG+KqZ3xL+kBYyxtF2C6iw/Gv3cJauzNVHM7k3cHi4joxMdCfjiKo37+TfErN2Ua6wW0PRuFzvBUcxuzM2cVh9++bN6ndxqd/XjliYnsTAOwfzduUWbdVy7XTbt0xvmqqd0R8bg9te0Ozs30ZczTmVOIzC/XGHwViqfc13JiZ31buXi0xEzPZ5I5N+9IWR5DtF275xicVXja8VYs17rmIxl6beFsTPLFFFMRO6d3Wppnsz0QXfhc0y/GXOZ4THYW/c/m2r1NU/JEvMRJnvBj1xlOBqxmXYrLMyu2o4/MMLdrouzu/m8amImfjiew8nYXtvz3TWo8Np7WWKxGLye7djDTXi5mb2Cr38WJ408s0xPJNM9Drbt26QtIAAAAAAAAAAAAAAAAAAAAAAAAAAAAAAAAAAAAAAAAAAAAAAAAAAAAAAAAAAAAAAAAAAAAAAAAAAAAAAAAAAAAAAAAAAAAAAAAAAAAAAAAAAAAAAAAAAAAAAAAAAAAAAAAAAAAAAAAAAAAAAAAAAAAAAAAAAAAAAAAAAAAAAAB49WCwtVUzVhrEzPLMzbjleQA8f1DhPuWx+bh87NbU007b8/oppiKI1FiIimI5N3qmrkfRt85tcdXLP/AP8ASPEf/JqB9EfUOE+5bH5uD1DhPuWx+bh5AAPCzvNMHkmUYzM80v04fBYS1VevXKuhTTEb59+e910Ua22n632xao9YtJW8Zh8uvVTTYy/C18Sq5RH8u/XExyded88WP0yFrV5vltvEcwrzDB039+7mc36Yq3+9v3vORXRwV9aVYHmtWZZFTiJjfzCb1yfi43M92/8AR33Paa1przYhq2MpzeMT6ktTE3srxNzj2btuf5Vqrlinfy7qqevG6d+6YBeo9bprO8FqTIMBnGVXea4LG2qb1qqeSd09aY60xO+JjrTEuM237TcJs00vTi5t0YnNsXM28Dhqp3RVVEctdW7l4tO+N+7o74jk374DQ7lyi1bqru100UUxvmqqd0R8bxcLmmX4u7zPCY7C37n821epqn5IlCOU5PtI27ZtiMTVir2Lw9qvdXfxV2bWEw8z0KaaY5N+6ehTEz157L3+dcGLXOVYGcZl+LyvML9qONzDDXq6LszH83jUxEz8cAtsRdsT25Z5pTUFnT2uMRiMVlE3fU9dzGTM38DXv4u+ZnlmmJ5JpnoR0Ohum0YnfG+OgD53bOOrzkXw9R559D7tyi1bquXa6aKKY3zVVO6I+N81suzudNbSred02YxFWX5nOJi1NXFiuaLkzEb+t0GtWNAbVNt0Rn2eY21gssvTzTDUY25XbtcXrcys0xO6P+qYjfHLvkFjYPM8Bja5oweNwuIrjo02rtNcx8kvLQJtD2Iax2dZf693bmGxeBsVRNeKy+7VxrEzO6JqiYpmOXrxvj3m4cFHapmOqqMZpjUmJrxeYYOz6owuKuzvuXbUTFNVNc/yppmad09GYmd/QBRY9fqH/kGZ+C3fIl85NmmsL2hNWWM/wmGoxOJw9m9Rat3JmKePXbqoiat3LMRxt+7r7t2+OiD6T4i/aw1qbuIu27Vuno111RTEfHL8sHmGCx2/1Fi8PiN3R5jdpr3fJKN8Psf2pbVIpz7VOZW8LTf/ANpZozO7XFUUz0OJZppmLcd73PvOM2hbJ9ZbKpw+b371E4aLkU28xy29XHMq+tEzupqpnk6PQ74PoIMR4L207Ga709jMtz67zbOcr4m+/PJOIs1b4pqn/qiYmJnr74nozLbqpimmZqmIiOWZnrAPExmZ4DBVxRjMdhcPXPQpu3aaJn5ZR/tt29ZzqPO72n9BYm/hcqpucwjE4XfzfG1793uZjlppmeSIp5Z6/R3R67JODPrvOsHGOzPE5bl169HH5ljL1dd7fPLvq4tNURPx7+zALZs3bd+3Tcs3KLluroVUVRMT8cP7QFn2mdo2w7M7GNt4q9g7FyvdRi8Ddm5hr1X82umY3T0OhXTy9boKq2C7WMPtLyK7RiqLeGz/AAURGLsUT7muJ6F2jfy8WehMdaffiZDTsX/wt7+xV+58+eDl1bNK+EV+arfQbF/8Le/sVfufPng5dWzSvhFfmqwfQsE5cI/bniNLY25pfR9yinNqaY9WY3dFXqbfG+KKInk4+6YmZnob+z0AobGYzC4K3FeMxNnD0T0KrtcUR8smDxmFxtua8HibOIojo1WrkVx8sIY0nsV2g7S7FOfZhiabNnExx6MXm+Irm5fpn+VTG6qrd2JndE9Z/OrtjO0DZlZnPsFiIu2MNHHrxmUYiuK7EdmqN1NUR2ZjfEdcF4Cc+DhtyxGqcZb0vrC7RVm80z6jxu6KfVO6N80VxHJx90b4mOju7PRowB4uNzLA4GaYxuMw2HmroReu00b/AJZTvwm9tWM01i6tKaRxHMMz4kVY3G0fbWIqjfFujsVTExMz1omN3L0MZ0LsT1xtGwvr5VXaw2ExM8enGZner4+I/wCqmIiqqY787onrSC9bF61ftU3LFyi5bq6FVFUTE/HD+0U43ZjtS2NxVqDT+Pt4nCWP9piPW+7VXTxI6PNbNURxqezuid3R5N29m1vUF7VW13BZ5irVFm/js2sXq7dEzNNMzcp5I39YH0fGe7fNKezDZZnWAtW+PjLFv1ZhYiN880t+63R36qeNT/iS/wAELU/rJtPnK71fFwuc2KrG6Z5Oa0b66J+SK6Y/tAuIE9cM/UnrfoTLshs17r2a4nj3Iiejatbqpif8c2/kkFCiaOBVpX1LkWc6oxFvdcxlyMHh5mOXmdHLXMd6apiP8ClwAAAAAAAAAAAAAAAAAAAAAAAAAAAAAAAAAAAAAAAAAAAAAAAAAAAAAAAAAAAAAAAAAAAAAAAAAAAAAAAAAAAAAAAAAAAAAAAAAAAAAAAAAAAAAAAAAAAAAAAAAAAAAAAAAAAAAAAAAAAAAAAAAAAAAAAAAAAAZLwquodn/wDbw3/yLaOdmOntbagx+NtbP5xsYq1birEepcdThZ4kzujfM107+XrcqxuFV1Ds/wD7eG/+RbY1wIemrUvgVvyweh52u3v+dnvz/b/jHO129/zs9+f7f8ZboDj9kOX53lWzjJMFqrm3r1Zt1xiebX4vV75uVTG+uJmJ5JjrylvhrdVPKvgW15++tRFfDW6qeVfA1rz98FMbB+o7pLwCj/N3jg9g/Ud0l4BR/m7wEE8K3q351/dYbzNC3ND9JeQfB+H83SiPhW9W/Ov7rDeZoW5ofpLyD4Pw/m6QRVwturTmHguH83CydmFi1htm+lrWHt027cZXhpimmN0b5tUzM/HMzKNuFt1acw8Fw/m4Wbs46nml/gvC+ZpB0SFeF51ZcT4FY/dK6kK8Lzqy4nwKx+6QV/smsWsPsu0jbsW6LdHrThauLTG6N9VqmZn35mZme/Lq3MbLeplpH4HwfmaHTg+du3mIwu2nVM2IimacdNyN386YiqZ+WX0SfO7hCdWfVfhf/wBFL6IggvhYdW3OP7nDeZpWxoPpH078HYfzVKJ+Fh1bc4/ucN5mlbGg+kfTvwdh/NUgyThl9SXDfClnzd1znAe/5Bqrwqx5FTo+GX1JcN8KWfN3XOcB7/kGqvCrHkVAppAHCj6u2pvxX/4tpf6AOFJ1dtTfiv8A8W0C7dNdLmVeCWvIh7J63TPS3lXglryIeyB87to/V5z34er88+iL53bR+rznvw9X559EQfOzbNRTc226morjfTVmlUTHZjjQ+iNm1RZtUWrNFNu1RTFNNFMbopiOSIiOw+eG2Pq46k+FavKh9EQHzfqzzL9R7W5zvVN6qMpxeaeqcXM0zXusc038SIiJndxYimH0eu08e1XRE7uNExvfNbZ3p/BZ5tEyfIM+uYjDYXF4uMJeqs1RTcpqnfTERNUTG/jbo5YkFm08IrZpTTFNOc34iI3REYG9yfqv99sXs17dX/Eb3oud9qpoftrqTxix/BPaqaH7a6k8YsfwQS/hc3weX7ZKM309XMZbazz1RhJimaN9nm++mN08se55Nz6PsEw/Ba0TYxFq9Rmmo5qt1RXETiLG7fE7/wChb2AAAAAAAAAAAAAAAAAAAAAAAAAAAAAAAAAAAAAAAAAAAAAAAAAAAAAAAAAAAAAAAAAAAAAAAAAAAAAAAAAAAAAAAAAAAAAAAAAAAAAAAAAAAAAAAAAAAAAAAAAAAAAAAAAAAAAAAAAAAAAAAAAAAAAAAAAAAAAAAAAAAAAAAAAAAAAgfhV7+fjnu/oczw278xbXwiHhjZTXgdq9vHcWeZZhgbVyKutNVEzRMfFFNPywCvdnW6dn2mJp+19a8Lu3djmVLoXAbA85t55sf0viLdcVVWcHRhK4joxVa/2c7/yYn43fgJV4c+7fons/+t/+wqpHnDaza3iNX6fyqiqKq8Hg679cR/Jm7Xu3e/utxPxwDUOBxv50Vzf0PXK9u97i22j7XOpVrH4Hxfma3J8FvKa8q2L5LN2ni3MZVdxcx3qq5imfjpimfjdZtc6lWsfgfF+ZrBI/A86sFPwff/fSuRDfA86sFPwff/fSuQHh51/ybH+D3PJlA/Bl6uOl/wC3f/8Aj3F8Z1/ybH+D3PJlA/Bl6uOl/wC3f/8Aj3AfQRkHCw6iWb/32H89S19kHCw6iWb/AN9h/PUgy3gN/wDHaw/u8L++61DhXZ9dyTY9jreHrmi7md+3gONE8vFq311x8dNFUe9LL+A3/wAdrD+7wv77rseGparr2X5XcpiZpt5vbmrvb7N6N/8A+vZBxHAn01h8TmmfakxNumu9g6aMJhpmN/FmuJmuY7E7opj3qpVum7gRXaJ0fqOzExzSjH0V1R19024iPJlSIOI2yaIjaDoLHZHbqsW8ZVVRdwt69v4tq5TVHLyRM8tPGp6HQqlxnB32U57sxxGd+u+Y4DFYbH02uLRhaq5mmuiauWeNTHWqbUAjDhn6iu47X2X5FTXPqXLcJFyaN/8A7t2d8z+TFH6ey1/YbqbZ/ozZnkuXVaoyOxjrtmnFY2KsXRFfN64iqqKuXo08lP8AhT1wrrddG27Oaq4ni12cNVR73MaI/fEu809wWaM5yDLc0ta0ii3jcNaxNNMZXxt0V0RVEb+bcvR6IKG56eg+7DIvHbf1pG4VmM09m20TDZrpjMcDj6MXgqPVVeEu03I5rTVVTvmY6/EiiPiaF7Ub79v2T/8AjHtRvv2/ZP8A+MDb9hWb3M82RaWx1+qa7s4OLNdU9GqbUzbmZ788R3bldl2kfYJoTLNOervV/qLmv/qOZcy4/Hu13PteNVu3cfd0Z6DqgHh5zleBzvK8TlubYW1i8DiaOJds3ad9NUf/AK8u/oxPK8xxOO2q6GwGZ4jL8ZqXAWcbh7tVi7ZqqmKqK6Z3TTPJ0YmNwMF2i8Fm/Teu4vQeYUV2Zmaoy/HVbqqe9Rc6E96KojvzLHb+V7SdluIquzZz3IqYq91ds1Vcwrnv1UzNur3p3vok/wArpproqprpiqmqN0xMb4mAR5s94UWdYC9aw2tsHbzTBzMRVi8NRFq/T35pjdRV726n31X6Y1BleqMkw2bZFjLeLwGIjfRco609eJjoxMdeJ5YYVwjti2QYjSeZ6n05grOW5rgLc4m/bw9PEtYi3Ty176I5IqiN9W+OjumJ3798Z3wM9UYrA66xmnarlVWAzLD1XqbczyU3re6Yqjsb6eNE9ndT2Aapwz+pPgfhaz5q89HwIOlnU/hlryJe84Z/UnwPwtZ81eej4EHSzqfwy15EgpZMfDh/5JpTwi/5NCnEx8OH/kmlPCL/AJNAOn4G3UjvfCd7yLb0HDe6VdNeG3PIe/4G3UjvfCd7yLb0HDe6VdNeG3PIB7PgV4azRszzXE02qIxF3Na6K7kR7qqmm1ammJnsRxqt3vyoFgfAt6lOYfDF7zNlvgJ04Z+l8PjNGZfqS3biMbl+Ipw9y5EctVm5v5J96uKd39qey8fgSZ1cxOl9RZNcrmqjA4q3iLcT/Ji7TVExHe32t/xuv4WuIt2diuY0VzEVX8Th7dG/rzzSKv3UyzTgNW65xWsbvLzOKMJT3pmZuz/l+kHteHD/AMg0r4Vf8il77gYYazb2XY7EUWqKb93M7lNy5Ee6qim3b4sTPYjfO7357L0PDh/5BpXwq/5FLo+Bp1JcT8KXvN2gbum/hpaXw+K0plepbVuIxuCxEYS7XEctVmuJmN896qI3f25UgxbheYi3Z2NYqiuYiq/jLFujf15401fupkHNcCfOrmL0dn2UXK5qpwGLovW4n+TTdpnkjvb7dU/HL9OG10g5F8J//areg4DNuvdrO7yxbn1HTHYmf9tP+f6Xv+G10g5F8J//AGqwfpwJup1nXwrV5m07HhR9QnU34r/8q047gTdTrOvhWrzNp2PCj6hOpvxX/wCVaBjHAf6Y9UeCWfLltvCU1Fd05sfzu9ha5t4nGRTgbdUTumOaTuq+PicdiXAf6Y9UeCWfLlo3DLt117JMPVRE8WjNLNVfvcS5H75gGM8Ey9pbKdT5pn2qs2y3AX8JZptYGnGXqaJmqvjceunfPRimmI/xyqnnp6D7sMi8dt/WjnYdseo2pYTN7sZ/GV3Mvrt0zb9R8348VxVMTv5pTu+1nstP9qN9+37J/wDxgdVwjdWaH1VsnzXCYPUeTYzMrFVvEYS3axVFdfHpriJ4sRO/lomuPjcLwIc3uW9QakyaapmzewtGMimehFVFfEmY9+LkfJD2HtRvv2/ZP/4zQNimwznZapxWc+yL1z5vgq8JzH1FzDi8auivjcbmlW/7Tdu3dfog5zhrZJjcbpDI81wtuu5hMuxNynE8WN/Ei5FMU1T3t9O7f2aoc3wV9q+mNN6Yv6a1HiqMsxE4uvEWcTdieZXYqimN1VUfazHF6M7o3buVVmLw1jGYW7hsXZt38Pdpmi5auUxVTXTPJMTE8kxPYYHrbgvaYze/cxOm8dicjvVzM8x4vN7ET3qZmKo/KmOxAN2yvNMBm2GjEZXjsLjcPPQu4a9Tcpn46ZmGTaz4O+kNWanzDPcdi85w2KxtcXLtvC3rVNuKt0RMxE25nl3b55ejMsIzrg87RdJXKsw03i7WOqtctNeW4mqziIj+zPF5e9TMy9lso4Q2ocgzu1k20Gu7jcv5rzC7iL9HFxOEnfumauSJqiJ6MVe67/JukLGsW+Y2bduKqq+JTFPGq6M7o6M99/b/ACmqK6YqpmKqZjfExO+Jh/oAAAAAAAAAAAAAAAAAAAAAAAAAAAAAAAAAAAAAAAAAAAAAAAAAAAAAAAAAAAAAAAAAAAAAAAAAAAAAAAAAAAAAAAAAAAAAAAAAAAAAAAAAAAAAAAAAAAAAAAAAAAAAAAAAAAAAAAAAAAAAAAAAAAAAAAAAAAAAAAAAAAAAAAAD5za46uWf/wD6R4j/AOTU+jL5za46uWf/AP6R4j/5NQPoyACdeGnqK7l+isnyOxXNEZpiarl7dP21uzFM8We9xq6J/wALn+CbmujNKaVzHM88z7KMFnePxE2+JiMRRRcosURHFjdM7431TVPf3U9h+PDkt1xjdH3J38zm3iqY9+Jtb/3w5PZJwfqNoeisNn9GqYwFV27ctVYf1BzXiTTVu+25rT0Y3T0OuCqeenoPuwyLx239bAeF3nukdT6cyPG5DnWV5jmmFxc2Zpwt+m5XFmuiZmZiJ37oqop97jd9+/tRvv2/ZP8A+Me1G+/b9k//AIwOq4GGb3Mbs2zDLr1U1Rl+Pqi3/wBNFdNNW78rjz8bD+Fhn13ONsGPwk1zOGyuzawlqnfyR7mK6p9/jVzHxQqPYfsr512X5rhfXn109XXaLnG9S8w4nFiY3buPVv37+8j7hCW6rG2rVUXY5fVcV7p68TRTVH6JgFz7MtNYfSGg8lybDW6aJw+Ho5tMRumu7Mb7lU+/VM/udO/izcovWaLtqqKrddMVUzHXieg/sE5bb+D/AJjrjXVzPtPY3LMFbxFiiMRRiJriqq9Tviao4tMxummKPjiW86VwWLy3TGUYHMb1F/HYXB2bF+7RMzTXcpoimqqN/LumYmeV7QB85NG5fhc120ZVgMws038JiM7pt3bVXQrpm9y0z3pfRqmmmimKaIimmI3RERuiIfO/Zx1eci+HqPPPoiD0OvsLaxuhdRYbEUxXau5diKKonsTbqRRwUL1drbdk1FMzEXbOJoq78cxrq/fTC3tY9KOd+A3/ADdSHOCr1csg/sYn/wCPcBdWof8AkGZ+C3fIlAfB0y3CZtto0xhMxsUX8PzW5dm3XG+Jqt2a66d8dfdVTTO7vL81D/yDM/BbvkSg7gv9XTTHv4n/AONdB9AXA7e8LaxexzVlu/TFVNOBruxE/wA6iYqpn5aYd84jbf1IdX/Bt7yQTDwLL1dG1LMrUTPEuZRd3x34u2d0/v8AlULwldQ3dObH86u4WubeJxkU4G3VE7pjmk7q/wBSK068DDqsY34Jvedstm4ZFm5d2R2q6Ini2szs11+9xLlP76oBk/Ay0ph821jmmf4y1Tcpyi1RTh4qjki9d40caO/FNNX5UT2FmJh4Dt63OUassRMc2pv4euY6/FmmuI/TTKngen1hp7Bar0zmOSZpbivC4y1NurfG+aJ/k1x36Z3THfhCWwvNcVo3bfk9i5VNE142cqxVETyVRXVzPdPeivi1f4YfQV87MBVGabfbFeD91TidTRXbmnsVYrfE/JIPodi/+Fvf2Kv3PnzwcurZpXwivzVb6DYv/hb39ir9z588HLq2aV8Ir81WC+9Q5nRkuQZnml6N9vA4W7iao7MUUTVP7kCbHclq2i7ZcutZ3M4mjFYm5jsdNXLzSKd9yqJ71VW6n/EuHavZrxGy/V1qzEzcryjFxTEdeeY1ciQeCDet2tslii5MRVewV+i3v69W6Kv3UyC56aYppimmIimI3REdCIK6KblFVFymKqKo3VU1RviY7Ev9AfPLa7klWzjbJmFnJJnD0YPFW8dgZp/9uKt1ymI71Mzxf8K/cmzSzmWn8Dm1PuLGKwtGKjvU1URV+6URcLjEW7+2fG27cxNVjCYe3Xu61XE437qoV5oXB3uc/p/BzExf9YsPZ3dfjep6Y3fKCF9L4a5tJ2yYOjMJqq9ec0m9iI38vM5qmuuI7G6mJiOw+i1izbw9i3ZsW6bdm3TFFFFEboppiN0REdaNz598Gu7RY24aXqvbopm7do5f51Vm5TH6Zh9BwJiKomKoiYnkmJfOjMMLYwO3fE4TB2qLOGw+pKrVq3RG6miinFTEUx3oiIh9F3zuz3/8weYf/pRc/wDlyD6IvnptSyjEbM9tOM9bqeZU4PG0ZjgOtHEmqLlER3on3P8Ahl9C0x8NbSnN8qyXVWHt768NXOBxMxHLxKt9VuZ70VcaP8cAo7Ic0w+d5Jl+aYKrjYbG2KMRan/prpiqP3oh4U+fXNTbYr+XYPjXreW0W8vs0UcvGufbV7o7PHr4v+GG08GTXtijYjmc5lc3zpiLtVyJnlmxxZuUf/XTH9mGJ8HPJL+utt1rNcyjmtGEu3M3xVUxyVXONvp+PmlVM+9Egs3Z3py3pHQ+S5FainfgsNTRcmnoVXJ5a6vjqmqfjdEAAAAAAAAAAAAAAAAAAAAAAAAAAAAAAAAAAAAAAAAAAAAAAAAAAAAAAAAAAAAAAAAAAAAAAAAAAAAAAAAAAAAAAAAAAAAAAAAAAAAAAAAAAAAAAAAAAAAAAAAAAAAAAAAAAAAAAAAAAAAAAAAAAAAAAAAAAAAAMl4VXUOz/wDt4b/5FtjXAh6atS+BW/LUltV0d7PtDY/Tvq71B6qqtT6o5jzXi8S5TX9rxqd+/i7uj13G7ENi/OuzXM8b6/eunq2zTZ4nqPmHE3Vb9+/mlW/9ANfAASZw3MgvxmWntRUUVVYaqzVgLtcdCiqmqa6In34qr/JlWb1ep9P5ZqjI8VlGeYWjFYDE08Wu3Vyd+JiY5YmJ5YmOgDCeDHtY09Og8FpvPs0wuW5nlvGt25xdyLVF+1NU1UzTVVujfG/i7t+/kiWoan2taH05gbmIxupMuvVUxMxh8Hfpv3a57EU0TPR7M7o77EtQcE2mrF116e1PNvDTPubONw3Gqpj+3TMb/wAmH7aa4J2GtYqi7qTUlzEWKZ3zh8Fh+ZzV/jqmfJ+ME7bUdX3dda6zTUF2xGHpxVcRbsxO/iW6aYppiZ687ojfPZ3vohofpLyD4Pw/m6WI654MWW5/nVGKyPOreRYC3Yt2LeDt5fzaKeLHLVNc3aZmZnlmZjf35b3keA9a8ly/L+ac19SYe3Y5pxeLx+LTFO/dy7t+7oAh3hbdWnMPBcP5uFm7OOp5pf4LwvmaWVbW+D7zwtaYjUHsm9bubWrdvmHqDm27iU7t/G5pT0febNpzLfWXT2V5XzXm3qHC2sNzXi8Xj8SiKeNu3zu37t+7fIPYoV4XnVlxPgVj90rqYVte2Ac8TWVzPvZL63cezbs8w9Qc23cWN2/jc0p6PvA07Zb1MtI/A+D8zQ6d6zS2VesOmMoyjm3N/W/B2cJzXicXmnM6Ip427fO7fu37t8vZg+d3CE6s+q/C/wD6KX0RTvtC4Nfsw1pm2f8Asr9R+r7vNeYet3NOJyRG7jc1jf0OxCiAQXwsOrbnH9zhvM0rY0H0j6d+DsP5qlkO1jg9c8DW+M1D7J/W/wBUUW6PU/rfzXi8SiKd/G5rTv37t/QbZkOX+tOR5dl3Nea+pMNbw/NOLxePxKYp37t87t+7obwY/wAMHB3cTseru2qZqpwuPsXrkx1qZ41G/wCWuPlZnwN9X5HklGosrzrMsLl9/E12b9icVdi3TciIqiqIqq3RvjfHJ0Z396VWZ7lOCz3J8Zlea2KcRgcXbm1etVfyqZ/dPYmOWJ5Uw55wTbk4+urI9T0U4KqrfTbxeGma6I7E1Uzuq9/dAKfynNsuzjD138ox+Ex9iiubdVzC3qbtMVRETNMzTMxv3THJ30X8MTIL+W7Uac2mir1LmuFt103Otx7cRbqp9+Iiif8AFCoNiuz+rZto6vJbmY05jXcxVeKqu02eZRE1U0xxYjjTv3cXo9/oPc6+0Xkuu8grynUOGm7YmePbuUTxblmvrV0VdaeX3p68SDgNiO17TOfaHyrC5nnGCy/OcFh6MNiLGLvU2prmimKePRNUxFUVRG/k6G/c91rjbVonSmW3r051g8zxkUzzLB4C9Terrq60TNO+KI79W74+gxjNuCXiIxNU5Rqq1OHmfc04rCTFVMdiZpq3T7+6HvNH8FTKcFjLeI1Tnd7M7dE7/UuGtcwoq71VW+apj3uLPfBMV3OL+odoPrxjKaKcRj8yjE3KaI9zTNdzfujvRvfTFOmecGPDY/Wd7O8BqO3l+EqxNN+1gLWWRNNqmmY3URVF2OTk6O5RYPndtj6uOpPhWryofRFO+seDV7JNcZlqL2V+pvVmLnFep/W7j8TfO/i8bmsb/f3KIAQjwkNDY7Qm0i9nWX03LeWZliJxuExFvki1e38aqjf1pirfMd6Y7Eruet1HkWV6lyi/lee4KzjcBfjdXauxyd6YnoxMdaY5YBk+ybb9prVGT4exqTMMLk2fW6YpvU4muLdm9VH8uiufcxE/zZmJjocvRdvn+1HRGRYGvFY7U+VVU0xvi3h8TTeuV/2aKJmZ+RiuqOChgL+Jru6Z1Fewdqqd8YfGWObcXvRXTMTu9+JnvvWZXwS8TN+mc11VZpsxPLThsJNVVUe/VVER8kg9/s/4Quaaw2sUZNgdP1XshxlUW7FNH/EYemOjeuTv4sx15jrRu3TM/bUi43Zts205s8wFdjT+Eq5vdiIv4y/PHvXt3Zq3RujvRER3nZAAAAAAAAAAAAAAAAAAAAAAAAAAAAAAAAAAAAAAAAAAAAAAAAAAAAAAAAAAAAAAAAAAAAAAAAAAAAAAAAAAAAAAAAAAAAAAAAAAAAAAAAAAAAAAAAAAAAAAAAAAAAAAAAAAAAAAAAAAAAAAAAAAAAAAAAAAAAAAAAAAAAAAAAAAAAAMf4Tezu9rrQ9OIyq1N3Ospqqv4eimOW7RMRzS3HfmIiY7M0xHXbAAiDg0bW7OgcxxORakruUZFjbnHi7umfUl7oTVMdHizERE9jdE9lauV5lgc2wVvGZXjMPjMLcjfRew9yLlFXvTHIyHazwf9P64xd7NMtvTkudXZ41y7atxXav1dmujfHup/nRMdmYlh+J4M+0LL8RXGXY3K71ueTmlnF125mO/E0x/mCp9om0fTmgsru4nO8fa9UxTM2sFbqiq/enrRTT0Yj/qndEdlE+UYDPNuG1y7cuU1U3Mfe5tiblPLRhMPTujo/8ATTEUxv6M7uy0TTfBV1Fi8VTc1LnWX4LDzO+uMNxr92ezHLFNMe/vn3lN7PNBZDoDJvW/TuF5nFe6b2IuTxr1+qOvXV1+vuiN0Rv5IB0OWYHD5Zl2FwGCtxawuFtUWLVEdCmimIiI+SIc5tc6lWsfgfF+ZrdY9JrnKb+f6Kz/ACfB12qMTmGAv4W1VdmYopqrt1UxNUxEzu3zy7okEbcDzqwU/B9/99K5E47Bdhmpdn2vIzvOcdk9/C+pbljiYS9dqr41W7dyVW6Y3cnZUcDw86/5Nj/B7nkygfgy9XHS/wDbv/8Ax7i/Mxs1YnL8TYomIru2qqImehvmJjlTLsf4Pmq9F7R8m1BmmYZHdweDquTcow167VcnjWq6I3RVbiOjVHXgFRMg4WHUSzf++w/nqWvuE23aPzDXezvH5DlF7C2cZfuWq6a8VVVTbiKa4qnfNNNU9COwDCeA3/x2sP7vC/vut5216Rr1vs1zjJsNTE42q3F7C7+T/a0TxqY73G3TTv8A+pxPBw2TZ7szxOfXM+xeWYinH0WabXqK5cr3cSa9/G41FP8AOjob23Ag/g3bQ7WzjW+Lwmf80w+VZjEYfFTVTO/D3aJni11R0d0TNUT1437+tuXRl+OwmZYO3i8uxVjFYW5HGovWLkV0VR2YmOSWO7YtgOTa8xt3N8rxHrPnlzlu3KbfGs4iezXTybqv+qPjiWG3uDTtEwd2u1g8Tld21VyTXZxlVFNUd+Jpif0A2ThJ7XsFprTeIyLTmaROpsTNNE14S77rB0RVE1VVVR0KpiN0R0eXf7/j8EnE6szvJs4z3VObZljsFfrosYGnF3qq4maeNzSumJ62+aY39mJ7DltAcFeq3jLWK1zmtm7ZomKpwOXzVuud6q5MRMR2YiN/YmFQ5bgcLlmAw+By/D2sNg8PRFu1ZtU8WmimOhEQCXeGhonEXLuW6xwNqquzbtxgsdxY+091M26570zVVTM/2Y672vBg2w5Xd05hNI6mxtrBY/BRzLBX79cU0X7W/wBzRxp5Iqp37oiejG7dy71HY/B4bMMFfweOsW8Rhb9E27tq7TFVNdMxumJiejCYtoHBXpxGMu4rQ2a2sNarmaowOP4000d6m5ETO7sRMTPfBUVVyim1NyqumLcRxpqmeTd2d7DtpXCM09pTPsJluUW6c94t3dj7uGuxxLNHYoq6Fde/l3b93Ju3755MUt8GvaPc3Yau9llGH39GrG1TR7+6KZn9DV9lnBoyzT2PsZpq/GW84xlmYrt4S3RMYaiqOhNW/lue9MRHZiQb3kuY2M4yjBZlhKbtOHxdmi/bi7bmiuKao3xvpnlieV5gAIV4VOiMXpraPi85t2qpyrOq/VNq7EclN6Y/2lEz2d++qO9V3pXU9ZqTIcr1Nk9/K89wVrG4C/G6u1cj5JiejEx1pjlgGZbE9tORazyHBYPNsfYwOpLVum3fsYiuKOb1RG7j25nkq39Hi9GOXk3bpnYImJjfE8iVdZ8FKqq/cvaNz23RaqnfThcypn3Pei5RE749+n45cX7W/aTTE4eL2Xcw6HJjquJPxcX/ACBtvCS2p5HkmiM20/gcdYxmeZlYqwnMLFcV8worji11XJj7X3MzERPLMzHJu3yyDgaaYxWP17i9Q1W6qcBluHrtRcmOSq9cjdFMdndTxpnscnZe/wBHcFLFTibd3WGe2KbFMxNWHy2maqq47HNK4ji/kypzS+nsq0tkuHynIcHbweAsRuot0deevMzPLMz15nlBmPCyyi9muxzHXMPRNdWX4m1jKqYjfPFiZoqn4ormfeiWP8DXWeW5Nm+c6fzXE2sNVmXMruEru1RTTVco40VUb568xVEx/Znr7lfYzDWMZhL2Fxdqi9h71FVu5brjfTXTMbpiY68TEpR19wWMd643sTofM8LVgq6pqpweOqqprtf9NNcRPGj3909+eiCr8RftYaxXexF2i1ZojfVXcqimmmOzMz0EYcLPaNk+r81yvJtPXqMZh8rm5Xexlud9uu5Vuji0T14iKej0J38nQflguDPtBx1yizmGNyzDYamftruLruREf9NNNM/5Ox1FwWblvSuBwmm8ywl/O+bzcxmMx9VdqiaOLMRRbpopr3Rv5eXlns9YHZcDbqR3vhO95Ft6DhvdKumvDbnkNL2A6EzPZ5oa5kudX8FfxVWMuYiKsJXVVRxaqaYiN9VNM7/cz1macN7pV014bc8gHouCFtHyPJcrxuk87xNvAYi/i5xeFv3q4pt3Zqoopm3MzyRV7iJjf0d+7o9Grbl+1asVXrt2iizTTxpuVVRFMR2d/YRjsY2M5XtM2T4rGeqq8uzzD5ndtWsVFPHoroi1amKK6d8b43zO6YmJjfPR6DxsfwaNodqr1NZxWV4vCxPuZoxlVNP5NVMbgeXwrtqOA1bjsFpzTuJpxWWZfcm9iMTbnfRevbppiKJ68UxNXL0Jmqd3Q3zsvBM0jf03szjHY63Vbxec3fVfFqjdNNndEW9/vxvq96qHGbMODBRl+ZWMx13jsNjabNUV05fhONNuuY6HNK6oiZj/AKYjl7O7kmnaKaaKKaaKYpppjdERG6IgEzcOH/kGlfCr/kUvW8EPaPkeU5PitJZzibWAxdzFVYrC3r1cU273GpppmjfPJFUcXk39HfycsPZcOH/kGlfCr/kUuK2P7Fsr2l7JbmPoxVeXZ7YzC9at4mKePRcoii3MUV07468zumOWN/X6ALLvX7NmxVfvXbduzTTxqrldURTEdmZ6G5F3Cs2oYDWGZ4LT+nsRTicqy6ubt7E0Tvov35jdHFnr00xMxv681Tu5N0z+OO4NG0O1V6mtYnK8VhqZ9zNOMqiiP8NVMbvkaBst4MNvLMysZlrvG4bHcxqiujL8Lvm1VVHQ5pXVETVH/TEbp7MxySHa8FLSN/TGy+1isdbqt4zOLs42aKo3TTa3RTbiffiON/jc3w2ukHIvhP8A+1WoqmIppiKYiIjkiI6zKeERs6zfaTpjLcuyPEYDD38NjPVFdWMrropmniVU7o4tNU799UdYHH8CbqdZ18K1eZtOx4UfUJ1N+K//ACrT/eDxs7zbZtpTMcszzEYHEYjEY2cTRVg6666Ypm3RTumaqaZ376Z6z3+2bSmO1vs1zjT2VXcNZxuM5jzOvE1VU244l6iud80xM9Cmet0dwJ44D/THqjwSz5cqM2u6TnW2zvOcit8WMTftcfDzVO6IvUTFVHL1omYiJnsTLOuDnshz/Zpm2c4rPcXleIt42xbtW4wd25XMTTVMzv41FPJy99uoIA2Fa+u7K9f4inOrF+3l+I34PMbPFnj2Zpq5K+L2aZ3xMdiauvuXfkWd5Zn+X28dkmPw2OwlyN9N2xciuPend0J708rMdsOwvItoV+rMrF2cpz6Y3VYq1RxqL27oc0o5N89bjRMT2d+6IYHiuDNtBy/E1Rl2Lyu/RPJF2zi67czHfiaY/wAwVJtM2mad2fZVdxGb4y3cx3FnmGAtVxN69Vu5I3fyaezVPJHv7on1Ww/aph9p2TYm9GX3sDmGCmmnE2901Wpmrfumivr9DoTyx3+iwvSnBVzzFYyi7q3OsHhMLv3128FNV69X2Y31RFNM9/3XvKk0dpfKNHZDYyfT+Epw2Ctcu6OWquqejXVPRmqez/lEQDA+FlqHWuks5ybMtO5zjsDk2KsTh66bExxYv01VVb55OSaqao3f2J7Dt+DztSwGstIYHAZnmdE6nwtM2sRav1xFy/umd1yn+dvjdv3dCd/e36VqnTuV6qyPE5RnuEoxWAxEbq6KuSYnrVUz0YmOtMJb1hwU81s4q5d0hnWFxOFmd9NnH77dyiOxxqYmKvf3UgrPG4zDYDC3MTjsRZw2Gtxxq7t6uKKKY7MzPJD577ds5y3Vm13OMdpmnm+FxFy3at12qf8Af100U0TVTHX31Rydno9d2lvg1bRcdcot4zE5XbtxPJXfxtVcU+9EUzLatj/B7yjRGYWM5zrFRnGdWZ41n/Z8Sxh6v51NM75qqjrVT0OtETyg1/TOEvZfpvKcHip42Iw+EtWbk79++qmiIn9MPZAAAAAAAAAAAAAAAAAAAAAAAAAAAAAAAAAAAAAAAAAAAAAAAAAAAAAAAAAAAAAAAAAAAAAAAAAAAAAAAAAAAAAAAAAAAAAAAAAAAAAAAAAAAAAAAAAAAAAAAAAAAAAAAAAAAAAAAAAAAAAAAAAAAAAAAAAAAAAAAAAAAAAAAAAA+c2uOrln/wD+keI/+TU+jKT9R8HLV2Z7R801BYzHIacHis2u4+iiu/ei5Fuq9NcRMRamONuns7t/XBWAAMb4U+icRq7ZxOJy21VezHKLk4ui3TG+q5b3brlMR2d26rv8Td12HcFvazgtGYrFae1Je5hk+Ouxes4mr7XD3t0UzxuxTVEU8vWmI60zMWqn/atwbcp1Pj7+a6WxdGTZhema7uHqo42Gu1T14iOWiZ6+7fHegG9YPFYfG4a3iMHftYjD3I30XbVcV01R2YmOSWX7YdteQ7P8FXYw12xmmf1clGBtXN8W+zN2qN/FjvdGexu5Ynerg17RsLcrs4e/llVqrkmq1jaqaavimmJ/Q7TQXBWuW8ZaxOuM2s3LFExVOCy/jf7TvVXKoiYjs7o39iYBQGzLW2D2gaSw2e5fhsThbdyqq3Xav07pprp+2imroVU7/wCVH6JiYiZeGXoy/gtU4TVuGtTVgswt04fE1xH2l+iN1O/+1RERH9iVd5ZgMJlWX4fAZdh7WGweHoi3as2qeLTRTHQiIfhn+TZfqDJ8Vlec4W3i8BiaOJds3I5Ko/fExPLExyxMb4BkfBx2r5XqjSOXZJmWNtYfUOAtU4abV6uKZxNFMbqa6N/207ojfHR3xM9CYbDmuZ4HKMDdxua4zD4PCWo313r9yKKKY78ylXW3BUx9GLuXtGZzhruFqnfThsw30V0R2IrpiYq+OKXN4Xgz7Qcfft28wxeV2LNPJx7uLqucWO9EUz/kD89qm2DUmsNpUYXZ5m2bYbL6pt4LB2cJdrteqa+NP+04sbuWqat0b+tEb9yzdPYTE4DIMswePxNeLxmHwtq1exFdU1VXa6aIiquZnozMxM/GzbY7sQyLZ1cjMK7tWaZ9NM0+rLtEU02onoxbo5eLv6EzMzPvRMw1kHzu2cdXnIvh6jzz6IpV0nwdtW5PtMy3UWJzHIqsFhszpxtdFu/em5NEXONuiJtRG/d3/jVUD1GselHO/Ab/AJupDnBV6uWQf2MT/wDHuLsz7B3MwyLMcFZmim7icNcs0TXO6mJqpmI37utypx2K7AdU6G2j5ZqDNsfkl7B4Wm9FdGGvXark8e1VRG6KrdMdGqOuCjNQ/wDIMz8Fu+RKDuC/1dNMe/if/jXV75rh68XleMw1uaYrvWa7dM1dCJmmYjf8qadjfB+1VonaTk+oM1zDI72Cwc3ZuUYa9dquTxrNdEboqtxHRqjr9AFQOI239SHV/wAG3vJdu53aLkeJ1LoXPclwNdm3isfhLli1XemYoiqqN0TVMRM7veiQSPwMOqxjfgm952yrDalpWnWugM5yGZppu4qz/saquhTdpmKqJnvcamN/e3sh4PuxLUmzrW+IzjO8blF/C3MDcw0U4O7cqr41VdFUTuqt0xu3UT1+wogEAbEdb39k+0i/Rnti/ZwV3jYHMrE0+7tTFXJXu6801R8k1busvHJM4y7PcvtY7Jsdh8dg7kb6bti5FdM/J0J73RZnti2IZFtFuTmFu7OVZ9FMU+rLVEVU3ojoRco5ONu6ETExPvxEQn/FcGbaBgMRXTl+Lyu/aq5OaWcXXb3x34mmP8wb9t62t5XobTeNwWAxtq/qbE26rWHw9quKqrEzG7mle77Xd0YieWZ3dbfMT9wSNEX8/wBf06hxFqr1rybfXx6o5LmIqjdRTHZmN81T2N1PZdHo7gqZpexdu7rDOcLh8LE76rGA33Ltcdjj1REU+/uqVLpfT2V6WyTDZTkWEt4TAYeN1Fujrz16pmeWZnrzPKD2GL/4W9/Yq/c+fPBy6tmlfCK/NVvoRfom5YuURu31UzEb/eS3sn4POrNIbQ8lz7MswyK7g8FdqruUYe/dquTE0VU8kTaiOjMdeAVJftW8RYuWb1EV2rlM0V0z0KomN0w+eueYDNti22Giu1RVNzLcV6owlVfJGJw8zMRy9iqiZpnd0J3x1n0NcXtP2b5DtGyenB55ZqoxFnfOGxlndF2xM9HdPXievTPJPv7pgPM0DrrIddZNax+QY63dmqmJu4aqqIvWKuvTXT0Y3dnoT1pl/m0HXmQ6Dya7j8+xtu3VFMzawtNUTev1daminoz7/QjrylnO+C5rHL8ZVXkOaZbjrET7iublWHu/HTumI+KqX9ZFwW9X5hjKa9QZrluBsTPu66a68Rdn3o3RE/HUDP8ATOWZrtl2wVVX6KuNmOKnFY2ujfNOHw8THG5exFO6mnf1+LD6F2rdFm1RbtUxRbopimmmI3RER0Icfsy2c5Ds6yerBZFZqqvXd04nF3t03b8x0N89aI61Mcke/MzPZA+fG1HJcfsu2z4i9g6JtRYxtOZZdXMe5qtzXx6Y78RO+if7Mra2ca/yPX2RWMwyXF25vTRE38HVXHNcPV16aqeju39CehPWeLtV2bZLtIySnBZvTVZxVjfVhcbaiOaWKp6Pv0zujfTPR3dad0xMGa8GDXGX46fWjG5XjbMT7i9Tfqs17u/TMck+9MgrDXmuMh0Nk13MM/x1qzFNMzaw8VRN2/V1qaKejMz8kdeYh8/suzWrPdrGGze5aptV5hndOLqt0zviibl+Kt0T3t7ctGcFrNMTmNvFa5zmxRhomKq8Pgq6rl253prqiIp9+ON8TGrWCw1G3GjA5PbinB06jizhbdE74i3GJ3URHZ5NwPo05zaPpq3q/Q2dZFdinfjMPVRbmroU3Y91bq+KqKZ+J0YD5lZXn+aady3UWS2uNat5papwuLt1ck0zbuxV8vuaqfeqlWvA30t61aAxefX7e7EZxf8A9nMxy8xtb6aflqm5+hPm23JsNjtvmdZTpqOa143MKLUURHJ6ouRTx6fzlVX6V46ZyfD6e07luT4KN2HwOHow9E7t2+KaYjfPfndvn3we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Xw3ulXTXhtzyFKOI2p7NMn2lZfgcHnuJzDD2sHdqu25wdyiiZmY3cvGoq5AZ1wLepTmHwxe8zZb45HZhoHK9nOn72T5JiMbfw13E1YqqrGV0VVxVVTTTMRNNNMbt1EdbsuuAABMvDh/5BpXwq/5FLo+Bp1JcT8KXvN2nfbVNmWTbS8Hl+Gz3E5jh6MFcquW5wdyiiZmqIid/Goq7Heebsz0HlmzvTteTZJfxt/C14irEzVi66aq+NVFMTG+mmmN3uY6wOsAAAAAAAAAAAAAAAAAAAAAAAAAAAAAAAAAAAAAAAAAAAAAAAAAAAAAAAAAAAAAAAAAAAAAAAAAAAAAAAAAAAAAAAAAAAAAAAAAAAAAAAAAAAAAAAAAAAAAAAAAAAAAAAAAAAAAAAAAAAAAAAAAAAAAAAAAAAAAAAAAAAAAAAAAAAAAAAAAAAAAAAAAAAAAAAAAAAAAAAAAAAAAAAAAAAAAAAAAAAAABMnCA2na90HtKy69hMLTZ03ao/wBhTMTVZx++I48V1daqOhEdGN2/liXTad4Tuh8wwdFeb05hlOK3e7t12ZvUb/8Apqo3zMe/Ee82nOMqwGdZfdwOb4LD43B3Y3V2cRbiuir4pZBnfBo2f5liKruGtZnlnGnfNGDxXufii5TXuByG03hPZVGTYjBaEsYq9mF6iaKcdiLfM7djfH21NM+6qqjrb4iInl5eg4Xgo7Ocbn2sLGrcys10ZPltc3LNy5H/ABOI6EcXsxTPupnsxEdnduGnuDhs+yfE0X72DxuaV0TvpjH4jjU7+/TRFMT70xMNfwuGsYPDWsPhLNuxh7VMUW7VqmKaaKY6EREckQD+MyxuHy3LsVjsdci1hMLaqv3rkxM8SimJmqd0cvJESxrXHCN0Xk+S4ivT2OnOc1miYsWbVm5TRFXWmuqqIjix2I3z+9r+fZZZzrI8xyrFVXKLGOw1zDXKrcxFUU10zTMxviY37p7DB8u4Kuk7GOi7jc3zjFYamd8WN9u3xu9VVFO/d724GccFHSGN1VtDxWs83pru4XAXK7vNq4/3+Lub/l3RVNU9iZp7KzXr8gybLtP5Th8syXB2sHgMPTxbdm1G6I/zmZ6MzPLM9F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eSOUAS3tn4Sd3BY/EZNs95jXVambd3NblMXKeNHRizTPJO7+dO+J60bt0znmX6U23a7sxmM3c/rw92ONRXi8f6momJ69NFVVPJPep3AucQlmmV7atmtqcxxGIz7DYO17qq7bxnqqxTHZrpiqqmI/tQ2jYNwgI1bj7GntX0WcNnN33OGxduOLbxNX8yY/k1z1t3JPQjdO6JChQAAAAABie0zhA5XoPWOM0/i8kxuLvYam3VN21dpppnj0RV0J99sOT46nM8owOPt0TRRirFF+miqd80xVTFW6flB5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F+FZrW9pXZxOBwF2bWYZ1cnCU1UzuqotRG+7VHxTFP+NtCPOG7jK69Y6dwUz/ALOzgKr0R367kxPm4B+HBE2c4XUOb4vVOdYem/gssuRawtq5TvprxG6KpqmOhPEiaZiOzVE9ZZTIuCngqMJsRyW7RTurxV3EX6+/PNq6I/RRS10H+XKKblFVFymmqiqJiqmqN8TE9aXz84QWkaNn+1XE2MnirDYO/FGYYKLc7psxVM8lM9bi101buxEQ+gj0ue6U09qDEW7+e5FleZX7dPEouYzCW71VNO/fuiaondG+Z5AeDsv1HOrdn2Q55c3c2xeFpqvbuhzWn3Ne7vcamp0mJv2cLYuX8Tdt2bNumaq7lyqKaaYjozMzyRD8MpyzA5PgLWBynBYbA4K1v5nh8Napt26N8zM7qaYiI3zMz78op4SW0PNtZa+xWlctuXacowGK9RW8Lbnd6pxFNXFqqq7Put8Ux0IiN/RmQUbnm37Z1lGIqsVZ7GMu0zun1HYru0/FXEcWfimX95Dt72dZziaMPbz6nCXq53UxjbNdmn8uY4sfHMM70bwVsmtZZauauzXHYjMKqYmu1gaqbdq3P83fNMzVu7PJ7znNsPBtwen9MY3PdH4/GXowNub+IweMmmuardMb6qqKqYjliOXdMTviJ5etIVtauUXbdFy1XTXbriKqaqZ3xVE9CYlyGt9pmktD43D4TVObeocRiLfNbVHqa9d41O/dv30UVRHLHXT5wONfY6c3xOjMxv13sFVYqxOB4875s1UzHHoj/pmJmrd0ImmezLZtrGxvJdpea4LH5vmGY4W7hLM2KKcLNERMTVNW+eNTPLygj/hBakynVm1PNM40/i/VeXXrdim3e5nXb3zTappn3NcRPRiesqnRu3LZ1ZyDI8tuah3Y2jC2MPVb9RYnkuRRTTMb+Z7uj19+5JG2jR+D0JtCzDIMtxGIxGFw9Fqqm5iJpmuePbpqnfuiI6M9hRekeDPpjEZZkucVZxnMX7lmxi5oiq1xYqmmmrd9pv3bwUi8bMsfg8rwV3GZlirGEwlmONcvX7kUUUR2ZmeSH6YvE2cHhL2KxVym1h7NFVy5cqndFNNMb5me9EQhHXurtSbdNouHybJYuRl9d6beX4KappooojfvvXO/u3zM8u6OSO+FLZnwidnOBxNVmnN7+Kmmd014fC3KqflmI3+/G902jNqui9ZYinDZDnuHu4yroYa9TVZu1f2aa4jjf4d7Lsg4Kul7GXUU57m2a4zHTT7uvDVUWbcT/wBNM01T8cz8UMl257DsTs3wtrP9P4/EYzJqbtNNdVzdTfwtcz7mZmndExM/yoiN07o3dcFxDGuDFtIxGu9H38HnN3mud5TVTavXZ6N+3VE8S5P/AFe5qifeieu6Xblr2NnmgcVmliKKsyvVRhsFRVyxN2qJnjTHXimImrv7ojrg9nrbaNpPRPFp1JnOHwt+qONTh6Ym5dmOzxKYmYjvzG5xuA4RezjF4mLNebYnDb53Rcv4O5FPyxE7vjSxss2fZ7tj1bjb+Jx1ymxRVF7MMyv77lW+qZ3REb/dVTundHQiI96JoieCvor1FzKMxz2MRu/33NrfR/s8z3bu9+kGq57tB0rkemcPqHMM5w8ZLiLkWrWLsRVforqmJmIjmcVT/Jn3tzyNE6zyDW+W3sw0vj/V2Es3psV3OY3LW6uKYq3bq6YnoVRy9DlQ7ti0BqLZfMZHiMfcxmmsfejFYe7RE027l2imafdU8vFriK56E8sTHR3cm/8AAn6m2c/C1fmbQKEeh1brDT2kMJTidSZthcvt1b+JF2r3de7+bRG+qr4ol6bbFryxs70Pi85uUU3cXVMWMHYqnkuXqondE96Iiap71Mo20Do7VG3LWuNxeYZhcmimYrx2Y3440WomZ4tFFPJy8k7qY3RER1gU7VwkdnEX+ZxmWNqo37uaRgrnF/dv/Q0DR+uNNays1XNNZzhcfxI3126KppuUR2aqKoiqI78wyOngr6LjA8yqzLPZxO7/AH0XrUcv9nmfQ736WA7Ttnuo9iuqMDmGXZhdqw1dc1YHM7EcSqKo6NFccu6rd1uWKo39+IC/Xo9Y6ryXRuT+uupMb6iwHNKbXNeZV3PdVb90bqImetPWctsK2iUbR9E28fepotZrhavU+OtUckRciN8V0x/Nqjl70746zleGH1H5+ELH7qgd9pvabo/UmUZjmmU55Zry7LuL6qxF63cw9Frfv3b5uU09Hd1nLRwhdnlzNrWAw+aYm/XcuRapuW8Jc4k1TO6OWYiej19yPtmOk9S7QMbVpfIbs28BNcYvF1XKpps290cWK693RnlmIjvz35UPkvBVy/AX8Hir+qMVdxNi5RdniYSmmiZpmJ3bpqmet2QalqPbPoLTWd4rKM7z2rCZjhaopvWasFiKuLMxExy025ieSYnfE9d3eAxljMMDhsbg7tN3C4i3TetXKehXRVETTMe/EwknhqaU9S5/k+qMPb3WsbbnB4mYjk5rRy0TPfmmZj8G1ngo6n9kGyfCYS9XxsVk92rBV755eJ9tbn3uLVxf8ANkcDqvbBoXSeeX8nz/AD2MLmNiKZuWYwt+5xeNTFUb5oomOhMT0eu7u/et4excvX64otW6Zrrqq6FMRG+Zl878HZxG1fbZFM8fdnWZzXV2bdjfMz+Tbp/QD6E5TmGGzbK8JmOAuVXMHi7VN+zXVRVRNVFUb6Z4tURMb4mOjDyn8WLVuxZt2bNFNFq3TFFFNMbopiI3REP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jw2KZjaPktW7knKaYj4r1361nJZ4b2RXKrGms+t0TNqiq7gr1XYmd1dH7rgNV4MVUV7DNMTT1qcRHyYi61FgPA11DazHZxislqrj1VlWLq9xv/8Aau+6pn8rmnyN+ABPO3vbtm2z/WlrI9P4LK8XFGFovYirFU11VUXKpq3Uxxa6f5MUz/iBQznda6w09orLPV+pcwsYO1VMxbpqjjXLsx1qKI5ap96OTrvH2WZ9mWqNn+S53neHw+Hx2Oszfqt4emqmiKZqniboqmZ5aOLPR66H9Z5rmm1vbJNiL/8Ax2OjA4Kmud9Fizx+LTyd6PdTu6M7wbvnPCwyOxeqpyfTmYY23E7orxF+ixv78REVubz3hVRmuSZhl06N5nGLw9zD8ec043F49M0793MeXo9De2PSOwbQWnsFat3cmtZri4iOaYnMP9rNc9niT7iI70R8r2Wr9nujMNpDO7uH0jp63dt4G/XRcoy2zFVNUW6piYni74mJ64JL4KMzG27Jd09G1id/5mteyCeCl1b8l/usT5mtewIJ4VvVvzr+6w3maFuaH6S8g+D8P5ulEfCt6t+df3WG8zQtzQ/SXkHwfh/N0g4XhO5rdynYtn1ViqabuKi3hImP5tdymK4+OnjR8aVeD5tCyLZvn2Z5rneAxuMv3sPGHw84WmieJE1b69/Gqjo8Wnod9T3CwwdzF7Fc1rtRNXqa/YvVRHY5pFM+UwDgraM0jrfNNQZfq3Lox2Is2bV/C0+qLtqaaYqqpufaVU7+Wq30d4NX9tdpPtHnv5Nr03NbSuEXpbV2g87yGzk2cUXsdh5t267tNriU174mmZ3VzO6JiJax7XzZh3M/T8V/EPa+bMO5n6fiv4gJ84GONuYfaljcLEzzLE5Zciqnrb6a7cxP7/ldJw4cxuVZppXLYqmLVuzfxEx2Zqqppj5OLPyy3vR2yfRWjc49ddN5L6ix/M6rXNfVV+57mrdvjdXXMdaOswHhwYGujO9LY/dPM7uHvWN/Ymmqmr/6wanwS8ptZdsZy/FUUxF3McRfxNyevMxXNuP0W4+VsjJeCtmFrHbEskt26om5hK7+HuxHWq5rVVEfk10z8bWgTnw2+kXIPhL/AO1W8jgT9TbOfhavzNp4/Db6Rcg+Ev8A7VbyOBP1Ns5+Fq/M2gcVw3s1u15/prKIqmLNnDXMXNPWmquvixM+9FufllrnBWyWzlOxnKb1FERfzG5dxd6qOvM1zRT+pRSxvhu4C5b1dpzMZpnmV/A14eJ/6rdyap85Db+DHmVrMtiun+ZVRNeFi7hrtMT9rVTcq3RP+GaZ+MGpM14RuS2c72OaiovURNeEs+rbVU9Giq3PG3x79PGj3plpTPOEFmlrKdjeqb16qKebYScLRG/lqquzFERH5W/4gTtwKc0uYfX+c5Zxpixi8um9NPZrt3KYp/Rcra7ww+o/PwhY/dUxvgW4C5f2l5njYpnmOFyyumqr/qruUREfJFXyNk4YfUfn4QsfuqBxnAbiPUGsKt0b+a4WN/xXVRJe4Df/AC7V/wDe4X911UIM/wBvOlPZhstzvL7Vvj4yzb9V4WIjfPNbfuoiO/VHGp/xJp4G+p/WraJiskvV8XD5xh5iiJnk5ta31U/q80j5FrPn5tIy6/sr26X72X0cS1g8dRmODpjkiq1VVFcUR3o5aJ96QVnwldSexrZBnVduviYnMKYy+zy9Gbm+Kv1Irn4mK8CnS3qnOs61RiLe+3hLcYLDTMcnNK/dVzHfimKY/wAbxeGLrKxneL0vlWW3uaYOMJGZ1TTPJVzaP9nv78UxM/41B7BdLexDZXkeAuW+Ji71r1XiYmN080ue6mJ79MTTT/hBo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nNomksFrjR+Y5BmM8W3iqPcXYjfNq5HLRXHvTEcnXjfHXdGA+e+SZhqnYRtLrnE4Xi4izE279iuZi1jLEz0aauvE7omKutMcsckwqjTnCK2e5tgqLuMzO7lWJmPd4fF4euZpnr7qqImmY+Pf3mg6y0dkGs8ujBalyyxjrNO+aJriYrtzPXorjdVTPvSxfM+CppS/fqry/Oc4wlEzv5nXNu7Ed6J4sT8u8HttZcJbRWUYC7OQXb+eY/dMW7dqzXatxV/wBVdcRyf2YlNuhdK6g22bScTjcdNybN+/6ozPGxTuos0fzKe/uji0097sRMqIyLguaKwN+m7meLzbM+LP8Aurl2m1bq9/iUxV+s2vIckyzT2WWsuyTA4fA4K39rZsURTTv68z2ZnrzPLIPKwOFsYHBYfCYS3Taw2Ht02rVunoUUUxuiI96Ih89NVZfmmyfbFVXNiea5dj4xmEmuN1N+zx+NRO/sTTyTu6E746MPoi5fXugtO68y6nCaly+jExb3zavUzNF2zM9emuOWPe6E7uWJBxWQcIfZ5meWW8RjM2ryzEcXfcwuJw9yaqJ68RNNM01fFPxQzDbRwicJnOT4rTuz+1ib1WNomxezCu3NHuKuSabVE+63zHJvmI3daN/LHQX+ChpmrEzVYz7Obdjf9pVFqqrd/a4sfuaPs92N6O0LNV7K8BVisfVTNE4zG1Rdu8WY3TEckU0743x7mImd/KCSOC1iKLG3DT/NJiIuU4i3Ez2ZsXN37ty/GL6d4OekNPahwGc5Zj8+t4vBX6cRaicTbmnfTO/dP+z3zE9CY39BtAIY4XuWX8Ftgv4u7RMWcfhLN21Vu5J4tPM5j34mj9MN62d7d9CTonJLOZ5x6hzGxhbWHvYa5h7tVUXKaYpndNNMxMTMb43daeXc0DaPs9yDaHlNvA6iw9dU2ZmqxiLNXEu2ZnozTVuno7o3xMTE7o5OSGSYHgqaZsY6i9dz7OblqiuKoopi1TPJPXq4s/uBu+osnwuoMhzDKMxpmrCY2xXh7sR0eLVG7fHfjox30CYjD6n2GbUKLnE4uKwlczarqpnmONsTyfHTVHR68T34fQx6LWGksi1jlc5fqTLbGOw0Tvp48TFVuezRVG6qme/EwDNtK8I3QWcYC3czPHXcmxm7/aYfE2a64ievxa6KZiY9/dPeej2j8JnTWV5Zds6MmvOM0riabd2q1XbsWp/nVcaIqq3diI3T2YflmfBU0pfxFVeX5znGEtzO/mdU27sR3onixPy73t9LcGfQ+TYqjEZhOPzm5RO+LeLuRTa3/wBmiImfemZjvA/3gu6v1pq7T2NxGrLVN/Lrde7CZjcp4ly/VvnjU8WI3VU0/wA7k5eTl5d3v+EToK7r3Z5fw2X0RXm+Br9V4Snr3KoiYqt/4qZnd34paZhcPZwmGtYfC2bdjD2qYot2rdMU00UxyRERHJEd5+k8kb5BBuwHa1d2X5vjMvznDYi7kmLuR6os0xuu4e7TyceKZ3dbkqjknkjsbpp+rb/s1jBeqfZHE8m/mUYS9zTf2N3E6P6O+a+2MaJ2i3Iza5RVhsbiKYr9cMtuUxzeN3JVVyTTX7+7fPZcRgOClpe1iYrxueZxiLMTv5nRzO3v70zxZ/RuBifCA2t3dpmYYezl2GvYXT2ArmbNN2Pd3blUfb17uSJ3RMRTvndG/s8m5cCfqbZz8LV+ZtOK4VmSab0VovTOmdN4Kxg5uYq5i66KJ41dcU0cTj11TyzMzVuiZ7E7ug0DgZYG7hdlOLxF2mYpxeZ3btuezTFFujf+VTVHxA63hA7Patoeg7uEwUU+vGCr9U4Kap3caqI3VW5nrRVHJ78Uz1ks7DtqmO2TZ9jsrzzB4mvKL93di8Ju4t7D3aeSa6aZ3cvJummd2/dHLyLycFtE2S6R19XzfPMvmjMN3FjHYWrmV7d1omd0xV/iidwPUUcIDZrVgvVM6iink38ynCXuab+xu4nR/R3007fdsF7adjsJk2QYXEWsksXeNatVU77uLvT7mKppjfu6MxTTyzyzM9GIjXJ4J+m+b741BnHMd/2nFt8bd/a4u79DS9nmx3R2g79OKyjAVYjMaY3RjcbXzW7T/Z5Ipp9+mIkHp+DZs5u6A0TVXmluKM7zSqm/iqevapiPcWpnsxEzM9+qY6z1fDD6j8/CFj91Tb3K7SdD5btB036yZzfxljC82ov8fCV0018anfu5aqao3cvYBhHAb/5dq/8AvcL+66qFweyrZdkuzOzmVrIcVmOIpx9Vuq76tuUVzE0RVu4vFop/nT0d7vAEy8NbSnqjJ8m1Th7e+5hK5wWJmI5eZ176qJnvRVFUf41NMl4Umc4PKdjeb2cbbou3Mwqt4TD26uvcmqKuN/hiiavfiASJseyDEa92o5BluOqrxGHoqoqvzXyxGHs0x7jvRxaYoj34fRVLvAn0tzPB55qrEW/dXaoy/DVTH8mN1dyfemeZx/hlU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lNqWnsz1VoTNcnyTM6ssx2Jt8Wi9HQqjr0VT0YpqjkmY5eXr8sT1YCFNP642k7DcXVk2ZYKv1viueLg8fRNdmeXlqs3InoT/wBMzG/oxvdbjuFlnVzCTTgdM5fYxMxui5dxFdymJ7PFiKf3q4xmFw+Nw9VjGWLWIsV/bW7tEV0z78TyPQ29B6QtX+bWtKZBRe37+aU5dZirf7/FBEuntLa4256xqzLGzeuWrlUU38yvW+LYw9uJ+1ojkid3Wop68753b5ldGlMgwOl9OZfkmVUTRg8Fai1b39Grs1T35mZme/MvaW7dFq3TbtUU0UUxupppjdER2Ih/QAAAAAAAAMl21bZrOzDMsvwd3JLmZVYyxVepqpxMWop3Vbt0+5n5Uwaw1Zqzb5rTLsuwWApt0UTNOGwVmZqt2ImY4125X8m+rdEboiIjl5ba1RozTmqqrNWoslwOY12Ymm3XftRVVRE9aKujEd55OndNZJpvDVWMgynA5daq5a4w1mm3x57NUxG+Z98Hi7P9L4XRmjsryDAzxrWDtRTVc3bpuVzO+uuffqmZ+N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136" y="0"/>
            <a:ext cx="25472570" cy="144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3"/>
            <a:ext cx="11521440" cy="3106347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Sales and Growth Rate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endParaRPr lang="en-US" sz="3600" dirty="0" smtClean="0">
              <a:solidFill>
                <a:srgbClr val="868990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Sales by Region (2014–2017)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West region had the highest sales at </a:t>
            </a:r>
            <a:r>
              <a:rPr lang="en-US" sz="3600" dirty="0" smtClean="0">
                <a:solidFill>
                  <a:schemeClr val="accent1"/>
                </a:solidFill>
              </a:rPr>
              <a:t>$725,457.82</a:t>
            </a:r>
            <a:r>
              <a:rPr lang="en-US" sz="3600" dirty="0" smtClean="0"/>
              <a:t>, with the East region close behind at</a:t>
            </a:r>
            <a:r>
              <a:rPr lang="en-US" sz="3600" dirty="0" smtClean="0">
                <a:solidFill>
                  <a:schemeClr val="accent1"/>
                </a:solidFill>
              </a:rPr>
              <a:t> $678,781.24</a:t>
            </a:r>
            <a:r>
              <a:rPr lang="en-US" sz="3600" dirty="0" smtClean="0"/>
              <a:t>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Fastest Growth</a:t>
            </a:r>
            <a:r>
              <a:rPr lang="en-US" sz="3600" dirty="0" smtClean="0"/>
              <a:t>: The Central region grew the most in 2016, with sales jumping by </a:t>
            </a:r>
            <a:r>
              <a:rPr lang="en-US" sz="3600" dirty="0" smtClean="0">
                <a:solidFill>
                  <a:schemeClr val="accent1"/>
                </a:solidFill>
              </a:rPr>
              <a:t>43.31%.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Key Takeaways</a:t>
            </a:r>
            <a:r>
              <a:rPr lang="en-US" sz="3600" dirty="0" smtClean="0"/>
              <a:t>: The West region was the top seller overall. The Central region had up-and-down growth. The East region grew steadily. The South region bounced back strongly after a weaker 2015</a:t>
            </a: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NcBrgDASIAAhEBAxEB/8QAHQABAQEBAQEBAQEBAAAAAAAAAAQGBwUDAgEICf/EAF8QAAEDAgIDCggJCAgEBAMIAwABAgMEBQYRBxTSEhMVITFUVXOSlDNBUVNWk7PRCCIyNWFxlrLVFjdSdoGRsbQXIzRCQ2JyoRgkV5VjhMHCJUbwKIKDhaLT4fFEpeL/xAAaAQEBAAMBAQAAAAAAAAAAAAAAAQMEBQIG/8QASBEBAAECBAQBBgoIBQMFAAMAAAECEQMEIUESMVFhBRMUFTJxkiJSU3KBkaGxwdFCVGKCk9Lh8DOissLTQ2ODI2Sjw+I0RPH/2gAMAwEAAhEDEQA/AP8A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+XvbG1XvcjWtRVVVXJETygfoHK4tM+IL+6auwBoqu+IbLBK+PhNauKlZUIxVa50DX8cqbpFTiy5F5FTI2OBMdWnH1mddbZDU0stPO+kraKrj3uopKhi5Oikb4lT/18S5onQzPhWbymHOJi02iNJ1iZiZ5RVETM0z86ISKolowfxzmtarnORERM1VV4kQwWHNL1Li24U7sP4GxVV4drJlgpsTNpqdLfO5M03bGLNrSxK5Fak28b0vykerFR689W+APNxHiKzYSsVbiXENZqltt0Kz1M+9vk3ticq7liK5fqRFUD0gfxrkc1HNXNFTNDNaQsZ/kHh6O/cG69vlyt9v3rft6y1mqig3e63Lvk77ussuPLLNM80DTAAADnOK9LdZb8TT4LwHgevxheqKFk1dHTVEdPTUW7z3tk07/ise5EVUaqZ5cZRgbSxHifEFXgvEmGK/C2JaWBtWlvrXtelRTquW+wyt+LI1FRUXLx58uTsujPhOcpwfOJo+Dbi508XDP6XDfit3tbe7UjPYE4nkuLW9uU2v0va1+17t8AYWLSlNW47uWB7No7xPcm2app6W43eCS3soqZ8sTJUVUlqmTuRGPaq7iJ3kTM5zbboA8y9YksuHXW5l4rdXW7V0dto03t799qXo5Ws+Ki7nNGO41yTi5QPTAAAGDxZpQqLRiFcH4RwfX4pvkUDaipgppWQw0rHZ7jfZn/ABWOdlmiZcnH5M/7g/Sit+xDLgzE+Fq/DGIGU+tx0lU9ksdRCmSK6KVnxX5KvGieReXJ2W96NzPkvLcOlr84vbrw34rd7Wcz0xkvL+b8fwr8PKrh4vi8VuHi7XvfS127AMXXaTYYcXTYTtWDcSXpLfLTw3W40EMC0ttfMiOY2RJJmSyLuHNe7eI5dy1yK7I0XTbQAAAYefStZZ63CUVgi4To8VXiss6VW6fDq8lNDUPkXcPZm/J9M5mXxU490iqmWe4AAHg4zxnZ8DWjha7rNIskraempqdm7mqZnfJjjb43KWmmaptHNjxsbDy+HOLizamNZmXvA5o/S5frOkVwxpoxu1jsssjGLcNZjqEgRy5I+aNnxo25qiLn/HiOkxyRyxtlie17HojmuauaKi8iovjPVeHVRzYMrnsDOTMYUzeOcTE0zrym1URNp2m1pfoHgYlxna8K3PD1sudPUquJLitrppo0ZvcU+8yStSRXORURyROam5R3xlamSZ5mY/p5wPuNIL0Zcl/o2dubqiQN/r/6pX5067rKT4zXx8atykY5FyyzPDbdGB86eVZ6eKdYnxLIxr9w/LdNzTPJclVM0+hVIMQYksuF6OCvvtbq0FRWU9BE/e3v3U88rYomZNRVTdPe1M14kzzVUTjA9MAAAAAAAAAAAAAAAAAAAAAAAAAAAAAAAAAAAAAAAAAAAAAAAAAAAAAAAAAAAAAAAAAAAAAAAAAAAAAAAAAAAAAAAAAAAAAAAAAAAAAAAAAAAAAAAAAAAAAAAAAAAAAAAAAAAAAAAAAAAAAAAAAAAAAAAAAAAAAAAAAAAAAAAAAAAAAAAAAAAAAAAAAAAAAAAAAAAAAAAAAAAAAAAAAAAAAAAAAAAAAAAAAAAAAAAAAAAAAAAA5bi3RRjS9NvMtDpcv8TK9Kh0NAjI0hYj91uYc+XcJmjc+XI6kDbyeexsjXx4Nr94ifvifsSYiebkOinSrgKz4AteHsRXyiw/drBSsoK+33CTV5o5Yk3LlRr8ldust18XP5WXKiongYPwtftJGIsW6QcMYyveFbLeLhG2h1aBGpXsiiaxajcyJmjXKiqi5Jyqi8aZJ2i5YVwveaqOtvGG7XXVEXg5qmjjlez6nORVQ9NjGxtRjGo1rUyRETJETyHWq8ZwcGcXGylExiYvPimKqYjiiqYiJp11iLTOsR1nV54ZnSXiWrDdXSYSXDN3xBWXaaSGaCWvqEak0iSK7jVE4vio5ET6GoYPR5LpOw9hq1aLLho5rKaazUTLU3E0Vyo3WySGKPcR1DGb6tXvitRq706nRqPzbu9yiPXrIODiV1Ytc11c5m/T7I0j6Hvk/x9hv4OWNqLBWL6WSw4nixPcMLVlorJaipsEFHfa6VERJmyUUMdTUKrmvc2aueyRm+LxOc96prsefBxgnt+PrFhHRxaVtV+wnRbxTK2n3FZfIZahyzPSReOpVj2Z1D8lcrkVz1VFVP9Jg8D/P1Ponr473iHG+HtD9rtVbSYOoaTCFtuK0sbKC4RpW7uJraSZzKd2U0bd8ie3ikVGyJ8bLEYQ0I6R7dHiNtDgSus1vvFZhi4NoKjgWkRKqluW+1j2w2929ta2JGq10kksz2o1HSPcmSf64AAxGOMA4mxVdYbhZdJ97w3DHTpC6loWRuZI5HOXfF3XjVHIn1NQ24M+WzOJlMTymFa/eIn7JiYYsXBpx6eCvl2mY+6zgmi++2jQ5inFuCNJmI0pa653ThehvV1ckLLpA+NjVXfV+IjmObxtVU438WeS5S4sqIdN+l7D9PoyxFUU1PhWjq5Llia2N3bInztRrKZj1+I9y5ZrlmmT3ZcbXZd2vFhsWIabUr/ZaC50+ee9VlMyZmf+l6Kh9bbarXZqVtDZ7bS0NM1c2w00LYmIv0NaiId705gxiznqaJ8vNPDzjg1p4Zq4bbxf4M6RPbRzfRuJNEZaao8lE334ufFEXv135276s1gPBeIMJSVr75pCu+JkqkjSNtexjd43O6zVu5/SzTPP8ARQ53TYOvlr064jxRXaPcd19Jdrnb56C52jFEdLbI42UkUT3VVFwhCs25e12e6p5FVqJluuJDuYOBmMevM4k4uJa89IiI+qIiPsdPCwqcGmKKOXtmftnV/k61aIdKVy0lVGMLxgKvs9TcqS/W+/1Ntq7VSRVkU0bm0q01Qx0lfK5VZEu6qpEbG7c7iJjEyZ+4dBdwnwDZ6K7fB8sdXS4axfT19HaFs9kprnW23eEZPJUsinWgdO5253SskjbI2JqqxqojT/VwMLI+cDWtgjayDeWoxESPJE3CZfJ4uLi5OLiMljTBGIsT3CGss+kW74eiihSJ0FExjmyO3Sru13XjyVE4vJ+7YgzYGPXlq/KYdr94ifsmJhr5nLYebw/JYt7dpmJ+uJiftcPwDdbbogxnifC+kXETmT3mojuVDerkqRsr497RrmrJ8hHsdxKi5cp+MZ3Ck0yaQ8OWPR1iCZv5OpUV1fiC35PjpEkj3DYmP+S97lyzRM+JVXjydl2e6We0Xym1K9WqjuFOq571VQNlZn5dy5FQ/tttNrs1MlFZ7bS0NOi7pIqaFsTM/LuWoieJP3HY9L4XlPPIony3DbnHD6vDfht0/R5X7aPn/QON5GPD5xI83iri5Tx24uPh4uL436XrW7/CZzBWC8QYXq6movOkG7YiZPGjGR1rGNSJUXPdN3PjXk4/fng8fYbxwmkVMQaPMG4gtl7qJqKOS/UN4o1s1fRMc3dx3OjnkSRXtasrWvhgfKib3uZkRXMb2oHGx8evMV+UxOfaIj7IiIfQ5bLYeUw4wsK9o6zMz9czM/a/zfX6J8T1WLKuR+jHfcWSYsbdqTSO6pov+XtiVLZUp0esuut3NMjqbV2xby7PjduXOVPrbcDaRVrsOYIuOjWd9osmO7ne6y8TV9E6iqrfUrWuZvcW+rM53/NMa9j4m5ceSuQ/0WDEzv8AL+Efg9RQ0OGMI3DQ1Q221WjGd0r7yrW0LKS6UUkNa2nkVkMqumi3M0ESxTMRdz8VWKxFOxaFcH3DAmE63DNVa2W2jpr7dH2qkjex0cNvkqpH07Y0Yqoxm4cmTOLcpxZJlkb4AebiK11l5s1RbKC8VFqqJkbuKynRFkiycirlnxcaIqftOPYxwpf8B3nDWPL9ii8YqtNmr3OrY6iJFWkY9itSdGs413K5Kv1IdzP45rXIrXIioqZKi+NDNhY04em397uX4j4Xh+IRxTMxXFrTebRMTeL03iJ1535xu5jpB0pYFuOCrlarHeaO/XC80klDRW+iek800srVY1FY3NW5Z5rnlyeXI/mFNFmMrRQ2dKzSle0Siip99oWtjWFNwjd1Ci8qt4lbnnnkb2gwxhu11bq+2YetlJUv+VNBSRxyO+tzURVPTLONFNPBh8u9pYafC68zj+c56qJqiLRFPFTERe+ut5me+kfXLFaYMN3fEmB6huG6JtVfLVU0t4tUKyNj3yqpZmysjR7lajd2jHR5qqIiPXPizOVyaGMZJNg5Essb23+OFcdP3+Fywyx1zblmubk31FldUQfER2SSouStTNP9EgwO0/zNgnQXiu36WazFmIqTFC3aO5XKrdf4Z7HT0VwpJt93inWeKDhV6IySJu8yuSNiworXqkcaL4EGgC6y6P7lh2q0EWurobVfrNcrfTXK3WVt7uzYahHVi1EsEy0lQ5YVcxksiwPe1z2yNzVXv/1wAJLTFDBaqKGmtXBkUdPG2Oi3MbdVajURIso1ViblPi5NVW8XEqpkV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rxe7Lh6gkut/u9FbKKJUR9TWVDIYmqq5IiveqImaqicpaYDS0+30UVjvs+KrVYK+1VslRb6m8wq63ySrA9ixTPzakaua5dy7dI5FRdyjuNq2IuNxQ19DdKOG42ytgq6SpYkkM8EiSRyMXjRzXNzRUXyoT0d8tdwudws9JVb5WWpYm1ce4cm9rIzds41TJc28fEq5eM4ZjLTHckwzbfycrIMJV9XQ11ziRKimZR1jo5nMRIJpaeV1Ssjv6xsccDXSNka5ZGcjp6jHOKKOLEWJ7RLS0E93mw4tfXSzJDDb4pqBrnyrI+KZsbd0rWbt8T2t3eap409RQl3+ij8Tzw00MlTUzMiiiar5JHuRrWNRM1VVXiRETxnA7lpCxnZ8J2q9XvSNbFoVqqxVqbNW0j6y5QN3CRtp5aqkZS1MjXLIisjZEr0Ru4cqo5rt9pYbrWHLLXV9HVT2KnutLV3ynWBz3LRI1yqssTUzcxkixve3JURGKqoqIqE4S7WWDFmFsVxS1GFsS2q8xQORkr7fWR1DY3KmaI5WKuS5eJT1ThWJ9KNzmqcUVOCMVYUukVHbaOSju1ppGTyUay1zY0pp5N+kZJ8RXOyyZyqqInKXYtxTecOXe54fvmluqsDrbbI6m0TVFNQ79fJ374r0VroMpdw5scaRQNY/43Gqq5qjhLuzg4bcdI+kunqJrUsbqe601JS4qqad1K1UjtiQN1ijbm35e/tkairm9EXlzQ+MN2rr1jnR9jW945qbZR3tt0db4lZSQwuhfLEtNTossO6c6WLc5put2uXxdyuaq4S7tNjvlrxJaqe92Wq1miqkV0Mu4czdIiqi8TkRU40XlQjv+OMF4VnipsUYvslnmqGq+KOvuEVO6RqLlm1HuRVTPizQ5JomrcT2K36PI3YmmqrZiB1fSyW19LC2GnRjZZY3xvRu+7rONUdunuau6XJrckPU0lU2L6nSPUR4NW3yVa4NqUkpaunWRaqNalqOijdu0bHIqL8Vz2yNzyRWqmY4dbF3YGPZIxskb0c1yIrXIuaKi+ND9H+asTaYGWCwWmh0aYqdSUtkstFPDS181PG6vjzVisRjoZZqh7Uic2RI94SNUcqyLyMvvN/vuDcSaR6uz4wkfc5q23S6nWSUsbaeikjgbJW/Fp3SIyFqqxJFa9jUTN7Xqiqrgku/0MePccY4RtD1ju2KbRRObUto1bUV0UapO5qObF8ZyfHVqoqN5VRUXIzmiK74kvNjrKm/YjtN9hbVqyirrfWNq2yR7hquR00dNTxSKjlcmccaInyVVXNcYGW0PrtGVFiSO7xUlxq+FrbVU81BrMtdPW1KtkgiRZGK2bdsRrXu3SIiKrmqicSILu11V9sdCtU2tvNDTrQxNnqklqGM3iJyqjXvzX4rVVrslXJFyXyFqKipmi5opxTR3dbrQ4mrcD36rstdLXS1aXijbA/XYEZCzczyOc9WrTORUijRY2/F3v4zl3SG+0SVFRVaNMNzVL3vctviRrn57p0aJkxy5+NWo1f2+PlJMWLtcAC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NtstttEtZLbqdYVr6h1VO1JHKx0rkRHORqruWquWa7lEzVVVc1VVW4AS3S2Ud5t1TabgyR9NVxuhmbHK+JzmKmSpumKjkzTyKh9oIIKWCOmpomRQwsSOONjcmsaiZIiInIiIfQAAAAAAAAAAAAAAAAAAAAAAAAAAAAAAAAAAAAAAAAAAAAAAAAAAAAAAAAAAAAAAAAAAAAAAAAAAAAAAAAAAAAAAAAAAAAAAAAAAAAAAAAAAAAAAAAAAAAAAAAAAAAAAAAAAAAAAAAAAAAAAAAAAAAAAAAAAAAAAAAAAAAAAAAAAAAAAAAAAAAAAAAAAAAAAAAAAAAAAAAAAAAAAAAAAAAAAAAAAAAAAAAAAAAAAAAAAAAAAAAAAAAAAAAAAAAAAAAAAAAAAAHl4puNxtGGbtdbPQurK+kopp6WnbG6RZpWsVWM3LPjOzciJknGviOeUOkzEb8PPVLtaLhiGquNFaoKSSw1lpWhnnTPdTw1EzpZGIzdPRU3CPRioi8eaWIuOrgyuB8R3q61F8sOJEon3OwVraWWooonxQVDHxMlje2N7nujXcvyVqvdxtVc8lyTV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CujrZaOaO3VMVPVOYqQyywrKxj/ABK5iOarkz5URzVVPGnKYGfRZdrk+4Xy8YtglxJU1FFUUtZTW1YaWk1RXOhalOsrnPaqyS7vdS5uR+SKzJDooLE2GWsGCXUFFeUvl2krrjiGdZ7jV0W+UCZ722NjYUZIskKNYxqIqSK7PNd1x8Xi4Uw9R2TSZiW00ldeZaZLFZqhra281dW5sj6i4tcqPmle5EVI2cSLlxZ5Zqp0Mx9r/O7iX9W7H/NXQsTOqNPqEHnKnvMm0NQg85U95k2ikE4p6loTahB5yp7zJtDUIPOVPeZNopA4p6loTahB5yp7zJtDUIPOVPeZNopA4p6loTahB5yp7zJtDUIPOVPeZNopA4p6loTahB5yp7zJtDUIPOVPeZNopA4p6loTahB5yp7zJtDUIPOVPeZNopA4p6loTahB5yp7zJtDUIPOVPeZNopA4p6loTahB5yp7zJtDUIPOVPeZNopA4p6loTahB5yp7zJtDUIPOVPeZNopA4p6loTahB5yp7zJtDUIPOVPeZNopA4p6loTahB5yp7zJtDUIPOVPeZNopA4p6loTahB5yp7zJtDUIPOVPeZNopA4p6loTahB5yp7zJtDUIPOVPeZNopA4p6loTahB5yp7zJtDUIPOVPeZNopA4p6loTahB5yp7zJtDUIPOVPeZNopA4p6loTahB5yp7zJtDUIPOVPeZNopA4p6loTahB5yp7zJtHxp6SN8tS10tSqRyo1v/MycSbhq/peVVLyal8PWdens2FiZtJaDUIPOVPeZNoahB5yp7zJtFIJ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PjSUkcsTnSS1Kqksrf7TJyI9yJ/e8iIXk1B4B3Xze0cW82LRc1CDzlT3mTaGoQecqe8ybRSCcU9S0JtQg85U95k2hqEHnKnvMm0UgcU9S0JtQg85U95k2hqEHnKnvMm0UgcU9S0JtQg85U95k2hqEHnKnvMm0UgcU9S0JtQg85U95k2hqEHnKnvMm0UgcU9S0JtQg85U95k2hqEHnKnvMm0UgcU9S0JtQg85U95k2hqEHnKnvMm0UgcU9S0JtQg85U95k2hqEHnKnvMm0UgcU9S0JtQg85U95k2hqEHnKnvMm0UgcU9S0JtQg85U95k2hqEHnKnvMm0UgcU9S0JtQg85U95k2hqEHnKnvMm0UgcU9S0JtQg85U95k2hqEHnKnvMm0UgcU9S0JtQg85U95k2hqEHnKnvMm0UgcU9S0JtQg85U95k2hqEHnKnvMm0UgcU9S0JtQg85U95k2hqEHnKnvMm0UgcU9S0JtQg85U95k2hqEHnKnvMm0UgcU9S0JtQg85U95k2j40NJHNRU8sktSr3xMc5dZk41VEz/vF5Nbfm6l6hn3ULebFouahB5yp7zJtDUIPOVPeZNopBOKepaE2oQecqe8ybQ1CDzlT3mTaKQOKepaE2oQecqe8ybQ1CDzlT3mTaKQOKepaE2oQecqe8ybQ1CDzlT3mTaKQOKepaE2oQecqe8ybQ1CDzlT3mTaKQOKepaE2oQecqe8ybQ1CDzlT3mTaKQOKepaE2oQecqe8ybQ1CDzlT3mTaKQOKepaE2oQecqe8ybQ1CDzlT3mTaKQOKepaE2oQecqe8ybQ1CDzlT3mTaKQOKepaE2oQecqe8ybQ1CDzlT3mTaKQOKepaE2oQecqe8ybQ1CDzlT3mTaKQOKepaE2oQecqe8ybQ1CDzlT3mTaKQOKepaE2oQecqe8ybQ1CDzlT3mTaKQOKepaE2oQecqe8ybQ1CDzlT3mTaKQOKepaE2oQecqe8ybQ1CDzlT3mTaKQOKepaE2oQecqe8ybQ1CDzlT3mTaKQOKepaEFdSRw0VRLHLUo9kT3NXWZOJURcv7x9tQg85U95k2hcvm6q6h/3VKS3mxaLptQg85U95k2hqEHnKnvMm0UgnFPUtCbUIPOVPeZNoahB5yp7zJtFIHFPUtCbUIPOVPeZNoahB5yp7zJtFIHFPUtCbUIPOVPeZNoahB5yp7zJtFIHFPUtCbUIPOVPeZNoahB5yp7zJtFIHFPUtCbUIPOVPeZNoahB5yp7zJtFIHFPUtCbUIPOVPeZNoahB5yp7zJtFIHFPUtCbUIPOVPeZNoahB5yp7zJtFIHFPUtCbUIPOVPeZNoahB5yp7zJtFIHFPUtCbUIPOVPeZNoahB5yp7zJtFIHFPUtCbUIPOVPeZNoahB5yp7zJtFIHFPUtCbUIPOVPeZNoahB5yp7zJtFIHFPUtCbUIPOVPeZNoahB5yp7zJtFIHFPUtCbUIPOVPeZNoahB5yp7zJtFIHFPUtCbUIPOVPeZNoahB5yp7zJtFIHFPUtCbUIPOVPeZNoahB5yp7zJtFIHFPUtCCrpI4omujlqUVZYm/2mTkV7UX+95FU+2oQecqe8ybQr/AN6+H2jSkt5sWi6bUIPOVPeZNoahB5yp7zJtFIJ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m1CDzlT3mTaGoQecqe8ybRSBxT1LQikgbT1FKsUk/x5Va5HTPcipvbl5FVU5UQtJqrw9H16+zeUidSAAEUAAAAAAAAAAAx9r/ADu4l/Vux/zV0NgY+1/ndxL+rdj/AJq6FjcbAAEAAAAAAAAAAAAAAAAAAAAAAAAAAAAAAAAAAAAAAAAAmpfD1nXp7NhSTUvh6zr09mwscpSVIAIoAAAAAAAAAAAAAAAAAAAAAAAAAAAAAAAAAAAAAAAATUHgHdfN7RxSTUHgHdfN7Rxdk3UgAigAAAAAAAAAAAAAAAAAAAAAAAAAAAAAAAAAAAAAAABNbfm6l6hn3UKSa2/N1L1DPuoXZN1IAIoAAAAAAAAAAAAAAAAAAAAAAAAAAAAAAAAAAAAAAACa5fN1V1D/ALqlJNcvm6q6h/3VKS7JuAAigAAAAAAAAAAAAAAAAAAAAAAAAAAAAAAAAAAAAAAAJq/wDevh9o0pJq/wDevh9o0pLsm4ACKAAAAAAAAAAAAAAAAAAAAAAAAAAAAAAAAAAAAAAAAmqvD0fXr7N5STVXh6Pr19m8pLOyQAAigAAAAAAAAAAGPtf53cS/q3Y/5q6GwMfa/zu4l/Vux/zV0LG42AAIAAAAAAAAAAAAAAAAAAAAAAAAAAAAAAAAAAAAAAAABNS+HrOvT2bCkmpfD1nXp7NhY5SkqQARQAAAAAAAAAAAAAAAAAAAAAAAAAAAAAAAAAAAAAAAAmoPAO6+b2jikmoPAO6+b2ji7JupABFAAAAAAAAAAAAAAAAAAAAAAAAAAAAAAAAAAAAAAAACa2/N1L1DPuoUk1t+bqXqGfdQuybqQARQAAAAAAAAAAAAAAAAAAAAAAAAAAAAAAAAAAAAAAAE1y+bqrqH/dUpJrl83VXUP+6pSXZNwAEUAAAAAAAAAAAAAAAAAAAAAAAAAAAAAAAAAAAAAAABNX+Ab18PtGlJNX+Ab18PtGlJdk3AARQAAAAAAAAAAAAAAAAAAAAAAAAAAAAAAAAAAAAAAAE1V4ej69fZvKSaq8PR9evs3lJZ2SAAEUAAAAAAAAAAAx9r/O7iX9W7H/ADV0NgY+1/ndxL+rdj/mroWNxsAAQAAAAAAAAAAAAAAAAAAAAAAAAAAAAAAAAAAAAAAAACal8PWdens2FJNS+HrOvT2bCxylJUgAigAAAAAAAAAAAAAAAAAAAAAAAAAAAAAAAAAAAAAAABNQeAd183tHFJNQeAd183tHF2TdSACKAAAAAAAAAAAAAAAAAAAAAAAAAAAAAAAAAAAAAAAAE1t+bqXqGfdQpJrb83UvUM+6hdk3UgAigAAAAAAAAAAAAAAAAAAAAAAAAAAAAAAAAAAAAAQ3q+2fDlulu9+uVPQUcCZvmnejWp9HHyr5ETjUwOJNM0D7pJhLRnaHYsxA1USRsDsqOjzXLdTzciZL4kX6M0U+Fj0N1V7uUGK9MN5TEl1jVHwUDUVttol8jIuSRf8AM5OPxovKdjD8LpwKIxvEKvJ0zrFPOur2U7R+1VaOkTyeeK+kPNrse6QNKdPPDovtq2XDyMck2IbnBk+dm5XNKaF3L/qXi/0qfaHSNjjRjLHbNL9r161ZtjixPbYldF9GsxJxxrycaJl5EXlOqV7GR2uojjY1jGU72ta1MkREauSIhRLFFPE+CeJkkcjVa9j2orXNXlRUXlQyek8rMeRnLU+S6fp+3j537W4P2U4ZvzTWq72u+0EN0s1wp62knbuo5oJEexyfWhYcpu2h25YYrpsSaFr03D9bIqyVFpmRX22sXLkWP/DX6W8niy5SzDOmeilurMJaRLVLhPEXyWw1Tv8AlarLJN1BN8lyKvIir9CKpjxPC4xqJxvD6vKUxrMcq6fbTvH7VN4625LxW0l0oAHHegAAAAAAAAAAAAAAAAAAAAAAAAAAAAAAAAAAAABNX+Ab18PtGlJNX+Ab18PtGlJdk3AARQAAAAAAAAAAAAAAAAAAAAAAAAAAAAAAAAAAAAAAAE1V4ej69fZvKSaq8PR9evs3lJZ2SAAEUAAAAAAAAMKzTFhOemv1VRw3CpSw3KO0K2KFqrW1cm5RjKf42T83ORu6crW5oq57lN0aHGNnvGIMNV9lsN+4FrayLemV28LMsKKqbpUaj2Lmrc0RUcioq5pxocloNGOkSxVl1rW09nq6W33m13K30NtotS1xlPAyNzY98qntjyZu2o2Tle1HbpEXi9RETzSXV8K4spMVQVax2+tt1Zbql1JW0Na1iT08qIjkR29uexyK1zXI5rnIqOTjzzRPLtf53cS/q3Y/5q6HwwlZcTNdinEk1NHZLjiKrbNSUta1tUtIyOBkLFmbDKjXqqsVytZJlkqJus88oMJ02LINKWJ2X+9WmtquALIrZaO1y00aR6xcsmqx9RIquz3Sq7dZKiomSZZqtzHRgTb3cedU3d3bY3u486pu7u2yW7l1IJt7uPOqbu7tsb3cedU3d3bYt3LqQTb3cedU3d3bY3u486pu7u2xbuXUgm3u486pu7u2xvdx51Td3dti3cupBNvdx51Td3dtje7jzqm7u7bFu5dSCbe7jzqm7u7bG93HnVN3d22Ldy6kE293HnVN3d22N7uPOqbu7tsW7l1IJt7uPOqbu7tsb3cedU3d3bYt3LqQTb3cedU3d3bY3u486pu7u2xbuXUgm3u486pu7u2xvdx51Td3dti3cupBNvdx51Td3dtje7jzqm7u7bFu5dSCbe7jzqm7u7bG93HnVN3d22Ldy6kE293HnVN3d22N7uPOqbu7tsW7l1IJt7uPOqbu7tsb3cedU3d3bYt3LqQTb3cedU3d3bY3u486pu7u2xbuXUgm3u486pu7u2xvdx51Td3dti3cupJqXw9Z16ezYN7uPOqbu7tsnpmV+/Ve5qadF35M84HLmu9s5Pj8XFkWI0nUu9EE293HnVN3d22N7uPOqbu7tslu5dSCbe7jzqm7u7bG93HnVN3d22Ldy6kE293HnVN3d22N7uPOqbu7tsW7l1IJt7uPOqbu7tsb3cedU3d3bYt3LqQTb3cedU3d3bY3u486pu7u2xbuXUgm3u486pu7u2xvdx51Td3dti3cupBNvdx51Td3dtje7jzqm7u7bFu5dSCbe7jzqm7u7bG93HnVN3d22Ldy6kE293HnVN3d22N7uPOqbu7tsW7l1IJt7uPOqbu7tsb3cedU3d3bYt3LqQTb3cedU3d3bY3u486pu7u2xbuXUgm3u486pu7u2xvdx51Td3dti3cupBNvdx51Td3dtje7jzqm7u7bFu5dSCbe7jzqm7u7bG93HnVN3d22Ldy6kE293HnVN3d22N7uPOqbu7tsW7l1IJt7uPOqbu7tsb3cedU3d3bYt3LqSag8A7r5vaOG93HnVN3d22T0TK9YXbipp0TfpeWBy8e+Oz/v+UttOZfV6IJt7uPOqbu7tsb3cedU3d3bZLdy6kE293HnVN3d22N7uPOqbu7tsW7l1IJt7uPOqbu7tsb3cedU3d3bYt3LqQTb3cedU3d3bY3u486pu7u2xbuXUgm3u486pu7u2xvdx51Td3dti3cupBNvdx51Td3dtje7jzqm7u7bFu5dSCbe7jzqm7u7bG93HnVN3d22Ldy6kE293HnVN3d22N7uPOqbu7tsW7l1IJt7uPOqbu7tsb3cedU3d3bYt3LqQTb3cedU3d3bY3u486pu7u2xbuXUgm3u486pu7u2xvdx51Td3dti3cupBNvdx51Td3dtje7jzqm7u7bFu5dSCbe7jzqm7u7bG93HnVN3d22Ldy6kE293HnVN3d22N7uPOqbu7tsW7l1IJt7uPOqbu7tsb3cedU3d3bYt3LqQTb3cedU3d3bY3u486pu7u2xbuXUk1t+bqXqGfdQb3cedU3d3bZPb2V60FMrKmnRu8syRYHKqJuU8e7LbTmX1eiCbe7jzqm7u7bG93HnVN3d22S3cupBNvdx51Td3dtje7jzqm7u7bFu5dSCbe7jzqm7u7bG93HnVN3d22Ldy6kE293HnVN3d22N7uPOqbu7tsW7l1IJt7uPOqbu7tsb3cedU3d3bYt3LqQTb3cedU3d3bY3u486pu7u2xbuXUgm3u486pu7u2xvdx51Td3dti3cupBNvdx51Td3dtje7jzqm7u7bFu5dSCbe7jzqm7u7bG93HnVN3d22Ldy6kE293HnVN3d22N7uPOqbu7tsW7l1IJt7uPOqbu7tsb3cedU3d3bYt3LqQTb3cedU3d3bY3u486pu7u2xbuXUgm3u486pu7u2xvdx51Td3dti3cupB5d1ubLHQTXS83q30VJTtV0k08asY1PpVXnMF0g6Q9J00tt0U0kVDZ83Ry4nr6VzGfTq0TlVZF8iqmXly5TfynhuNnInEptTRHOqrSmPp3ntF5naEmqzc450mYS0fU7HX2uV9ZPxUtvpm77VVLs8kRkacfL41yT6TEfk5pO0vf1uNKifB2F3r8WzUcn/AD1WzPi1iT+4ipytT6lTxmjwToitODKqS9LVpeL9UKrqi73GJ0tS9V5UaqvyYn0N8XKqm13u486pu7u2zc88y3h2mQjir+Uqjl8ynlHzpvVvHClpnmjw1hXD2D7XHZsNWmnt9JHyMibkrl/ScvK5fpVVU9Um3u486pu7u2xvdx51Td3dtnHxK6sWua8Sq8zzmbzMvRcvm6q6h/3VKTzrgyvSgqVfU06t3l+aJA5FVNyvj3ZRvdx51Td3dtnm2nMvqpPIxPhLDmM7XJZsT2inr6V/92VvGxf0mOTjav0oqKXb3cedU3d3bY3u486pu7u2z1h4leDXGJh1WqjlMXiYOblH5P6UNES75g+onxnhhi5utFZJ/wA/SMz/AMCT/ERE5Gr9SJ4za4G0m4S0gQPWx16srYOKqt9S3eqqndnkqPjXj5fGmafSaLe7jzqm7u7bMVjbRFZ8aVMd5dUpab7TKjqe726J0NVGqcmbkf8AHT6HfsVDseeZXxHTPxw1/KUxz+fTpE+2LVbzxPNpjk3wONrj3SPotkjodKVJHdLIioyPEtvpXP3KZctTC1UVi/5k4vrOnWe7RYgt8V2sd8t1dRzpuo5oI1e1f2o/iX6OVDTzfhuNlIjEmYqonlVTrTP07T2m0xvCxVd6wJt7uPOqbu7tsb3cedU3d3bZoW7rdSCbe7jzqm7u7bG93HnVN3d22Ldy6kE293HnVN3d22N7uPOqbu7tsW7l1IJt7uPOqbu7tsb3cedU3d3bYt3LqQTb3cedU3d3bY3u486pu7u2xbuXUgm3u486pu7u2xvdx51Td3dti3cupBNvdx51Td3dtje7jzqm7u7bFu5dSCbe7jzqm7u7bG93HnVN3d22Ldy6kE293HnVN3d22N7uPOqbu7tsW7l1IJt7uPOqbu7tsb3cedU3d3bYt3LqQTb3cedU3d3bY3u486pu7u2xbuXUgm3u486pu7u2xvdx51Td3dti3cupBNvdx51Td3dtje7jzqm7u7bFu5cr/AN6+H2jSk86tZXpC3d1NOqb9FyQOTj3xuX9/wApRvdx51Td3dtltpzL6qQTb3cedU3d3bY3u486pu7u2yW7l1IJt7uPOqbu7tsb3cedU3d3bYt3LqQTb3cedU3d3bY3u486pu7u2xbuXUgm3u486pu7u2xvdx51Td3dti3cupBNvdx51Td3dtje7jzqm7u7bFu5dSCbe7jzqm7u7bG93HnVN3d22Ldy6kE293HnVN3d22N7uPOqbu7tsW7l1IJt7uPOqbu7tsb3cedU3d3bYt3LqQTb3cedU3d3bY3u486pu7u2xbuXUgm3u486pu7u2xvdx51Td3dti3cupBNvdx51Td3dtje7jzqm7u7bFu5dSCbe7jzqm7u7bG93HnVN3d22Ldy6kE293HnVN3d22N7uPOqbu7tsW7l1IJt7uPOqbu7tsb3cedU3d3bYt3LqQTb3cedU3d3bY3u486pu7u2xbuXUgm3u486pu7u2xvdx51Td3dti3cuVXh6Pr19m8pIZW1bamkWeaJ7d+XJGRK1c97f41cpcJ2IAARQAAAAAAAAAADH2v87uJf1bsf8ANXQ2Bj7X+d3Ev6t2P+auhY3GwABAAAAAAAAAAAAAAAAAAAAAAAAAAAAAAAAAAAAAAAAAJqXw9Z16ezYUk1L4es69PZsLHKUlSACKAAAAAAAAAAAAAAAAAAAAAAAAAAAAAAAAAAAAAAAAE1B4B3Xze0cUk1B4B3Xze0cXZN1IAIoAAAAAAAAAAAAAAAAAAAAAAAAAAAAAAAAAAAAAAAATW35upeoZ91CkmtvzdS9Qz7qF2TdSACKAAAAAAAAAAAAAAAAAAAAAAAAAAAAZrG2kXCej6ibV4kuSRyTKjaekiTfKiocq5Ikcaca8fFnyeVTLgYGLmcSMLBpmqqeURrJM2aU5xirTJQUd1dhLAdrlxXiRfirS0bk3imX9Keb5LETxpnn4lyPGS2aUtL+T79JUYIwnLkqUEDv/AInWM4+KV/8AgtVP7vL4lReU6NhTBuGcEWplmwvaIKCmblukjT48ip/ee5eN6/SqqdbzfJ+G65qYxMT4lM/Bj51Uc/m0+9HJ5vNXJg7VofumKa6LEmmi8svtXG7fKazwZsttGuXJuP8AFd9Lv258p1OKKKCJkEEbY442oxjGIiNa1EyRERORD9g0M5n8fOzHlZ0jlTGlNMdojSPvne8rERAADTUAAE1y+bqrqH/dUpJrl83VXUP+6pSXZNwAEUAAH5kjjljdFKxr2PRWua5M0ci8qKnjQ5dedDlXYbhPijQ7eUw3c5VV81ueiuttYvkfF/hr/manF4kTlOpg3Mpn8fIzM4U6Tzidaao6TE6T/dkmInm5nh3TNBHc48KaTbQ/Cd/eqtjSodnR1nHluoZvkrmviVfozVTpfLxoeZiPDGH8XWySz4ltFPcKOTljmbnkvlavK1fpRUU5p+S2kzRIu/4FrJcW4ZYvxrHXS/8AOUzM+PV5l+UiJyNX9iKvGb3kcn4lrgTGFifFmfgT82qfV9lWn7WyXmObr4MjgXShhPH8T47TVvp7jAmVVbKxu9VdO7xo5i8a5eVM0NccvMZfFyuJOFj0zTVG0rExPIABhUAAAAAAAAAAAAAAAAAAAAAAAAAAE1f4BvXw+0aUk1f4BvXw+0aUl2TcABFAAAAAAAAAAAAAAAAAAAAAAAAAAAAAAAAAAAAAAAATVXh6Pr19m8pJqrw9H16+zeUlnZIAARQAAAAAAAAAADH2v87uJf1bsf8ANXQ2Bj7X+d3Ev6t2P+auhY3GwABAAAAAAAAAAAAAAAAAAAAAAAAAAAAAAAAAAAAAAAAAJqXw9Z16ezYUk1L4es69PZsLHKUlSACKAAAAAAAAAAAAAAAAAAAAAAAAAAAAAAAAAAAAAAAAE1B4B3Xze0cUk1B4B3Xze0cXZN1IAIoAAAAAAAAAAAAAAAAAAAAAAAAAAAAAAAAAAAAAAAATW35upeoZ91CkmtvzdS9Qz7qF2TdSACKAAAAAAAAAAAAAAAAAAAAAAAAE9wuFBaaKa43OshpKWnar5ZpnoxjG+VVXiQwuMNMVqstxdhXCVvnxTidyKjbdQLm2FcuWeT5MaJ48+Py5cp5VBomvuNK6LEGmm8MuSsdvlPYKNyst1NnybvxzOTyrxf6kOtg+GRh0Rj56rydE6xFr11fNp6ftTanpM8nmatofOp0m4w0jTyWrQzamtoWuWOfE1xiVtLGqLku8MVM5XfWmXlTLjNBgnRDh7Cda/EFxqKjEGI5+Oa73Fd8lzz5I0XNIk8iN48uLM21PTU9HBHS0kEcEMTUbHHG1GtY1OREROJEPqTG8TmMOcvk6fJ4c89b1VfOq39kWp7bkU7yAA5T0AAAAAAAAmuXzdVdQ/wC6pSTXL5uquof91SkuybgAIoAAAAAAADGY50U4WxzLHcqmOa3Xum46W70D96qoXImSfGT5SJ5Fz+jIyjccaQ9FK6rpRoHX6wM+LHiO2wKskTUTiWqhTjT6XN4vrU68fl7GyNVj2o5rkVFRUzRU8h1Mv4nVThxl81T5TDjlE86fm1c6fZrT1pl5mneEVkv1mxLbYrvYLnT19HMnxJoHo5q/R9C+VF40Lzl980Ny2u5y4p0SXr8l7vIqumpEburdWrnnlJDyNX/M1OLyZ8Z+7BplSkuceFdKlmdhS9vXcwySu3VBWceSLDNyJn+i5eLkzz4jJX4ZTmKZxfD6uOI508q6fbH6Ud6b94pOK3N00H8RyORHNVFRUzRU8Z/TjvQAAAAAAAAAAAAAAAAAAAAAAACav8A3r4faNKSav8A3r4faNKS7JuAAigAAAAAAAAAAAAAAAAAAAAAAAAAAAAAAAAAAAAAAAJqrw9H16+zeUk1V4ej69fZvKSzskAAIoAAAAAAAAAABj7X+d3Ev6t2P+auhsDH2v87uJf1bsf8ANXQsbjYAAgAAAAAAAAAAAAAAAAAAAAAAAAAAAAAAAAAAAAAAAAE1L4es69PZsKSal8PWdens2FjlKSpABFAAAAAAAAAAAAAAAAAAAAAAAAAAAAAAAAAAAAAAAACag8A7r5vaOKSag8A7r5vaOLsm6kAEUAAAAAAAAAAAAAAAAAAAAAAAAAAAAAAAAAAAAAAAAJrb83UvUM+6hSTW35upeoZ91C7JupABFAAAAAAAAAAAAAAAAAAAB8aurpaCmkrK6pip6eFu6kllejGMb5VcvEiHLazSriTHlXLY9C1obVRxu3FRiKuYrKCDjyXekVM5nJ9HF9Cpxm7lMhjZ284cWpjnVOlMe2fujnO0SkzENxjHHmFcBW/hHE12jpkfxQwp8aad36MbE43L/t5cjn+96U9MKI6d1VgTCcv+G1U4Vro1TxryQNX9/wBaGhwZofsuHrgmKMRV1RiXE70RZLrcPjLGqeKFnJE1PFlx/T4jfm751lfDtMnHHifHqjSPmUz/AKqtelNMpaaubwcIYHwtgS2pa8L2iGjiXJZXom6kmd+lI9fjOX61+rI94A5OLjYmPXOJi1TVVPOZ1mXrkAAxgAAAAAAAAD8veyNjpJHo1jUVznOXJEROVVU55eNL8FXXyYe0bWeXFV2Yu5kfA7c0VMueWcs6/F/YnLyZ5nujDqxPVhq5rO4GSpicaq1+Uc5mekRGsz7Ibi9VNPR2itqauojghjgerpJHo1rUyXlVeJCJMbYMXkxdZV/8/FtGFfoqu2I4ZL3pZxE+8zxRulhtVIrobdTuRvF8X5UqoqJxuy8aKimmXRFowXlwJZe6N9xlmnCpi0zf2NKnMeI4/wAPCwqaadorqni9sxTExHsvM9bcnrJjLCC8mKrOv/noto/SYuwovJie0r/52PaPFXQ/ovXlwJZ+7IfldDei1eXAtp9QebYPWfs/N64vFfi4fvVfyveTFWGF5MR2tf8AzkfvP0mJcOLyYgtq/wDm4/eZ1dDGiteXA1r9UvvPyuhTRUv/AMj23sO94tg9Z+qPzOPxX4mH71X8jTJiGwLyXy3r/wCZZ7z9JfbIvJeaFf8AzDPeZVdCOiheXBFv/wD1+8/K6DdE6/8AyTQ9p+0LYPWfqj8zj8V+Tw/fq/ka5LzaF5LrRr/+O33n6S62teS5Uq/VM33mNXQVolX/AOSaP1km0fldA2iNeXBVL66XbFsHrP1R+Z5TxX5PD9+r/jbZLjb15K6nX/8AFb7z9JW0a8lXCv8A+IhhV0B6Il5cF0/eJts/K/B/0QLy4Mh71Pti2D1n6o/M8r4r8lh/xKv+JvkqKdeSeNf/ALyEF+sOH8V2ySz4ht1LcaKX5UMzUcmfiVPGip4lTJUMcvwfND6//JsffKj/APcPyvweNDq//Jze/VP/AO4eqKsPDqiuiuqJjlMRr/qTyvivyOH/ABKv+J4/5H6RtFLtY0c10mJsNx8b8P3Cb/mIGJmqpTTL/sx3+6muwNpSwrjxJKW3zy0V1puKqtVczeauB2XGisXlRPKmafUeP/w7aHPFg/L6rhVf/uEl0+DVoorqKWnorPVW6d7co6mCtme+NfEqJI5zV/ah08bPZbPUWzUf+p8eIiJ/fiL8XtiIq6zKRi+KxywcP+LV/wATqYP8vT6LrdovqHppFwbUYiw7ulVt/tVTUsmp28WWsU7ZMkT/ADN4vr5DpFg0O6D8U22O8YbikrqOX5MtPdqhyZ+NF+Pmi+VFyVDDmvDPNaIxeLiw55VUxeme173ie0xE9iMx4pP/AEKP4lX/ABOsg5v/AMPmjFPk224N+q51G2P+H7RunyaW6N+q6T7RocOF8afq/q9eX8T+Qo/iT/xukA5v/QBo8T5LLwn1XWfaH9AOAv7st8T6rtN7xw4Xxp+r+p5x4n8hR/En/jdIBzf+gPA6fJrcQJ9V2m94/oFwb4rpiRPqu8vvHDhfGn6v6nnPiXyFP8T/APDpAOb/ANA+E0+TfMUN+q8Sj+gjDCfJxJixv1XmQcGF8b7P6nnPiP6vT/E//DpAOb/0FYeT5OK8YN+q8ye4f0GWNPk4zxo36r0/3DgwvjfZ/VPOvEf1ePf/APy6QDm/9B1pT5OO8cN+q9u2R/Qhbk+TpCx4n1Xx2yODC+N9i+deIfq8e/H5OkA5v/QjR+LSVpAT6r4uwP6E4U+TpS0iJ9V9XYHBh/G+w87z/wCrf54/J0gHN/6FUT5OlnSOn/57/wD8D+hiVPk6W9In7b0i/wDsHBh/G+w87z/6t/npb+v8A3r4faNKTmFZoeqo4muTS1j52csaZOuyLyvamfyOVM8z7/0O3BPk6XseftubV/8AYXgw7et9kp55nr//AMaffpdIBzf+iC7JyaYMcftr2r/7R/RHe0+Tphxp+2rYv/tJ5PD+P9kr57nf1afep/N0gHN/6JcQp8nTHjD9s7F/9o/ooxMnydMmLP2vjX/0Hk8P4/2See539Vn3qPzdIBzf+ivFifJ0zYo/akS/+g/otxknJpnxJ+2OJf8A0Hk6Pjx9U/kefZz9Vq96j+Z0gHN/6MMbp8nTTiD9tPCv/oP6M8eJ8nTVfP20cKjydHx4+qfyPP8AN/qtXvYf87pAOb/0a6Qk+TpsvH7bfAo/o40kJ8nTddP22uBR5Oj48fb+Sef5v9Vr97D/AJ3SAc3/AKOtJqcmm+4fttFOv/qP6PdKSfJ041v7bJTL/wCo8nR8ePt/JfSGa/VK/rwv+R0gHN/yA0sJ8nTlU/tsFMv/AKj8gtLqfJ06S/tw5Sr/AO4eSo+PH2/kekMz+qYn14X/ACOkA5v+QumNOTTqv7cM0u0PyJ0zJyab41+vDVNtDyVPx4+38j0jmf1TE+vC/wCV0gHN/wAjNNCcmmmnX68OU+0PyP01JyaYqNfrw9DtDyVPx4+38j0jmP1TE+vC/wCR0gHN/wAktNicmly3r9dgi2h+Sum9OTSta1+uxR+8eSp+PH2/keksf9VxP/j/AOR0gHN/yY04pyaT7Ov12VvvH5Oac05NJFjX67OnvHkqfjx9v5J6Sxv1XE/yfzukA5v+T+nZOTSFYF+u0r7xwFp4Tkx3hxfrtbvePJR8ePt/JfSeL+rYn+T+d0gHN+BdPScmNcML9dtf7xwRp9TkxfhRfrt8vvHko+NH2/kek8T9WxPqp/mdIBzfgvT+nJijCC/XRTe8cHfCBTkxFgxfrpJ/ePIx8aP7+hPSlf6vifVT/M6QDm+pfCETkveCF+umqRqvwhk5LrgRfrgqh5H9qF9KVfq+J7sfzOkA5vvHwiE5K7AC/XFWDe/hFJ//AJGjxfrZWjyP7UfWelZ+QxPd/q39V4ej69fZvKTDWBNLyXuj/LV2EFtu6f8ANaVO/wC+b27c+E+LueXPxm5PFdPDaL3buWx/OKOPhmnXlVFpAAeGwAAAAAAAAAAAY+1/ndxL+rdj/mrobAx9r/O7iX9W7H/NXQsbjYAAgAAAAAAAAAAAAAAAAAAAAAAAAAAAAAAAAAAAAAAAAE1L4es69PZsKSal8PWdens2FjlKSpABFAAAAAAAAAAAAAAAAAAAAAAAAAAAAAAAAAAAAAAAACag8A7r5vaOKSag8A7r5vaOLsm6kAEUAAAAAAAAAAAAAAAAAAAAAAAAAAAAAAAAAAAAAAAAJrb83UvUM+6hSTW35upeoZ91C7JupABFAAAAAAAAAAAAAAA8PF2NcMYFtbrvii7Q0UHGjEcub5XJ/dYxONy/QiGTCwsTHrjDwqZmqeURrMnJ7hgsZ6XrHhq4JhqyUdRiPE0qLvVpt6bt7V8sr+SJqZ8efH9HjM8tTpS0v5soG1WBcJyoqaxI3K61sapxKxvJA1U8fL9aG8wZgDCmAaBaDDVrZT74u6nqHLu553eN0ki/GcufH5E8SIdbzXK+Ha5yeOv4lM6R8+qP9NN56zTLzeZ5MRSaLcUaQKmO86abs2aBj98p8N296sooclzbvzkXOZyfu+lU4jqdHRUdupYqG30sNNTQtRkcMLEYxjfIjU4kQ+wNLN+IY2dtTXNqY5UxpTHsj755zvMrERAADSUAAAAAAAAAMfi/SnhbCFQ21SSzXO8zfFgtVvZv9TI7Jck3KfJ5PH/ueqaKq5tTF2DMZnBylHlMeqKY7/d3ntzbAwmJdLtitVwXDuG6SoxNf1zRtvtybve14uOWT5MaJnxquap40PIXDWkvSSu+YzuTsK2J/GlotsudXM3yTT8jfpa36lRFN3hnCWG8HW9LXhmz09BT8W6SJvxpFTxvcvxnr9LlVTLw4eH62s9I5fX+X1ud5fO5/TL0+So+NVHwp+bRt7a/dlhWaO8ZY+elXpXvqwW9VRzcPWqVY4MvJPKnxpF4+NEXLNM0U6JaLNabBQR2uyW6noaSJPiQwRoxqfTknKq+NeVS0HivFqr0nl02bWV8PwMpM4lMXrnnVVrVP09O0WiNoTXL5uquof8AdUpMJpM0mW3CFPwDQUct5xHco3No7VTL/WORUXOSRePe40TNVcvk+tU8n8sNPn/R21faGPZN3C8Mx8XCjE+DTE8uKqmm/eOKYvHfk18fxnK4OLVgxxVVU8+Ciuu3aZppmIntOtnUQcu/K/T5/wBILT9oI9kfldp9/wCkNo/7/Hsnr0TjfHw/4lH8zH6dwPk8X+Di/wArqIOXflbp+/6SWb/v7NkflZp//wCktl/78z3D0Ti/Hw/4lH8x6dwPk8X+Fifyuog5d+Ven/8A6T2T/vrfcPyq+EB/0psf/fW+4eisX4+H/Eo/mPTmB8ni/wALE/ldRBy78qfhAf8ASuxf98T3D8qPhA/9LbD/AN7T3D0Vi/KYf8Sj+Y9OYHyWL/CxP5XUQcu/Kf4QX/S+wf8Ae09w/Kb4QX/THD3/AHr/APgeisX5TD/iUfmenMH5LF/hYn8rqIOXflL8IP8A6Z4d/wC8/wD8D8pPhCf9NcOf95X3D0VifKYf8Sj8z05g/JYv8LE/ldRBy78o/hC/9N8N/wDeF9w/KL4Qv/TjDX/eF9w9FYnymH/Eo/M9OYPyWL/Cr/ldQVEcitciKi8SopzO/wChtKO5SYp0V3l2FL29d1NHE3dUFZx5qk0PImf6TU4uXJV4z5/lD8Ib/p3hj/u7vcPyg+EN/wBPcLp/+bO9xt5TAzeSqmrBxsOL8446JiY6TEzaY9sE+N4M/wDSxf4Vf5P1Y9MctruUWFtLVlXC93kVGQ1au3VurVz5Y5uRq/5XLxeXPiOmse2RqPY5HNcmaKi5oqeU5Fe3absSW6W0X7RZg6vo5kyfDPcnPav08nEqeJU408RkcNYe+Efo2SZcN2G3Vdlam6ZZZ7prKRInige7cvankarl+pVNvF8Ly2comvDxKMLE+Lx0zRPzZvM0+ybx+1HJPTmHH/Sxf4Vf5P8ARoOB4U02aWcYV1RZ7ZhLC8F1o3K2ot1bXTU9VGqcv9W9qKqfSmaGr4d+ET6CYST/APNJPcc/H8CzOVr8njVUUz0mumPxWPHMKeWFi/w6/wAnUQcu4c+EV6DYR/7nJ7hw38Iv0Iwh/wByl9xh9FV/KYfv0/mem8P5HF/h1/k6iDl3DXwi/QrB/wD3KX3Dhn4RnoZg7/uM3uHouv5TD9+n8z03h/I4v8Or8nUQcu4Y+Eb6HYM/7hN7hwv8I30QwX/3Cb3D0XX8rh+/T+Z6bw/kcX+HV+TqIOXcLfCO9EsFd/n9w4V+Ef6KYJ79P7h6Lr+Vw/fpPTeH8ji/w6vydRBy7hT4SHotgjv1R7hwn8JD0YwN32o9w9F1fK4fvwem6PkcX+HV+TqIOXcJfCR9GsC99qPcOEfhJejeBO+VPuHour5XD9+D03R8ji/w6nSK/wAA3r4faNKTlFXcPhHLE3fMPYERN9jyyq6nl3bcvF5cj7a/8JP0fwF3uq9xfRdVv8XD9+D01Rf/AAMX+HU6iDl2v/CU6BwD3qq9w134SnQej/vNWT0XV8rh+/B6ap+Qxf4cuog5drvwlehdH3easa58JbofR73irHouflcP34PTVPyGL7kuog5drfwluidHnr6wa18JfovR36+sHouflcP34PTVPyGL7kuog5drPwmOjdHPrq0ax8Jjo/Rx62tHouflsP3oPTUfIYvuS6iDl2//AAmeY6N/W1o374TXM9G3rK4ejJ+Ww/ePTUfIYvuS6iDl2+/Cb5ro17dcN8+E3zfRn268ejJ+Ww/ePTMfq+L7n9XUQcu3fwnPMaMu1XjdfCc83ox7VePRn/ew/e/oemf/AG+L7n9XUQcuz+E7+how/fcB/wDae8mi/wD/ANgPRn/ew/e/oemf/b4vuf1dRBy7L4Tvl0Xp+y4Dc/Cd85ow/dcB6M/72H739D0z/wC3xfc/q6iDl24+E553Rl2a8b38JvnGjPsV49Gf97D97+h6Zn9Xxfd/q6iDl29/Cb5zo07FcN5+E1zvRr6uuHoyPlsP3v6Hpmf1fF93+rqIOXbz8Jnnujb1dcN4+Ezz/Rx6qtHoyPlsP3v6Hpmf1bF92PzdRBy7V/hMdI6OfU1o1b4S/Sejr1NYPRsfL4fvT+R6Yn9Wxfdj+Z1EHLtV+Ev0ro79RWDVPhLdL6PO71g9Gx8vh+9P5Hpir9Wxfdj+Z1EHLtT+Er0zo+7vVjUvhK9N6P8Au1WPRtPy+H9c/kemKv1bF92P5nUQcu1H4SnTuAO61XvGofCT8d/wD3Wq949G0/L4f1z/ACnpir9Wxfdj+Z0iq8PR9evs3lJz/DtJpkhv9C/G92wtUWzdyZst0EzJt3vT9yub+LLlzOgGpmMGMCqKYqirTnGsfdDoZTMTmqJrmiqjXlVERP2TIADXbQAAAAAAACG+alwPWNuM0cVM+FzJHyVK07URUy45W8bM88t0nGmfEcGfbaW1T3vB1TaKGx0VdiGxtu1ptMm6tkFLMit3LZEYzNZnRsbK10UaKjkTJyLunf6DqaanrKeWkq4I54J2OjlikajmPY5Mla5F4lRUVUVFPKosF4Ot1mqMOW/CdmpbTV7paighoImU826REdu40buXZoiIuaceSHqJsksjo9ZHh2qx1bMOWeSaz2q6tS3W6h3tjGvWmifNBAj3MjZ/WOcu53TWo5zuTjP7hO9XK56UsT1NbhG7WmRLBZI0p6yWkdIrUqLkqPRYZ5Gblc1RPjZ5tXNETJV3dqtFpsVBFarHa6S3UUCKkVNSQNhijRVVV3LGoiJxqq8SeMzVr/O7iX9W7H/NXQX5jT61P0bU9qPbGtT9G1Paj2ykEv2LJtan6Nqe1HtjWp+jantR7ZSBfsWTa1P0bU9qPbGtT9G1Paj2ykC/Ysm1qfo2p7Ue2Nan6Nqe1HtlIF+xZNrU/RtT2o9sa1P0bU9qPbKQL9iybWp+jantR7Y1qfo2p7Ue2UgX7Fk2tT9G1Paj2xrU/RtT2o9spAv2LJtan6Nqe1HtjWp+jantR7ZSBfsWTa1P0bU9qPbGtT9G1Paj2ykC/Ysm1qfo2p7Ue2Nan6Nqe1HtlIF+xZNrU/RtT2o9sa1P0bU9qPbKQL9iybWp+jantR7Y1qfo2p7Ue2UgX7Fk2tT9G1Paj2xrU/RtT2o9spAv2LJtan6Nqe1HtjWp+jantR7ZSBfsWTa1P0bU9qPbGtT9G1Paj2ykC/Ysm1qfo2p7Ue2Nan6Nqe1HtlIF+xZNrU/RtT2o9snpqmZJqtUt9QucyKqI6Pi/q2cS/G/+sz0Sal8PWdens2FidJ0LGtT9G1Paj2xrU/RtT2o9spBL9iybWp+jantR7Y1qfo2p7Ue2UgX7Fk2tT9G1Paj2xrU/RtT2o9spAv2LJtan6Nqe1HtjWp+jantR7ZSBfsWTa1P0bU9qPbGtT9G1Paj2ykC/Ysm1qfo2p7Ue2Nan6Nqe1HtlIF+xZNrU/RtT2o9sa1P0bU9qPbKQL9iybWp+jantR7Y1qfo2p7Ue2UgX7Fk2tT9G1Paj2xrU/RtT2o9spAv2LJtan6Nqe1HtjWp+jantR7ZSBfsWTa1P0bU9qPbGtT9G1Paj2ykC/Ysm1qfo2p7Ue2Nan6Nqe1HtlIF+xZNrU/RtT2o9sa1P0bU9qPbKQL9iybWp+jantR7Y1qfo2p7Ue2UgX7Fk2tT9G1Paj2xrU/RtT2o9spAv2LJtan6Nqe1HtjWp+jantR7ZSBfsWTa1P0bU9qPbJ6KpmbC5Et9Q7+ulXNHR+cdxcbj0Sag8A7r5vaOLfTkW1Nan6Nqe1HtjWp+jantR7ZSCX7Fk2tT9G1Paj2xrU/RtT2o9spAv2LJtan6Nqe1HtjWp+jantR7ZSBfsWTa1P0bU9qPbGtT9G1Paj2ykC/Ysm1qfo2p7Ue2Nan6Nqe1HtlIF+xZNrU/RtT2o9sa1P0bU9qPbKQL9iybWp+jantR7Y1qfo2p7Ue2UgX7Fk2tT9G1Paj2xrU/RtT2o9spAv2LJtan6Nqe1HtjWp+jantR7ZSBfsWTa1P0bU9qPbGtT9G1Paj2ykC/Ysm1qfo2p7Ue2Nan6Nqe1HtlIF+xZNrU/RtT2o9sa1P0bU9qPbKQL9iybWp+jantR7Y1qfo2p7Ue2UgX7Fk2tT9G1Paj2xrU/RtT2o9spAv2LJtan6Nqe1HtjWp+jantR7ZSBfsWTa1P0bU9qPbGtT9G1Paj2ykC/Ysm1qfo2p7Ue2T2+pmbQUzUt9Q5EhYiKjo8l+KnHxuPRJrb83UvUM+6hb6ci2prU/RtT2o9sa1P0bU9qPbKQS/Ysm1qfo2p7Ue2Nan6Nqe1HtlIF+xZNrU/RtT2o9sa1P0bU9qPbKQL9iybWp+jantR7Y1qfo2p7Ue2UgX7Fk2tT9G1Paj2xrU/RtT2o9spAv2LJtan6Nqe1Htn4nuOqwvqKmjliijarnyPkia1rU5VVVfkiGTxtpaw7hCrZYqSGovuIZ8kgs9uTfJ3KvjflxRt8qu8XHkpnafRvjLSRPHdNMVzSC3I5skOGLbKradqovFrEqLnKv0IuXkXxHVwPDbYcZjOT5PDnlfWqr5tN7z7ZtT3SZ2grtMF9xjUy2LQxh5brNG7e6i81eTLfSqqcrXIv9a5PI3i+tC/COiijtVyTFeMdfxViZ2Tlr65Yljp1y+TBFu9zGieLx+TLkOhW622+z0MNstVFBR0lO1GRQQRoxjG+RETiQpLi+KRhUTgZGjydE6TN711fOq00/ZptHW/M4d5Ta1P0bU9qPbGtT9G1Paj2ykHJv2WybWp+jantR7Y1qfo2p7Ue2UgX7Fk2tT9G1Paj2xrU/RtT2o9spAv2LJtan6Nqe1HtjWp+jantR7ZSBfsWTa1P0bU9qPbGtT9G1Paj2yk8bE+MMNYNt63PEt3goYUz3O7dm+RU8TGpxuX6EQsRNU2iHjFxKMCicTFqiKY5zOkR9L0Nan6Nqe1HtmcxdpMwzgiNi4gkminmVEhpYtxJUTKq5IjY2uVy8a8vJ9Jmfyi0naSU3vCFtdhKxScXC1yi3VZOzywwf3UVFRUc760XxGjwfovwtg+d1zghluN4m457rXv36qkVeX4y/JT6G5fTmZuCjD/xOfSPxnb7XK89zOe0yNNqfj1xaP3adKqvbPDT0mWXmk0t6R1Rq0dVgnD0qcaMVjrpOzyLulRIPH/mT6TWYPwThvA1O+LD+GZo5pvD1cr45Kidc81V8ivzXj48uTPkRDVg81Y0zHDEWjp/fNny/hmFg4nl8WZrxPjVazHzY5Ux7IjvdNrU/RtT2o9sa1P0bU9qPbKT+KqImarkiGK/Z0U+tT9G1Paj2zneMdKV1mu8uj/RraFuWKNxnUSSKxaW2MX/ABJnIqpuk8TOXPLPyLHfMdYj0j3qowPomqkp6OldvV3xNluoqbyxU3ikly8acSf7pt8D4Ew9o/s6WfD9KrUe7famolXdTVUq8skj+Vzl/cniyOvTgYXh1MYubpviTrTR06TX26U853tHPg15rG8WrnByNXDhRNqsTr1pw+s7TXyjlF59XO4L0eUmB7Xca6rjrLriC5xPfc7xVLGsszlTkT4yqyNPE1PInLkhu9an6Nqe1Hti5fN1V1D/ALqlJoZjM4marnFxZvM/39EdI5Rs62VymDksKMDAi1Mf3ed5meczOszrKbWp+jantR7Y1qfo2p7Ue2Ug179mxZNrU/RtT2o9sa1P0bU9qPbKQL9iybWp+jantR7Y1qfo2p7Ue2UgX7Fk2tT9G1Paj2xrU/RtT2o9spAv2LJtan6Nqe1HtjWp+jantR7ZSBfsWTa1P0bU9qPbGtT9G1Paj2ykC/Ysm1qfo2p7Ue2Nan6Nqe1HtlIF+xZNrU/RtT2o9sa1P0bU9qPbKQL9iybWp+jantR7Y1qfo2p7Ue2UgX7FmKxzo7w3j6Jkl2sVZT3GnTOludJLHFV0zvErZEdnxeRc0+gyceLdJ2ilqx48tdTinDcee5vVHG3XadmfFrELXKjkROV6L9aryHYQdPL+KVUYcZfMUxiYfSecfNq50/RpO8Sk07w8PDuMbNi22R3jDcnCFHJySQyRrkvkcm6zav0KiKenrU/RtT2o9s5/iLQ5Tx3OTFejS7Pwnf3qjpFp250dZx57meD5K5r/AHk4/Hkqk9n0wVdhuEGGNMFmTDlylVI4LixVfba13lZL/cX/ACu5PGqchlq8NozVM4nh08cb0T68fR+lHen2zEJeY5uka1P0bU9qPbGtT9G1Paj2z7seyVjZYntex6I5rmrmiovIqKfo497bPSbWp+jantR7Y1qfo2p7Ue2UgX7Fk2tT9G1Paj2xrU/RtT2o9spAv2LJtan6Nqe1HtjWp+jantR7ZSBfsWTa1P0bU9qPbGtT9G1Paj2ykC/Ys86tqZnQtRbfUN/rolzV0fnG8XE4o1qfo2p7Ue2K/wAA3r4faNKS305FtU2tT9G1Paj2xrU/RtT2o9spBL9iybWp+jantR7Y1qfo2p7Ue2UgX7Fk2tT9G1Paj2xrU/RtT2o9spAv2LJtan6Nqe1HtjWp+jantR7ZSBfsWTa1P0bU9qPbGtT9G1Paj2ykC/Ysm1qfo2p7Ue2Nan6Nqe1HtlIF+xZNrU/RtT2o9sa1P0bU9qPbKQL9iybWp+jantR7Y1qfo2p7Ue2UgX7Fk2tT9G1Paj2xrU/RtT2o9spAv2LJtan6Nqe1HtjWp+jantR7ZSBfsWTa1P0bU9qPbGtT9G1Paj2ykC/Ysm1qfo2p7Ue2Nan6Nqe1HtlIF+xZNrU/RtT2o9sa1P0bU9qPbKQL9iybWp+jantR7Y1qfo2p7Ue2UgX7Fk2tT9G1Paj2xrU/RtT2o9spAv2LJtan6Nqe1HtjWp+jantR7ZSBfsWQyzSSVNI19JLEm/Kub1YqeDfxcTlLiaq8PR9evs3lInYgABFAAAAAAAAAAAMfa/zu4l/Vux/zV0NgY+1/ndxL+rdj/mroWNxsAAQAAAAAAAAAAAAAAAAAAAAAAAAAAAAAAAAAAAAAAAACal8PWdens2FJNS+HrOvT2bCxylJUgAigAAAAAAAAAAAAAAAAAAAAAAAAAAAAAAAAAAAAAAABNQeAd183tHFJNQeAd183tHF2TdSACKAAAAAAAAAAAAAAAAAAAAAAAAAAAAAAAAAAAAAAAAE1t+bqXqGfdQpJrb83UvUM+6hdk3UgAigAAAAAD8ySRwxulle1jGIrnOcuSNROVVXxIcvu+l64Yjr58M6G7O2/3CJyxVF0lVWWyidlyuk/xF/yt5fFnyG5lMjj52Z8lGkc5nSmI6zM6R+OyTMQ3eJ8W4cwZa5Lzia7U9BSxp8qV3G9f0WN5XL9CIqnOeGNJ+lz4mGYqjBWFpM0W5VMf/xGsbnywx/4TVTkcvH40XxHr4Z0O0cF1Zi3SBdJMV4jTjZPVMRKakz49zBD8lqIvIqpn40yOjG95fKeHaZaIxcT41UfBj5tM8/bVH7sc0tNXNmcE6OsJ6P6R8GHbduZ5+OprJnb5U1Ds81WSReNePjy4k8iGmAOVj4+LmcScXGqmqqeczrKxFuQADEoAAAAAAHxq6ykoKaSsrqqKnp4m7qSWV6MYxPKqrxIEmYpi8vsQ3i92jD1BJdL5cqehpIvlSzvRrfq4+VfoTjOf1ela8YrqJLRohsC3d7XLHLeKxHRW+nXyo75Uqp5G/XxlNn0P0tVXx4h0kXibFd3Yu6Y2obuaKmXlyigT4vF5XZ58uSKZ/JRRrizbtv/AE+lyJ8TrzU8Hh9PH+3OlEfTzq/dvG0zCJdIWNtID1pdFdi1S2quTsQ3aNWQqnlgiVN1IvLkqplny5cp7GGNEdis9emIcQ1dRiW/rkq3G5fH3Cp5qPjbGieLLNU8puWtaxqMY1GtamSIiZIiH9JONaOGiLR9v0z/AHD3heF01VxjZyrytccr6Ux82nlHtm9XcABhdUAPJxRimxYNslRiHEdwjo6Kmbm97+Vy+JrU5XOXxInGp7ooqxaoooi8zyiN3jFxaMGicTEmIpjWZnSIjuvrq6jtlHNcLjVRU1NTsWSWaVyNYxqcqqq8iHIai4Yk08VjrfYJquyaP4nK2quKIsdTeMlyWOHPjZF4ld4/3ofulw9iTThV019xxST2jBkL0noLC5VbNcFRc2zVWXI3xoz6vrXr0EEFLDHTU0LIoYmoyONjUa1jUTJERE4kRE8R1r4fhPK1WP8AXTR+E1fZT3nlwbY3jvrXoy31VYnt3po7etVvanSqSxWGz4ZtVPZLDb4aKipm7mKGJuSInl8qqvjVeNS8A5FddVdU1VTeZd+iinCpiiiLRGkRHKITXL5uquof91SkmuXzdVdQ/wC6pSTZdwAEUAAAAAAAAAAAAAAAAAAAAAAAAIrvZrTf7fLar3bqeuo503MkM8aPY79i+P6eVC0HqmqqiqKqZtMDkkmAcd6L3PrtE9xW7WZFV8mGbnMqoxMuSlmXjYv+V3F9Zp8E6VsM4zqJLPnPab9T5pU2e4M3qpjVOXJF+W36W/tyNoZbG+jbCeP4I0vtArayn46W4Uzt6qqZc80VkicacfiXNPoOv5/gZ/4PiEfC+Up9b96NIr9ulXeeTzaY5NSDkfD2k7RKm4xdTz4zwyxcku1HH/z9IzP/AB4k8I1E5Xt4/Gq+I6NhnFeHcY2uO8Yau1PX0kn9+J2atX9FzeVq/QqIprZrw7Fy1HlqZivDnlVTrHsneme1URKxN3rAA56gAAAACav8A3r4faNKSav8A3r4faNKS7JuAAigAAAAAAAAAAAAAAAAAAAAAAAAAAAAAAAAAAAAAAAJqrw9H16+zeUk1V4ej69fZvKSzskAAIoAAAAAAAAAABj7X+d3Ev6t2P8AmrobAx9r/O7iX9W7H/NXQsbjYAAgAAAAAAAAAAAAAAAAAAAAAAAAAAAAAAAAAAAAAAAAE1L4es69PZsKSal8PWdens2FjlKSpABFAAAAAAAAAAAAAAAAAAAAAAAAAAAAAAAAAAAAAAAACag8A7r5vaOKSag8A7r5vaOLsm6kAEUAAAAAAAAAAAAAAAAAAAAAAAAAAAAAAAAAAAAAAAAJrb83UvUM+6hSTW35upeoZ91C7JupABFADzMQ4lsOFLZJeMR3ant9HF8qWZ+SKviRE5XL9CZqe6MOvFqiiiLzPKI1mR6ZjMb6VcM4KnjtL1nul9quKltFAzfaqVypxZtT5CfS7xcmZlkxNpJ0tKsOBqWXCeGX5bq+V0X/ADlUzPj1aFfkoqcj3fsXPiNlgfRphTAMD1s1G+WuqE/5q5VT99q6l3jV8i8f7EyT6Dr+ZZfw/XPzxV/J0zr+/VrFPsi9W08LzeZ5MdHgHHWlB7K/SxcFtVmVUfFhm2zKiPTLkqpk43r/AJW8X0pyHT7TaLXYbfDarLb6eio4G7mOGCNGMan1J/EsBp5vxDGzcRhzamiOVNOlMfRvPebzO8rEWAAaKgAAAAAAAB+XvZGx0kj2tY1Fc5zlyRETlVVMLiXS7Y7XXrh7DVJUYmv65o2gtybtI14uOWT5MaJnx8qp40Q8lmjrGWPpG1mle+rBb1VHNw9apFjgy8k8qfGkXj40RcuLiUzRg2jixJtH2/RDlYvilNdc4OSp8rXHO2lNPzquUeyL1dll40vw1lfJh7RrZ5cVXZi7mR8DtzRUy+WSdfi/sRePkzzPhR6J7piepju+l3EDr3Kxd3FaaVXQ26nX/TxOlVMk43ZeNFRToFos1psFBHa7JbqehpIkyZDBGjGp9OScq+VV41LS+VijTCi3ff8Ap9DxHhlWanj8Rq4/2Y0oj6P0vbVeN4iHxpaSloKaOjoaaKnp4WoyOKJiMYxvkRqcSIfYAwOvERTFoAAFADD6QNJ1LhKaHDtjoH3vFVwb/wAjaoF+N1kq/wCHGnKqry5fWqZ8vlsXNYkYWFF5/vWZ2iN5nSGtm83g5HCnGx6rUx9s7REc5mdojWdno490g2DR7aUuF3e+apndvVFQU6buorJV5GRsTjXjyzXkT92eSwzo+v8AjS602PdL7I31MDt9teH2ruqW2ovI56ckk3Jmq8SfuRPRwBoyqrbcHY4x/XsveLqtPjTqn9RQMX/Bp2rxNRM8ldyr+1c+hnQxMxhZCmcHJzeudKq/vijpHWec9o0nlYWUxvFK4zGfp4aI1pw/uqxNpq6U+rT3nWAAOQ7wAAJrl83VXUP+6pSTXL5uquof91SkuybgAIoAAAAAAAAAAAAAAAAAAAAAAAAAAAAAHOcS6HaKa6vxZo/usmE8RLxvnpGItNV5f3Z4PkuRV5VRM/HxnRgbWVzmPkqprwarX0mOcTHSYnSY7TCTETzcttel25YZrYMO6ZbM2w1srkip7tDm+2VjsuVJP8Jf8rv9jp8UsU8bJoZGyRyNRzHtXNHIvIqKnKhPdLVbL3QTWu8UEFbSVDdxLBPGj2PT6UU5jNo8xro1lkuOiK5JW2vNZJcMXOZVi4/FTSrxxr9Dly8qryG/w5LxH1LYOJ0n1J9k86J7TenvTGia0usgxOCtLGHMX1T7JURz2TEEGaVFnuLd6qGqnjZnxSN8it8XiQ2xzczlcbJ4nksemaZ7/fHWOkxpKxMTyAAYFTV/gG9fD7RpSTV/gG9fD7RpSXZNwAEUAAAAAAAAAAAAAAAAAAAAAAAAAAAAAAAAAAAAAAABNVeHo+vX2bykmqvD0fXr7N5SWdkgABFAAAAAAAAAAAMfa/zu4l/Vux/zV0NgY+1/ndxL+rdj/mroWNxsAAQAAAAAAAAAAAAAAAAAAAAAAAAAAAAAAAAAAAAAAAACal8PWdens2FJNS+HrOvT2bCxylJUgAigAAAAAAAAAAAAAAAAAAAAAAAAAAAAAAAAAAAAAAABNQeAd183tHFJNQeAd183tHF2TdSACKAAAAAAAAAAAAAAAAAAAAAAAAAAAAAAAAAAAAAAAAE1t+bqXqGfdQpJrb83UvUM+6hdk3Un8c5rGq97ka1qZqqrkiIZLHGk/C+BEjpa+aWtutTxUlqomb9V1DsuJEYnGiL5VyT6zJJg3SDpVdrOkmtfh7Dz+NmHbdN/XTsXjTWp0/3Y3/ZTpZfw2qrDjMZmryeHO886vm086vbpTG8wk1bQuvemCa6XKXCuiazpia7xqrJ6vdbm3US55Kss3I5f8rV4/L4j94e0Oxz3KPFWk+7uxXfmLuokmblQ0fHmjYYOTi/Sdxry5Ipu7JYrNhu2xWiw2ynoKOFMmQwMRrU+ni5VXxqvGpeZK/E6cvTOF4fTwRPOr9Or2z+jH7NNu81HDfmAA5D0AAAAAAAAAzWMNImEsDQtdfrm1tRLkkFHCm+VEyquSIyNONeNeVck+kyKs0r6TPCb7gTD8nK3iddKhv0+KH7yfShlpwpqjinSOs/3q5uY8TwsKucDCicTE+LTzj508qY9sx2u0eL9KeFsI1DbU+Wa53mb4sFqt7N+qZHceSK1Pk8nj/3M4uGdJekpd8xpc3YVsT+NLRbZc6uZvkmn5G/S1v1KiKbDB+j7CmBad8WH7WyOebw9XKu+VE655qr5F414+PLkz5EQ0Z68pTh/4ca9Z/CNmDzHMZ7XP12p+JTMxH71Wk1ez4NPWJeRhnCWG8HW9LXhqz09BTplukjb8aRU8b3L8Z6/S5VU9cAwzM1TeXWw8KjBojDw4iKY5RGkR9AACPYAAAP45zWornKiIiZqq+JDkt7xtiPSbeZ8FaKavVbbTO3u8YnRuccPlhpf05P8ycSfuU28pk683M2m1Ma1VTyiO/4RGszpENDPeIYeRpjiiaq6tKaY9aqe34zNoiNZmHpYy0l3Oovr9HejCliueJdz/wA3Uv46S0sXi3czuRX+RnLny+RfX0eaNLZgSGprZKqW6365rvlzu1TxzVL/ACJ+ixPE1PInKengrA+HcA2dtmw9R72xXb5PM9d1NUSLyySP5XOX/wDrI98z5jOUUYc5bJxajeZ9av29I6U8o3vOrWynh+JiYsZ3PzFWJHqxHq0RO1PWrrXOs8otGgADmuwAAAAAJrl83VXUP+6pSTXL5uquof8AdUpLsm4ACKAAAAAAAAAAAAAAAAAAAAAAAAAAAAAAAAAADNY10d4Tx/SsgxDbt1PAudNWQu3uppnIuaLHInGnHx5cnlQxKXXShomXcYgiqMb4Xj5LhTR//EqNnHmssfJM1E/vJx8Wa5ch1sHSy3iVeFh+b40RiYXxZ270zzpn2aTvEvM07w8bCuMMNY2tbLxhi7wV9M9EzWN3xo1/Re1eNq/QqIeyc8xToet1fc3YrwTc5sK4kT4y1lE1N5qV/Rnh+TIi+NeJfrPPt+lq74SrY7Bpms7LNK929097ps322rVE5VdywuXyO/2QzVeG4ebjj8OqmrrRPrx7Nq47067zTBxW9Z0qv8A3r4faNKSOpnhqaKKoppmSxSSwOY9jkc1yLI3JUVOJULDkzFotK7gAPKgAAAAAAAAAAAAAAAAAAAAAAAAAAAAAAAAAAAAAAAJqrw9H16+zeUk1V4ej69fZvKSzskAAIoAAAAAAAACa4w1tRQVEFurW0dVJG5sNQ6JJUicqcTtwqojsuXJVyOQR4yxejbha7Fi6pvFurrvb7Ra8R1VJTq5ssqu1ve1hjZDM2NrMmv3tW745WuV+5VEsRcdoMfa/zu4l/Vux/wA1dCbB+Jau3vxXasYYijqYcLVjWrdq1IadXU0kDJkWZWIyJFZu1arka1FREXLPMiwni7CeIdKWJ7hYMT2m50rbBZIXT0dbFNGkiVFyVWK5jlTdIjmqqcuTk8pYidUu6MCbhK3c/pvWt944St3P6b1rfeThnoXhSCbhK3c/pvWt944St3P6b1rfeOGeheFIJuErdz+m9a33jhK3c/pvWt944Z6F4Ugm4St3P6b1rfeOErdz+m9a33jhnoXhSCbhK3c/pvWt944St3P6b1rfeOGeheFIJuErdz+m9a33jhK3c/pvWt944Z6F4Ugm4St3P6b1rfeOErdz+m9a33jhnoXhSCbhK3c/pvWt944St3P6b1rfeOGeheFIJuErdz+m9a33jhK3c/pvWt944Z6F4Ugm4St3P6b1rfeOErdz+m9a33jhnoXhSCbhK3c/pvWt944St3P6b1rfeOGeheFIJuErdz+m9a33jhK3c/pvWt944Z6F4Ugm4St3P6b1rfeOErdz+m9a33jhnoXhSCbhK3c/pvWt944St3P6b1rfeOGeheFIJuErdz+m9a33jhK3c/pvWt944Z6F4Ugm4St3P6b1rfeOErdz+m9a33jhnoXhSTUvh6zr09mwcJW7n9N61vvJ6a4UDZqtXVtOiOmRUVZG8ab2xOLj8qKWIm0l4eiCbhK3c/pvWt944St3P6b1rfeThnoXhSCbhK3c/pvWt944St3P6b1rfeOGeheFIJuErdz+m9a33jhK3c/pvWt944Z6F4Ugm4St3P6b1rfeOErdz+m9a33jhnoXhSCbhK3c/pvWt944St3P6b1rfeOGeheFIJuErdz+m9a33jhK3c/pvWt944Z6F4Ugm4St3P6b1rfeOErdz+m9a33jhnoXhSCbhK3c/pvWt944St3P6b1rfeOGeheFIJuErdz+m9a33jhK3c/pvWt944Z6F4Ugm4St3P6b1rfeOErdz+m9a33jhnoXhSCbhK3c/pvWt944St3P6b1rfeOGeheFIJuErdz+m9a33jhK3c/pvWt944Z6F4Ugm4St3P6b1rfeOErdz+m9a33jhnoXhSCbhK3c/pvWt944St3P6b1rfeOGeheFIJuErdz+m9a33jhK3c/pvWt944Z6F4Ugm4St3P6b1rfeOErdz+m9a33jhnoXhScvuWLNNdruldFYtE9Be7VHVTJTTJfYqWaRm7dxua9FROPP9mXJyHR+Erdz+m9a33k9FcKBkLkfW07V36VclkanEsjlTx+Q28rjU5eZqrwqa4nari/21Uz9rDjYc4sRFNc0+y34xMOat0u6UqX54+DxfosuXU7nT1X7tyiZn9f8IJKPJLvob0lUflfwGkkaf/ebJ/6HUeErdz+m9a33jhK3c/pvWt95u+e5Kr1spEfNqrj/AFTU1vN8xHq48/TTT+EQ5e34TmjCL52TEFq8uuWWobl9e5a4sovhK6Dq9coNINGzPz9PPD99iHROErdz+m9a33kNXSYSuGev0toqc+XfmRPz/ePK+FVetgYkezEp+6cP8TgzscsSmfbTP4V/g8ek0w6KK5E1bSThlVdyNddIWOX9jnIp7tFibDdzy4NxBbavPk3irjkz/cpnq7R1ofuSLruC8JSqv95aCn3X70TM8Kr0DaAq3PfsF2RufmZnRfceg4PCat8Wn92mr/dScWep2on6Zj8JdQBxz/hu0IwOV9pbW2tVXP8A5O+Tsy+rN6n9doLsUDcrRpn0gW7LkbDiXNn7WuauY8z8Nq9TMVR87Dt91dR5fOR62FH0V/nTDsQOOt0X4yovmn4SOIGZcmuR01X+/dZZn8XDGnWjcq0nwgrLXtTkbWWCnj/esbsx6My1XqZuj6YxI/2TH2nnmNHrYFX0TRP+6J+x2MHHXVHwk6Jn/L4l0X3LLnDKqFy9h2QbjX4QtF/a8D4JuWXLqd9WHP6t8zHoaur/AA8bDn9+I/1cJ6Qpj1sOuP3Zn7ruxA447THpXo3bm56BpNyn9+jxNSVGf1NREU/X/ERUUiZ3fQ1jyLLl1SiiqUT9rZEHoHPT6sU1fNxMOr7qpPSeWj1pmPbTVH3w7CDkEfwoNH7fnOyYttfl1uyyJl9e53RXT/Cg0G1D0idjdsEnjbPQVUeX1q6PL/c8z4B4rGsZeufZTM/ddY8UyU/9WmPbMR97qgMPR6cND9eiLBpJw83Pz1cyH76oezSaQMBV+Wo43sFTnyb1coX5/ucaeJ4fm8H/ABMKqPbTMfg2KM1gYnqVxP0w98Ekd2tUrUfFc6R7V5FbM1U/ifrhK3c/pvWt95q8MxszXhSCbhK3c/pvWt944St3P6b1rfeOGeheFIJuErdz+m9a33jhK3c/pvWt944Z6F4Ugm4St3P6b1rfeOErdz+m9a33jhnoXhSCbhK3c/pvWt944St3P6b1rfeOGeheFIJuErdz+m9a33jhK3c/pvWt944Z6F4Ugm4St3P6b1rfec7xLpqouEX4X0cUDMT3xFRJHRyoyhpOPLdTT57ni/Raua8nEptZXI4+dqmnBpvbnPKIjrMzpEe0mqIb6932z4bt0t3v1yp6CjgTN8070a1Po+lfIicanLaPF2kTSfSU9Do5on4dsCxsZLiK4Q/1szdzkq0sK8vHyPdxfUpZZNGNJdLlFinSziilxPd41R0FJu0bbqJf/Chzycv+Zycfkz4zolurrfFb6WJaynYrIWN3O+NTLJqcWXiOhx5Tw6LYURi4nxpj4EeymfW9tURH7M83m/FLwsD6L8LYE32roIJa27VXxqu61r9+q6h3jVXr8lF/RbkhribhK3c/pvWt944St3P6b1rfeczMY+PmsScXHqmqqd5/v6oeotHJSCbhK3c/pvWt944St3P6b1rfeYOGeheFIJuErdz+m9a33jhK3c/pvWt944Z6F4Ugm4St3P6b1rfeOErdz+m9a33jhnoXhSDy7pijDlkopLjdr5Q0tPGmbpJJ2on1Jx8a/QnGc6l0oYpx5K6i0YW6Cgt+e5ff7x/VxZeWGFfjSLy5KqZZ8qIZKMGuvWI06tHNeJYGUqjDqnirnlTTrVP0bR3m0RvLoGKMY4awZb1ueJbvBRQ5LuUeub5FTxManxnL9CIYVMQ6TtJSbjCFudhKwycXC1xi3VZOzywwf3UVFRUc760XxHoYY0aYQs1emIcQXr8pb+uSrcblM16sX/wo81bGieLLNU8puuErdz+m9a33nu9OH6kXnrPL6vz+pq+Qzmf1zNXk6Pi0z8KfnV7eyj3pZnB+i7CuDp3XOCCW4Xibjnule/fqmRy8uTl+Sn0Ny+nM15Nwlbuf03rW+8cJW7n9N61vvMVU11zerV0cvl8DKYfksCmKaekf3z781IJuErdz+m9a33jhK3c/pvWt9554Z6M94Ugm4St3P6b1rfeOErdz+m9a33jhnoXhSCbhK3c/pvWt944St3P6b1rfeOGeheFJPcLhQ2mhnudzq4qWkpmLJNNK9GsY1OVVVeQ8vEmN8LYSs1Rfb7eqWnpKZubl3xHOcvia1qcbnL4kQ5jRWy6aa6qnv+kB7bRhKGRJ7fh50yNlrFTjbLV5LyeNI/8A+3b+UyPlaZx8eeHCjnO8z0pjefsjnMw5ee8S8hXGWy1PHjTF4p2iPjVz+jT9s8qYmX1qKrEmnuo1O0yVdj0fMdlUVqIsdVesl42ReNkPiV3Kv70Tq9lslpw7bKezWO3w0VFSsRkUMTcmtT/1XyqvGvjP1DWWmniZT09VSRRRtRjGMka1rWomSIiJyIieI/fCVu5/Tetb7yZvN1Y9MYOFTw4dPKn8Zneqev0RERo9ZHw+nLVTj41XHjVc6p6fFpj9GmNo+mZmdVIJuErdz+m9a33jhK3c/pvWt95o8M9HSvCkE3CVu5/Tetb7xwlbuf03rW+8cM9C8KQTcJW7n9N61vvHCVu5/Tetb7xwz0LwpBNwlbuf03rW+8cJW7n9N61vvHDPQvBcvm6q6h/3VKTzrhcKB9BUsZW07nOheiIkjVVV3K/SUcJW7n9N61vvLabF4upBNwlbuf03rW+8cJW7n9N61vvJwz0LwpBNwlbuf03rW+8cJW7n9N61vvHDPQvCkE3CVu5/Tetb7xwlbuf03rW+8cM9C8KQTcJW7n9N61vvHCVu5/Tetb7xwz0LwpBNwlbuf03rW+8cJW7n9N61vvHDPQvCkE3CVu5/Tetb7xwlbuf03rW+8cM9C8KQTcJW7n9N61vvHCVu5/Tetb7xwz0LwpBNwlbuf03rW+8cJW7n9N61vvHDPQvCkE3CVu5/Tetb7xwlbuf03rW+8cM9C8KQTcJW7n9N61vvHCVu5/Tetb7xwz0LwpBNwlbuf03rW+8cJW7n9N61vvHDPQvCkE3CVu5/Tetb7xwlbuf03rW+8cM9C8KQTcJW7n9N61vvHCVu5/Tetb7xwz0LwpBNwlbuf03rW+8cJW7n9N61vvHDPQvCkE3CVu5/Tetb7xwlbuf03rW+8cM9C8KSa4W6gu1FNbbpRQVdJUN3EsE0aPY9vkVq8SjhK3c/pvWt944St3P6b1rfeWnipmKqdJgvDldy0a4r0eOW5aIrtvluWZkkuGbjKrqZ7lkav9RIvHCueXEq5eVfEaXBmlrD+Kq12H7jT1GH8RQ8U1ouSb3Ny5ZxqvFK1fErfFx5GnrbhQPhajK2ncu/RLkkjV4kkaq+PyHi4ywlgPHtE2jxJFSTOiXdQVLJkZUU7k40dHIi7pq58fkXxop2fPsPO0xT4jTM1fHp9b96NIr+m1X7WzzynRqwcdbfNIOidWx3GsXHWFo8kSphc3hWjYnKr2Z5TtTyp8bi48joWGMfYPxjbW3XD9/pKmF2W6bviNkjX9F7Fyc1foVDVzXhmLl6PLUTFeHP6VPL2TvTPaqI7XjVYqiWgBNwlbuf03rW+8cJW7n9N61vvOfwz0W8KQTcJW7n9N61vvHCVu5/Tetb7xwz0LwpBNwlbuf03rW+8cJW7n9N61vvHDPQvCkE3CVu5/Tetb7xwlbuf03rW+8cM9C8KQTcJW7n9N61vvHCVu5/Tetb7xwz0LwpBNwlbuf03rW+8cJW7n9N61vvHDPQvCkE3CVu5/Tetb7xwlbuf03rW+8cM9C8KQTcJW7n9N61vvHCVu5/Tetb7xwz0LwpBNwlbuf03rW+8cJW7n9N61vvHDPQvCkE3CVu5/Tetb7xwlbuf03rW+8cM9C8KQTcJW7n9N61vvHCVu5/Tetb7xwz0LwpBNwlbuf03rW+8cJW7n9N61vvHDPQvCkE3CVu5/Tetb7xwlbuf03rW+8cM9C8KQTcJW7n9N61vvHCVu5/Tetb7xwz0LwpBNwlbuf03rW+8cJW7n9N61vvHDPQvBVeHo+vX2bykhlq6SoqaRkFVFI5JlVUY9FXLe3+QuExaxAACKAAAAAAAA8rFWHqfFuHLjhqrraukguUDqaWakc1srWO4nblXNc3jTNONF4lU8FdGusWZ1kuuNb9cIo3QS0EskVBDJbpYXbqOSDeKaNqKionE9HNyTLLJVRdmC3Hi4YwtSYXp6psdbV19XX1DqqtrqxWLPUyqiNRzt7axiIjWtajWta1EanFy5+Ta/zu4l/Vux/zV0NgY+1/ndxL+rdj/mroOo2AAIAAAAAAAAAAAAAAAAAAAAAAAAAAAAAAAAAAAAAAAABNS+HrOvT2bCkmpfD1nXp7NhY5SkqQARQAAAAAAAAAAAAAAAAAAAAAAAAAAAAAAAAAAAAAAAAmoPAO6+b2jikmoPAO6+b2ji7JupABFAAAAAAAAAAAAAAAAD4VNDRVrdxWUcE7fJLGjk/3PuCxM0zeEmInSWerNHej+4IqV+BsP1O65d9tkL/4tPBrNAehmuz37RxZW5+Zg3r7mRvwbmH4jnMH/Dxqo9lUx+LBXlMvievRE+2Icon+C5oSkk36lwnNQy/p0tyqWL7TL/Y/KfBxwzTfNGOse2vLk1PEEjcvq3SKdZBten/FLWqzFc+2Zn77sHovJbYVMeyLfc5I3Qfiuj+adPmO48uTXKiOr/fumpmf12jnTtSZcG/CDWZqf4dZhqldn9b0XM60C+nc5Pr8FXtw8Ofvpk9G4EerxR7K64+6pyZtm+E5Rf2fGmBrllzy3Tw5/XvSn5S6/Chol/5rCuALkiczramHP1mZ1sD0vxf4mBhz+5b/AEzSeYW9XFrj96/33cldpD090SJrugCGranK+jxNT/7Nc3NT+t01YzpfnfQFjSLLl1NsVV+7cuTM6yCekcpV6+Uo+irEj765j7DzTHj1cer6Yon/AGw5L/xHWGncrbvo60hWrLlWrw+5ETsuU/TfhRaF2KjLhiOst714tzVWmqYuf7I1Q6wRXm52ez22e436spqWhharpZalyNY1Ppz/AIHqnH8Mxaop82rvPxcT88Oo8jnaeWLT9NH5VQxdF8IHQvX5bxpGs7c/PSrD99EP7iDTzoosNtWvZjS13WR3xYaS11UdVPK7xNRrFXL63ZIY64VVTpffLQaN8C2ejs7lWOXE13tcbmvTy0sLm5yLy/GdxfUe9h34NOiKyW5aStwtTXiplXdz1daxHPe7x7lG5NYnkRqJ+06eJkvBsnarOeUpqv6kTTVVb9qbUxT7PW6xHN5vn9uCfoqj8ZefSWrHGmdEqMVXduGsMv422W2VTX1lUzPNNYmb8hFTlY36lyXjOo4ew3YcKWyOzYctVPb6OL5MULMkz8aqvK5V8armqmAq/gx6DazjfgOCJ3KjoKuoiVF+jcyIhMnwZ8AU3zRd8V2rLk1O+TNy+rdKpizWZ8PzlMYVGNXh4ccqIw4imO+mJM1T3qvPdYrztPPDpn2Vz+NEfe60TW35upeoZ91Dly6BLjSrurRpw0kU+XI2e7pUMT6kcxD40Wi7S/T0MD7P8IW5QosTVayrsdLUonFyZuVDQ8wyVUfAzdMfOprj7qal86zET8LAn6Jp/GYdgByVML/CSof7NpSwxcsue2RYc/r3pQs3wpqJfj0eja5MTzT62GRe18UeiaavUzOHP70x/qppPPpj1sKuPoifumXWgcm/LT4RNEmdVoVs9xy5niOOHP6t8afxNL+kyk+d/g94ijy5dTr4Kv8Aducsx6DzU+pVh1ezFw/u4r/YekcGPWiqPbRX/LZ1oHJH/CFhomq69aINJNA1qKrpH2LdxIif5mv/APQ8LEnwtsG0Vr1jD1quNTUuXc/85AsMcP0vy3T1y8iJ+08VeB+IRMR5KZvpFrTf6plgzHjvh+Wp4sXEiO2t59kWvLuVZWUlvppK2vqoqanhbupJZXoxjE8qqvEhzar0rXnFlTJaNEOH1u7muWOW8ViOit8C+VF+VIqeRv8Auc2suOdEeNqiK8aVtMNFeZmuR8VpZFPSW6nX/S9jXSLxJxuy8iop2W06U9EC08VHZ8f4UihjajYoI7jBEjU8iM3SZJ+w9YnhObyv+JgV3701RH3a/Y0qM9i+KerixhYfaqmcSftmmj/NPzZebZ9D9LU18eIdI93mxXd2rumNqW7mjpl5cooPk8XlXPPlyRTojWtY1GMajWtTJERMkRDz6PEeHrjlwffrdVZ8m81TH5/uU9E5uLOJe2Jp9n2Ovk8plspTMZeOfOeczPWZm8zPtkABibgAAAAAAAAZfHukKw6P7Y2rujpKisqXb1Q2+nTd1FZKvIxjU4+XLNeRP3IvnY+0nQYXq4cL4et7r5iu4Nzo7XCvyE87M7/DjTlVVyzy4vKk2j/RjPZ7jLjbHNwbe8X1qf1lU5P6miYv+DTtX5DU5M+VePkzXPp4GUw8HDjM5zSmfVp3r/KnrV9EXm9uLmc/i5jFnJ+H2muPWrnWmj+avpTtzqtFr+dhXR5fsWXaDH+l5I5a+J2+WuxNXdUtravGiuTkkm5M3LxIv7MupgGtm83iZuuKq9IjSIjlEdIj+5nnN5buRyGFkKJpw7zM61VTrVVPWZ/uIjSIiNAAGq3QAAAAAAAAAATXL5uquof91SkmuXzdVdQ/7qlJdk3AARQAAAAAAAAAAAAAAAAAAAAAAAAAAAAAAAAAAAAAAAE1f4BvXw+0aUk1f4BvXw+0aUl2TcMBizRDarvcnYpwncJ8L4mTNyXGgREbOvkni+TKnlz4/pN+DYyubx8lX5TAqtO/SY6TE6THabwTETzcso9Kt9wXVxWPTLZ2W7du3unv9Givt1T4k3a8sLl8juL6kOnU1TT1kEdVSVEc8MrUcySN6Oa9F8aKnEqH5raKjuNLLQ3Ckhqqadu4lhmYj2Pb5FavEqHMKnRjijAM8l10NXZsVM5++T4buMjn0Uua5u3l6/Ghcvi8X1JxHQtkvEeVsHE/+Ofxon66fmwmsOrAwuD9LdkxFcFw1e6Oow5iWNE3y03FNw92fIsT/kytXxK3j+g3RzszlMbJ1+Tx6bT98dYnlMdJjSViYnkAA11AAAAAAAAAAAAAAAAAAAAAAA+MtZRweHq4Y8v05ET+JYiZ5JMxHN9gebLiXDkHh7/bY8v06qNP4qRy49wLB4fGlhjy/TuMKfxcZactjVerRM/RLxONh086o+t7wMtLpV0Xw8U2kjCzP9V4p0/95JLpp0RQ/L0l4aX/AEXKJ38HKZqfDs5V6uFVP7s/kxzm8vHOuPrhtAc/l0/aGIfl6RrMv+ibdfwRSOX4Seg+H5ekGiX/AEwzO/gxTNT4N4lV6uXrn9yr8mOfEMpTzxafej83Q6rw9H16+zeUnO8OactFmOsR0GHMKYrZX3GR8krYUpJ482tierl3T2I3iT6TohrZrKZjJ1Rh5miaKrXtVExNutpZsHHwsxTNeDVFUdYmJ+4ABrMwAAAAAAAAAABj7X+d3Ev6t2P+auhsDH2v87uJf1bsf81dCxuNgACAAAAAAAAAAAAAAAAAAAAAAAAAAAAAAAAAAAAAAAAATUvh6zr09mwpJqXw9Z16ezYWOUpKkAEUAAAAAAAAAAAAAAAAAAAAAAAAAAAAAAAAAAAAAAAAJqDwDuvm9o4pJqDwDuvm9o4uybqQARQAAAAAAAAAAAAAAAAAAAAAAAAAAAAABm8aaQ8KYBpGVGIbjuJp1RtPSQt3ypqHKuSNjjTjdx8WfJ9JieB9Julld3iWWowVheTJUttM9OEqtvkmk5IWqn91OPxL5To5bw2vFw/L41UYeH8ad+1Mc6p9mkbzDzNVtIevibS/SQXR+E8A2qTFWIk4nwUjk1ekz5HVE3yWIi+LPPxcRHadElfiKvgxLphvDb/XxOSWntUSK22US5cjY18Kv+Z/L5F5TcYYwnhzBtrjs2GbRT0FJH/cibxvX9Jzl43O+lVVT1zNV4jRlYnD8Op4etc+vP08qY7U67TVJa/N+Y444o2xRMaxjERrWtTJERORETxH6AOQ9AAAE1t+bqXqGfdQpJrb83UvUM+6hdk3UgGOxfpTwthGobanSzXS9TfFgtVvZv1S9y55IrU+TyeP9ylpoqrm1MXYcxmsHKUeUx6opjv/AHrPZsTB4l0vWO1164ewzSVGJ7+uaJQW746Rr5ZZPksTy8qp40Q8dcMaS9JX9bjW5uwtY5ONLPbZc6qZvKiTT+L6Wt/aiKb3DOEsN4Ot6WvDVop6CnTLdJG340ip43uX4z1+lVVTLw4eH62s9I5fX+X1ub5fO5/TL0+So+NVHwp+bRt7a/dlhI9HWMsfSNrdK9+3mgVd03D1qkWODLyTSp8aRcl40RcvIp0W0Wa02Cgjtdkt1PQ0kSZMhgjRjU+nJOVfKq8aloPFeLVXpPLps28p4dgZOZrpi9c86qpvVP09O0WiNoefWYfsNxz4QslBVZ8u/UzH5/vQ8Ot0S6LbhnrmjnDUir/e4LhR370bmawGTDzeYwf8OuY9kzDZrwMLE9emJ9sQ5tWfBx0I12e/aPLe3PzL5YvuOQ87/he0TU652ijvNq8mpXipbl9W6ep1oG7T474pRFozFdunFVb6rtarwzJVazhU+7Dkv/D1TU6f/CNLmkq35cjY7+rmfta5nGP6HtJFJ80/CDxLHlya5RwVX791lmdaB79PZ+fWqir51FFX+qmU9GZaPVpmPZVVH3TDkv5EfCHov7LpvtdxRORK3DcMX71jUat8KWi8DctG9yann4ayF6/VuOI60B6ZxKvXwsOf/HRH+mKT0fRHq11x+/VP3zLkv5S/CUov7TozwrcsuXU7y6HP6t9Qf0o6ZaPiuvwd69ETldRX+mqM/qRERTrR/HOaxqve5Gtamaqq5IieUek8vV6+Uw59nlI+7Et9h5ni0+rj1f5J++n8XJv6ebtSfO+gzSNDlyrTWttS1P2tenEZPGPwrbfJRPteDLJd6G6LJvNTUXW3ORtuTkV74mbtznJ4m5ZeXPkNVe8ZYk0p3WbBuiusdR2eB6xXfE6Nzaz9KGl/Tf5XpxJ4vEpv8HYKw7gSzssuHKJIIUXdyyOXdSzyLyySP5XOXy/uyQ6dVfhuRppxMzlv/U5xRFc6R1qvE27U6z1iI58Pjz/itVWFkse2FGk4nDGs9MO1r9Jr5RypvOsca0aaVfg74MiqZk0gurL/AHF2+XO53GiqWVFRJ5FV0eTWJ4mouSfSvGdLo9N+iCuy3jSTh5ufnq+OL76obCqoKGubuK2igqG+SWNHp/ueHWaN9Hlxz1/AeHanPlWW1wPX/dpo4+b8MzmJOLjU4sVT+3TV/sp06RtydXK5PM5HCjBwJo4Y24ao/wB03meczOszrKijxvgy45cH4ustVnybzXxPz/c49iOWKZiSQyNe1eRzVzRf2mCrNAOhmuz3/RzZm5+Zh3n7ioeRJ8FzQpu1losLVFBIv9+lulUxfaKn+xi8l4RV/wBXEp/cpn/7I+5n489T+hRP70x/tl1cHJf+HDDkHzRj/H9q8mp4ge3L6t01R/Qli6k+aNPmOI8uTXJo6r9+6amY8y8Pq9TNW+dRVH+niPOM1HrYP1VR+NnWgcl/o6070fzf8IJKhqckdZhmmd+96OzHA/wnqL+zYxwJcsueW+ohz+velHovBq9TNYc+/H+qiDz3Ej1sGuPdn7qpdaByXhb4T9F/asI4CuWXLqdfUQ5/Vvo/pE080X9v+D+ypanLJR4mpl/cxzcx6FxqvUxMOf8AyUR/qqg9IYcetRXH7lU/dEutA5L/AE2YwpPnfQHjaPLl1OOKq/duXJmP+I7D9P8AO+j3SDasuXXMPvbl2XKPQPiE+ph8XzaqavumT0nlY9aq3tiY++IdaByeP4UehZHJHXYmqrfIv9yqtdUxf9o1T/c9ej+EBoYr8t40jWdufnpVh++iGOvwPxPDi9eXriPmVfk9U+I5OvSnFp96Pzbi5fN1V1D/ALqlJk5dJOju52+pbbse4dqldC9ESG6QPVV3K8WSOPQlx3giDw2MrHH/AKrjCn8XGrVk8xT8GcOq/slnjHwp1iqPrh7gMvLpS0YweG0jYXjy/Su9On/vJJdNGiOH5ekvDK/6bnC7+DlPVPh2cq9XCqn92fyeZzeBTzrj64bMGAl0+6GYfl6R7Kv+mfdfwRSSX4SOhCH5ekKgX/TFM7+DFM1Pg3iVXq5euf3KvyeJ8QylPPFp96PzdKByqT4UmgiJclx4xy+Rluq3fwiPn/xR6G3/ANmvlxqPJvVoqlz/AHxoZY8A8Wn/APrYnuVfk8elMj8tT70fm6yDk3/Exo7f/Zrfiio6qxzrn+9EH/Edht/9mwFj+p8m9YfkXP8AeqD0B4nvgVR7Yt96elMntiQ6yDk3/EJFJxU2hnSnN9LcOZJ+9ZB/TrfJP7NoJ0iu622sj/i8egfEN6Le2qmPvk9J5Xar7J/J1kHJv6Zsdy/2bQBi53k32SGP+Kj+lbS3J/Zvg73d3k329U0f8UHoPOb8Ee3Ew4++s9JZfbi9yv8AldZByb+kfTxL4H4Om4T9KXFlIn+25zH5afCIl8HoUtEHW4kid91o9CZiOdeHH/lwvwrPSOFtTX7lf8rrIOTflF8JWXwejnCMHW3d7vuoOEPhRS+Dw9o6g62rq3fdQehq4542HH/kpn7pk8/p2w6/dn8XWQcm3PwqpflSaLIE/wArbg5f9+IcFfCfl8JirAEHVUNS77yj0TTHPMYcfvTP3UyefTPLCr+qPxl1kHJvyY+ElL4TShheDqrIrsu0o/Ib4Qsvy9Otug6rDEDsu04ei8GOebw4/iT92HJ57ibYFf8Al/Gp1kHJv6NdOcn9p+EbN9UWFaNn++6H9EulOT+0/CFvrvLvVqpo/wCA9HZSOecw/opxfxw4PO8eeWBV9dH87rIOTf0K4zk/tOn3GjuqdFH/AAaP6BrpJ/adOmkp3VXdsf8ABg8xyMc81H0UV/jEHnOZnlgz71P5y6yDk3/DzRv/ALTpe0oVHW4jVf4MQf8ADdhN/wDacY45qetv8q/wRB5p4bHPMz9GHP41QeXzc8sGPe/pLrIOTf8ADJozf/aZcRVHW3qoXP8Ac5D+f8LOhR/9pwzV1Hl327Va5/ukQeb+FRzzFf0YUfjiweVzs8sKn35/kl1SWspIPD1UMeX6b0T+JHLiTDsHh7/bo8v06qNP4qc+i+C/oJh+RgGFf9VdVO/jIpXF8HPQlD8jR5bl/wBTpHfxco8l4RH/AFcSf/HTH/2Scefn9Cj3qv5IauXHmBoPD4zsUeX6dxhT+LiOXSpowg8NpHwvH/qvFOn/ALzzItA+huH5GjexL/qpUd/HMri0N6JYclZozwuuX6Vqgd/Fot4RH6WJP0Ux+Ml8/O1H11flCW5aZtErIWt/pJw25UliX4lyifxJI1V5HL4j5S6ftDMPy9I1mX/RNuv4Ip6dTo00c00LVp8AYbiXfoU+JaoG8W+N8jT04sFYNg8DhKzR5fo0ESfwaXi8IiPVxJ/epj/bJbPTPOiPomfxhjpfhJaD4fl6QqFf9EMzv4MUkk+FLoIjXcrjxrl8jLdVu/hEdHisNjg8DZqGP/TTsT+CFccEEPFDCxn+lqITyvhEf9HEn/yUx/8AVJwZ6f06Pcn+eHK/+KLQ6/8As16uVTnyb1Z6pc/3xofz/iY0ev8A7NbMU1HVWOdc/wB6IdZA848Kjll6/pxY/DDg8lnZ54tPuT/PLg+MNKujPHtAlvvuivHdySNd1BNDh+Rs0D/E6ORHI5q+PiXLi48zO4V0yaRsHVy23+j3SJifDEbc46i42F8VwpWInIr2q5sqJ5XblfqP9NA3sLxvKYWDOXnLcVE7VVzNp606RNM+y197p5tmpm8431Ux+cuKWX4TcGKGyvwronxpdEgduJd5p4V3t3kdlIu5X6z0v6Zceyf2bQBi13Wywx/xU93F+iOz364rifD1dUYZxM1F3F0t+TVkVfFNH8mVF8efH9J49LpQxHgWojtGmW0NpYXu3uDEVA1X0E2a5N31OWFy/TxfUhsxT4dm6eLw/LxVVvRVVXx/RaqIrj2fC/Z3TzfM/pY0/RTT+Uvj/Stpdk/s3wdrs7yb7e6aP+KH9TSNp5m8D8HXcJ+lLiykT/ZG5nU6Srpa+mjrKGpiqIJm7qOWJ6PY9PKipxKh9jkz4jlaZt5nh/TOL/yQ9eaY088er6qP5HJvy0+ERL4PQtZ4OtxHG77rQuIvhLS+D0dYQg627vd91DrIJ6UwY5ZXDj35++uTzLE3xq/8v4UuS8IfCkl8Hh/R1B1tVVu+6f1G/CqlT48ui2BP8rbg5f8AfiOsgel4jll8OP3Zn75k8xnfFr+v8ocm4K+E9L8vFeAYOqoKl2XaUfkv8JKX5elHDEHVWRXfeU6yB6ZxI5YWHH/jpn74k9H0b11+/V+EuS/kL8IaX5ena3wdVhiB33nH9TRrpykT/mfhGzL5UiwtRs/9x1kD03mdqMOP/DhfyHo7B3qr9+v+Zyb+iXSlL/afhC353VWumj/gP6FMZy/2nT7jR3VOij/gh1kD07nY5TTHsw8OPupPRuX3v71X5uS/0CXOT+06ddJbuqvDY/4MP1/w80T/AO06XNJ9R5d9xG5c/wBzEOsAenvENsS3simPug9GZXen7Z/Nyb/huwk/+04wxxUeXfb/ACrn+5EP5/wx6Mn/ANplxDUeXfb1ULn+5yHWgPT/AIpHLHqj2Tb7j0Xk98OPqcl/4WNCT/7ThirqOtu1Wuf7pEKIvgwaCofkYAgX/VW1Lv4yKdSAnx/xadJzWJ79X5rHheRj/o0e7H5OcRfB00Jw/I0eW1f9TpHfxcVxaB9DcPyNG9iX/VSo7+OZvAYavGPEavWzFc/v1fm9xkMpHLCp92PyY6LQ3olhVFZozwxxfpWqB38WlsWjTRxB4HR/huP/AE2qBP4NNIDDV4hm6/Wxap/en82SMrgU8qI+qHixYKwbD4HCVmj/ANNBEn8GlcVhscHgbNQx/wCmnYn8ELwYasfFq9aqZ+mWSMKiOUQjmgghno0hhYz+uX5LUT/DeWE1V4ej69fZvKTxMzPN6jQAB5UAAAAAAAAAAAx9r/O7iX9W7H/NXQ2Bj7X+d3Ev6t2P+auhY3GwABAAAAAAAAAAAAAAAAAAAAAAAAAAAAAAAAAAAAAAAAAJqXw9Z16ezYUk1L4es69PZsLHKUlSACKAAAAAAAAAAAAAAAAAAAAAAAAAAAAAAAAAAAAAAAAE1B4B3Xze0cUk1B4B3Xze0cXZN1IAIoAAAAAAAAAAAAAAAAAAAAAAAAAYDFml222u5OwrhC3TYoxMubUt9EqKyBcvlTy/Jib5c1z+o2crlMbOV8GBTed+kR1mZ0iO82hJmI5tvcLhQWmimuNzrIaSlp2q+WaZ6MYxvlVV4kOYz6RsX6RZn2zQ/bWwW5HLHNia5RK2naqLx6vGvHM76VTc+Xyn1oNFF3xfWx3/AEyXZl2kY7fKexUqqy20ufic3lmcnldxfWdOhhhp4WU9PEyKKNqMYxjUa1rU5ERE4kQ6HFk/DvVtjYnX9CPZHOufbantVCayxuC9FGHsJVb77VzVF8xDPms94uLt8ndn4meKNvkRvi4lVTagHNzOaxs3ieUx6pqn+9I6R0iNIWIiOQADAoAAAB4uKcY4ZwXb1uWJbvBRQ5LuUeub5FTxMYnxnL9SFimaptDHi4uHgUTiYtUU0xzmdIh7Rkb9pFwlga00S365tbUywxpBRwpvlRMqoiIjY04+VeVck+kzSYh0naSviYRtzsI2GTi4VuMe6rJ2eWGH+6ioqKjnfsXxHvYC0Y4VwlDFd6alfW3eoia+a5Vr9+qHqrUzycvyU+huXFy5mfydOHH/AKk69I/GdnK8+zOe0yFNqfj1xNv3adJq9s8NPSZeCselbSYn9asuBcPyf3UVHXSoZ9Pih+8n0mwwfo+wngWndFh61sjml8PVyLvlROqrmqvkXjXj48uTPkQ0YPFWLNUcMaR0j+9Wxl/DMLBxPL4szXifGq1mPmxypjtTEd7gAMTogAAAAAAAAAAAHj4rxZYMFWSfEGJLgyko4E41Xjc93iYxvK5y+JEPeHh14tcUYcXmdIiN2PFxaMCicXFmIpjWZnSIjuvuVyt9noJ7pdayGkpKViyTTSvRrGNTlVVU5HNNiPT9IkFC6ssWj1H5S1GSx1d7RF42s8ccC+NeV3+yfW24YxJpoqYMSaRqSa14WikSe24bcqo+py+TNV5cvlSPxeP/ADddiiigiZDDG2OONqNYxqZNa1OJERE5EOtxYfhOlFqsfrzij2bTV35U7XnWOFw4vjuuJE0ZbpyqxPbvTR29are0aTNaLPa7Bbaez2Wgho6KlYkcMMLdy1rU/wDXyryqvGpYAceqqa5mqqbzLv0UU4dMUURaI5QAAj0AAAAAAAAAAAAAPzJHHKxY5Y2vavK1yZop5FZgvB1xz4QwnZqrPl36gifn+9p7IMlGLiYU3oqmPZLzVRTX60XYK96FdEdVQ1MkmjfDrHpE9yOht8cSouS8fxEQRaBtDcPyNG9jX/VTI7+OZtLl83VXUP8AuqUm5Hiufim0Y9dvnVfm1/MstM3nDp+qGOi0N6JIfkaM8Lr/AKrVA7+LSuLRjo2g8Do9w1H/AKbTTp/BhpgYqvEM3V62LVP70/m9xlcCnlRH1Q8WLBODIPA4Rssf+mgiT+DSuKw2KDwNloI/9NMxP4IXgw1Y+LV61Uz9MskYVEcqY+p844IIfAwsZ/paiH0AMUzfm98gAAAAAAAAAAAAAAAAAAAAAAAAAAAAAAAAAATV/gG9fD7RpSTV/gG9fD7RpSXZNwAEUAAAAAD5VVLS1tPJSVtNFUQTNVkkUrEex7V5UVF4lQ+oLEzE3gcsqtFuIMD1Ut50NXdlFG92+T4ernOfQT8ea72vyoXL9HF9SHrYR0uWi93FMMYmoKjDOJmoiPtlwybvq+WGT5MreLiy4/oN6eHi3BWGMc27gvE9phrImqronr8WSF36Ub0+Mx30op148Rw85HB4jTNU/Hj149u1ce34XSqOTzw29V7gOT7zpQ0To51KtTjrC0XHvT1ThaijROJGryVCJ5PlfUbjB+O8LY7oFr8NXWOo3tdzNA74k0DvG2SNfjNX6+LyGDM+HYmDR5fCmK8P41O3aqOdM9p57TMarFWzQAA5ygAAAAAAAAAAAAAAAAAAAAAAAJqrw9H16+zeUk1V4ej69fZvKSzskAAIoAAAAAAAAAABj7X+d3Ev6t2P+auhsDH2v87uJf1bsf8ANXQsbjYAAgAAAAAAAAAAAAAAAAAAAAAAAAAAAAAAAAAAAAAAAAE1L4es69PZsKSal8PWdens2FjlKSpABFAAAAAAAAAAAAAAAAAAAAAAAAAAAAAAAAAAAAAAAACag8A7r5vaOKSag8A7r5vaOLsm6kAEUAAAAAAAAAAAAAAAAAAAA+NVV0tDTSVldUxU8ETd1JLK9GMYnlVV4kQsRMzaB9jP4wx3hbAlAlfiW6R06SLuYYG/Hmnd4mxxp8Zy/VxeUxdTpOxLjyoktGhu1Mnp2P3ufEdexW0MKouTkibyzOT6OLy8XGe3g7RNZMN3BcSXmsqMR4llRElu1xyc9v0RM+TE3yI3jy8Z148PwslHH4hMxPxI9efnbUR7b1fs21eb35M+lNpO0tbl9c6qwNhWXj1djkS61sapxo9eSnavk+V9fKb/AApg3DWCLYlpwxaYaKDiV6tTN8rv0pHr8Z7vpVVPaBr5rxHEzFHkaIijD+LTy9s71T3mZ7WjRYi2oADnqAAAAfGsraO30slbX1UVNTwt3Uksr0YxieVVXiQJMxTF55PsQ3m+WfDtBJdL5cqehpYvlSzvRqfUnlX6E4zn1XpWvWLKiS06IcPrdnNcsct5rEdFb4F4+NF+VIqeRv8AuVWbQ/SVFfHiHSNd5sV3di7piVLdzR0y8uUUCfFyRc+NeXlyRTP5KKNcWbdt/wCn0uRPideang8Op4/250oj6edX7t461QhXSDjfSC9abRZYtTtqrk7EF2jVkSp5YIl+NJ48lVMs+VEPZwxoisFmr0xBf6qoxJflyV1xuS7tWL/4UfG2NPJlmqeU3LWtY1GMajWtTJERMkRPIf0k40xHDRFo+36Ze8LwumquMbOVeVrjlfSmn5tPKPbN6u4TW35upeoZ91CkmtvzdS9Qz7qGLZ1N1IAIoAAAAAAAAAAABhMfaT48NV0GEsM25b7i24NzpbbEvxYm+dnd/hxpy8eSr9HKmfL5bFzeJ5PCi8/ZEbzM8oiN5nRrZvOYORwpxsebRy6zMzyiIjWZnaI1l6WPdIliwBQRy3Dfau4Vi73QW2mTd1FZLyI1jU8WeWbuRPryRcthHR3fcSXiLSFpcWOoujF3dsszF3VJameLi5Hy8mbl5F5PFl6Wj/RjJYrjPjXGdxS+Yur25TVjm/1dIzzNO1fkMTPLPlXj5M8joBv4mZwsjROBk5vVOlVfXrFPSnrPOrtGjl4WTxvE64zPiEWpjWnD6dKq9pq6R6tPedYAA5LugAAAAAAAAAAAAAAAAAAAACa5fN1V1D/uqUk1y+bqrqH/AHVKS7JuAAigAAAAAAAAAAAAAAAAAAAAAAAAAAAAAAAAAAAAAAAJq/wDevh9o0pJq/wDevh9o0pLsm4ACKAAAAAAAAAAAYfGOiaxYlr0xHaaqow7iOJP6q7W7Jki/RK35MrfKjuPxZobgGxls1jZOvymBVafvjpMcpjrE6SkxE83K4NJeKsATMtmmO1NbSOckcOJLdGrqORVXJqTsT40Lv8A9Pk4uM6bQ11FcqSKvt1XDU007d3FNC9Hse3yoqcSn7nggqoX01TDHNDK1WPjkajmuavKiovEqHMq3RVecH1kl90N3dlrc92+VFhq1c+21Pl3KcsLl8reL6kOhfJ+I87YOJ/8c/jRPsvT2phNYdRBgMK6XbZc7k3C2MLdNhbEqZNWgrlRGTrl8qCX5MrfqXP6zfmhmspjZOvgx6bTzjpMdYmNJjvEzCxMTyAAaygAAAAAAAAAAAAAAAAAAmqvD0fXr7N5STVXh6Pr19m8pLOyQAAigAAAAAAAPjWTy0tJNUwUU1XJExz208KsSSVUTia1Xua1FXkTdORPKqGEpNKlVU4Rmv7sJyw3Jb1JYqW1urGudJUpOsTUfK1qtYnErnK1Ho1Edlu8kz6Cc2do4v8ADh2ogpam3uutNimfElvSR70gfuqhz2xSu3CuZmx7mqrWu3Krmm6RMlsW3RpsHYqqsRLdKC7WmO23ay1eqVtPFU6xFmrGyMfHKrGK5rmPavGxqouaZcWaxWv87uJf1bsf81dBhnCl8pocQ3O8XCO3XnElSk8jrZIkzKJGRMijSJ80WUjkaxHK58SIquVNzknH5OE7LcrZpSxPTVuLrtdpFsFkkSorIqRsiNWouSIxEhgjZuUyVU+Lnm5c1VMkS6ajowJtVn6SqezHsDVZ+kqnsx7BLdy6kE2qz9JVPZj2Bqs/SVT2Y9gW7l1IJtVn6SqezHsDVZ+kqnsx7At3LqQTarP0lU9mPYGqz9JVPZj2BbuXUgm1WfpKp7MewNVn6SqezHsC3cupBNqs/SVT2Y9garP0lU9mPYFu5dSCbVZ+kqnsx7A1WfpKp7MewLdy6kE2qz9JVPZj2Bqs/SVT2Y9gW7l1IJtVn6SqezHsDVZ+kqnsx7At3LqQTarP0lU9mPYGqz9JVPZj2BbuXUgm1WfpKp7MewNVn6SqezHsC3cupBNqs/SVT2Y9garP0lU9mPYFu5dSCbVZ+kqnsx7A1WfpKp7MewLdy6kE2qz9JVPZj2Bqs/SVT2Y9gW7l1IJtVn6SqezHsDVZ+kqnsx7At3LqQTarP0lU9mPYGqz9JVPZj2BbuXUk1L4es69PZsGqz9JVPZj2Cempplmq0S4VCZTIiqjY+P8Aq2ca/F/+sixGk6l3ogm1WfpKp7MewNVn6SqezHsEt3LqQTarP0lU9mPYGqz9JVPZj2BbuXUgm1WfpKp7MewNVn6SqezHsC3cupBNqs/SVT2Y9garP0lU9mPYFu5dSCbVZ+kqnsx7A1WfpKp7MewLdy6kE2qz9JVPZj2Bqs/SVT2Y9gW7l1IJtVn6SqezHsDVZ+kqnsx7At3LqQTarP0lU9mPYGqz9JVPZj2BbuXUgm1WfpKp7MewNVn6SqezHsC3cupBNqs/SVT2Y9garP0lU9mPYFu5dSCbVZ+kqnsx7A1WfpKp7MewLdy6kE2qz9JVPZj2Bqs/SVT2Y9gW7l1IJtVn6SqezHsDVZ+kqnsx7At3LqQTarP0lU9mPYGqz9JVPZj2BbuXUgm1WfpKp7MewNVn6SqezHsC3cupBNqs/SVT2Y9garP0lU9mPYFu5dSTUHgHdfN7Rw1WfpKp7MewT0VNM6FypcKhv9dKmSNj847j42ltpzL6vRBNqs/SVT2Y9garP0lU9mPYJbuXUgm1WfpKp7MewNVn6SqezHsC3cupBNqs/SVT2Y9garP0lU9mPYFu5dSCbVZ+kqnsx7A1WfpKp7MewLdy6kE2qz9JVPZj2Bqs/SVT2Y9gW7l1IJtVn6SqezHsDVZ+kqnsx7At3LqQTarP0lU9mPYGqz9JVPZj2BbuXUgzeLMVWDA9sW64mxO+jh40ja5I1kld+ixiMzcv0Ihhom6UtKyu3qqr8F4Ul4t3K1iXWtjXxtRG5U7V8q/G4/Gh0Mt4biY9Hl8SqKMP403t7IjnVPaL97Rqk1W0aPF+lmzYfuP5M2GiqMR4lkRd7tVvyc5mXjmf8mJqeNXcf0HjUui/EWOamK86ZbqyriY7fKfDtC5W0EHHm3fV5Z3p9PF9aGtwjo9w9gagdb8MxyUjZF3U0mTHyzv/AEpJHNVzl+tfqPd1WfpKp7MewbE5/CyccHh8Wn48+vPs2oj2Xq/a2S0zzfSmpaaip46Sjp4oIImoyOKJiNYxqciIicSIfUm1WfpKp7MewNVn6SqezHsHInWbzL0pBNqs/SVT2Y9garP0lU9mPYJbuXUgm1WfpKp7MewNVn6SqezHsC3cupPzI9kTHSyvaxjEVznOXJEROVVU53ibSpa7ZXrh7C81wxPf1zRKG3Nieka+WWTcblieXlVPGiHnxaNca48RKnSxiaSOiVd0yxWt6RwoniSaREzkXLlROLyKZowbRxVzaPt+pysTxWK65wclT5SuOdptTT86rlHsi9XZfeNL8VbXyYe0aWaXFN1Yu5klhduaKmXPLOSbkX6k5fKfGi0TXPE9RHeNLt/dfJmLu4rVTKsVup18m5TJZF5ON2X0opuLRhygsNBHbLKq0NJEmTIYIYmNT6ckZxr5V5VLNVn6SqezHsF8rFGmFp33/p9DzHhlWanj8Qq4/wBmNKI+j9L21XjpEPpS0tLQ08dJRU0VPBE3cxxRMRjGJ5EROJEPqTarP0lU9mPYGqz9JVPZj2DBbu68RaLRCkE2qz9JVPZj2Bqs/SVT2Y9gW7l1JNbfm6l6hn3UGqz9JVPZj2Ce300zqCmclwqGosLFREbHknxU4uNpbacy+r0QTarP0lU9mPYGqz9JVPZj2CW7l1IJtVn6SqezHsDVZ+kqnsx7At3LqQTarP0lU9mPYGqz9JVPZj2BbuXUgm1WfpKp7MewNVn6SqezHsC3cupBK+CSNjpJLrO1jUVznOSJERE5VVdyclumKMUaV7lLhTRheamlsML1iu2JVYxGqn96Gkyam6f5XouSZ8XiVdvKZKrNTMxMRTT61U8oj8+kRrOzQz3iOHkaYiYmqurSmmPWqnt0iN5nSI5y9fGWki83S+v0daKYYa6+pxXC4vTdUloYvK568jpPIzy8vJkaDAGjez4Dp6iaGaW43i4O3y43WqXdVFXJyqqr4m58jU4k+leMqwlgSyYHs8dkw26alp2LunrlG6SV/je9ytzc5fKv8D2tVn6SqezHsGfMZuinD82ymmHvM+tX3q7dKY0jvOrXynh+JVixnM9PFi7RHq0RO1PWetc6ztaNFIJtVn6SqezHsDVZ+kqnsx7Bzbd3XupBNqs/SVT2Y9garP0lU9mPYFu5dSCbVZ+kqnsx7A1WfpKp7MewLdy6kE2qz9JVPZj2Bqs/SVT2Y9gW7l1IJtVn6SqezHsDVZ+kqnsx7At3LqQTarP0lU9mPYGqz9JVPZj2BbuXUgm1WfpKp7MewNVn6SqezHsC3cupBNqs/SVT2Y9garP0lU9mPYFu5dSCbVZ+kqnsx7A1WfpKp7MewLdy6kE2qz9JVPZj2Bqs/SVT2Y9gW7ly5fN1V1D/ALqlJ51wppm0FS5bhUORIXqqK2PJfirxcTSjVZ+kqnsx7Bbacy+qkE2qz9JVPZj2Bqs/SVT2Y9glu5dSCbVZ+kqnsx7A1WfpKp7MewLdy6kE2qz9JVPZj2Bqs/SVT2Y9gW7l1IJtVn6SqezHsDVZ+kqnsx7At3LqQTarP0lU9mPYGqz9JVPZj2BbuXUgm1WfpKp7MewNVn6SqezHsC3cupBNqs/SVT2Y9garP0lU9mPYFu5dSCbVZ+kqnsx7A1WfpKp7MewLdy6kE2qz9JVPZj2Bqs/SVT2Y9gW7l1IJtVn6SqezHsDVZ+kqnsx7At3LqQTarP0lU9mPYGqz9JVPZj2BbuXUgm1WfpKp7MewNVn6SqezHsC3cupBNqs/SVT2Y9garP0lU9mPYFu5dSCbVZ+kqnsx7A1WfpKp7MewLdy6kE2qz9JVPZj2Bqs/SVT2Y9gW7l1IJtVn6SqezHsDVZ+kqnsx7At3Llf4BvXw+0aUnnVtNM2FqrcKh39dEmStj843j4mlGqz9JVPZj2C205l9VIJtVn6SqezHsDVZ+kqnsx7BLdy6kE2qz9JVPZj2Bqs/SVT2Y9gW7l1IJtVn6SqezHsDVZ+kqnsx7At3LqQTarP0lU9mPYGqz9JVPZj2BbuXUgm1WfpKp7MewNVn6SqezHsC3cupBNqs/SVT2Y9garP0lU9mPYFu5dSCbVZ+kqnsx7A1WfpKp7MewLdy7z8VYOw1ja2OtGJ7TBXU65qzdpk+J36THp8ZjvpRUUwK0Gk/RSu6tElTjnC8af2OZ6cKUbE4kSN/JO1E8S5O8SeU6dqs/SVT2Y9garP0lU9mPYOhlfEMTL0eRrtXhz+jVe3tjeme9MxPW8JMX1eNg3H+FceUbqvDlzbK+FVbUU0ib3UU7kXJWyRrxtVF4vJ9JojCYu0RWTE9c3EFLcq6z4hhT+ou1BuI5k+iRGtRJW+VHeLizQzzMeY20e1DaDS5HLLbVcjIcSWuBrqZc14tYi3CuhXyrxt8nlNj0fg534Xh9V6viVet+7PKv6LVfs7pxTHN1wHm26emu9FDcrXf3VdLO1HxTQuiex6eVFRuSlOqz9JVPZj2DkVUTTPDVpL1dSCbVZ+kqnsx7A1WfpKp7MewS3cupBNqs/SVT2Y9garP0lU9mPYFu5dSCbVZ+kqnsx7A1WfpKp7MewLdy6kE2qz9JVPZj2Bqs/SVT2Y9gW7l1IJtVn6SqezHsDVZ+kqnsx7At3LqQTarP0lU9mPYGqz9JVPZj2BbuXKrw9H16+zeUkMsMkdTSOfVyypvypk9GIng38fE1C4TsQAAigAAAAAAAAAAGPtf53cS/q3Y/wCauhsDH2v87uJf1bsf81dCxuNgACAAAAAAAAAAAAAAAAAAAAAAAAAAAAAAAAAAAAAAAAATUvh6zr09mwpJqXw9Z16ezYWOUpKkAEUAAAAAAAAAAAAAAAAAAAAAAAAAAAAAAAAAAAAAAAAJqDwDuvm9o4pJqDwDuvm9o4uybqQARQAAAAAAAAAAADFYy0rWHCtYyw0MFRfcRT+AtFuTfJl+mRU4o2+VXeLjyM+WyuNm6/J4FPFP96ztEdZnSEmYjm2M88FLC+oqZmRRRtVz5HuRrWonKqqvEiHMq3SpesY1kti0N2mO6Kx291F+q0cy3Uq+PcryzOTyN4vrQ/EGjjFmkGZlz0wXNrKFHJJDhm3Sq2lYqLxb/InHM76E+L9acR02hoaK2UkVvttHDS0sDUZFDDGjGMb5EanEiHRtk/DudsbE/wAkfjXPstT3qhNamJwloktdmuTcU4puE+JsTLk5blXIitgXyU8XyYm+TLj+k3oBz81m8bOV+Ux6rzyjpEdIiNIjtFoWIiOQADXUAAAGaxhpFwlgeJvDtzRKmXJIKKBN8qZlVckRsacfj5VyT6TIui0r6TEymWTAuH5OVjVR10qGL5V5IfvJ9JlpwpmOKrSOs/3q5uY8TwsKucDCicTE+LTt86eVMe2Y7RLRYu0p4XwnUttO+TXS9SruYbVb2b9UPdx5IqJ8lPr/AHKZz8l9Jekpd9xtdHYXsb+NLPbJc6mZvEuU0/i+lrf3IbHB+j/CmBqd8WHrWyKaXw9VIu+VE6quaq+ReNePjy5PIhoz15SnD/w416z+HRg8wzGe1z9dqfiUzMR+9VpNXs+DT1iXkYawnhzB9vba8NWinoKdMt0kbfjPVPG9y/Gev0qqqeuAYZmapvLrYeFRg0Rh4cRFMcojSIAAR7AAAAAAmtvzdS9Qz7qFJNbfm6l6hn3ULsm6kAEUAAAAACW53O3WW31F1u1bDSUdKxZJp5XI1jGp41VSDFmLrBgmyzX7EdeylpYUyTPjfK/xMY3lc5fEifw4znNqwriTTFWQ4n0l0kttw3FIk1rw05cllRPkzVnlXxpHyJnx+PddDK5KMSjzjHnhwo33melMbz9kc5nlflZ3xGcHEjK5Wnjxpi8RtTHxq52p6b1cojnb4udiP4QC7iLW7Fo8R/xn8cdXe0ReRPHHAv73fd61arTbbFbqe0Weiho6KkYkcMETdy1jU8SJ/wDWalMcccMbYYY2sjY1Gta1MkaiciIniQ/R5zednMRGFhxw4dPKn8Zneqd5+iLRo95Hw6MrVOPi1ceNV61U/dEfo0xtEe2ZmbyAA0XSAAAAAAAAAAAAAAAAAAAAAAAAAABNcvm6q6h/3VKSa5fN1V1D/uqUl2TcABFAAAAAAAAAAAAAAAAAAAAAAAAAAAAAAAAAAAAAAAATV/gG9fD7RpSTV/gG9fD7RpSXZNwAEUAAAAAAAAAAAAAAAAAAA/EsUU8T4Zo2yRyNVr2OTNrmrxKiovKh+wOQ5jcNE9zwtWS3/Q7eG2Soe7fKizVGb7ZVr5NxywuX9JnF9CFuGdLlDV3NmFccWuXCuI+RtLWOTeKrLldTzfJkTPxcvi4zoJ5OJsJ4cxlbH2fE1op7hSv/ALkreNi/pNcnG1fpRUU69PiNGajg8Qp4ulcevHt2rjtVrtFUPNrcnrA5TwPpM0VfHw3PUY0wzHy22qenCVI3yQyrxTNRP7ruPxJ5TY4M0h4Vx5TSTWC4Ks8Cq2po52LFU07kXJUkjXjTj8fJ9JhzHh1eFh+XwZjEw/jRt2qjnTPt0naZIq2lpQAc56AAAAAAAAAABNVeHo+vX2bykmqvD0fXr7N5SWdkgABFAAAAAAAAAAAMfa/zu4l/Vux/zV0NgY+1/ndxL+rdj/mroWNxsAAQAAAAAAAAAAAAAAAAAAAAAAAAAAAAAAAAAAAAAAAACal8PWdens2FJNS+HrOvT2bCxylJUgAigAAAAAAAAAAAAAAAAAAAAAAAAAAAAAAAAAAAAAAABNQeAd183tHFJNQeAd183tHF2TdSACKAAAAAAB+ZJI4Y3SyvaxjEVznOXJGonKqr4kHMfo8jE+LMO4Ntcl5xNdqegpY0+VK7jev6LW8rl+hEVTE3PSvccS102HND9oZfKyJyxVN2nVWWyidlyrInHK5P0WZ/tLcM6JKGkujMWY4ucuKcRp8ZtVVtRIKRV/u08PyY0Ty8a8XiOvT4dRlYjE8QqmnpRHrz7dqI71a7xTLze/J5HCWkzSuu4sUVTgnC8medfUMThOsZ4lijXihaqf3ncfHmmZtcG4AwtgOidSYdtqRyTLuqiqldvlRUOXjV0ki/GcufHlyJ4kQ0QMOZ8RrxaPIYMRRh/FjfvVPOqfbpG0QsU21AAc5QAAAQXq+2bDtBJdL7c6ehpY/lSzvRqfUnlX6E4znn9ION9ITlptFtj1G2rxOxBdo1ZGqcXHBCvHJ4+NUy8uRkowqq4vt12aOa8RwMpVGHVequeVNOtU/RtHebRG8txinGWGcF0C3LEt3goosl3CPdm+RU8TGJ8Zy/UhhuH9J2kr4mE7e7CNhk4lulwj3VbOzPlhh/uZouaK79ins4Y0RYfstemIL7U1GJL8vG643Jd2rF/wDDZ8mNPJlmqeU3R74sPD9WLz1nl9X5/U1PN87n9czV5Oj4tM/Cn51e3so96WQwdouwrg2Z1xpoJa+7zcc90r379UyOVONd0vyUXyNy+nM14Biqrqrm9U3dLL5bBymH5LApimnpH98+4ADyzgAAAAAAAAAAE1t+bqXqGfdQpJrb83UvUM+6hdk3UgAigAAGUx7pGseAaSHXGy1t0rnb3brXSpuqisk8SNb4kzyzcvEn0rki+bj/AEnfk7cKfB2E7dw5i64Nzprex3xKdnnqh39yNOXyr9CcYwBoxXD9wnxji248OYur25VFe9vxKdnmadv9xicnFkq/RyHUwMph4GHGZznqz6tO9X5U99+VO8xxczn8XM4s5Pw/1o0qrnWmjt+1X0p251W0ifMwho5vd9vcekPSy+KrvDfjW20sXdUlpYvIjU5Hy+V6+Pk5EVOoAGrms3iZyvir0iNIiNIiOkR0+/nN5buRyGDkMOaMPWZ1mqdaqp61TvP2RGkREREAANVugAAAAAAAAAAAAAAAAAAAAAAAAAAAACa5fN1V1D/uqUk1y+bqrqH/AHVKS7JuAAigAAAAAAAAAAAAAAAAAAAAAAAAAAAAAAAAAAAAAAAJq/wDevh9o0pJq/wDevh9o0pLsm4ACKAAAAAAAAAAAAAAAAAAAAAAAAGNxnosw5i+qZemOqLRfqdE1e8W5+9VLFTkRypxSN/yuz4uJMjZAz5fM42Ur8pgVTTPb7p6x1idJSYvzcrjx7jXRu9lDpXtyV9pzRkeJrZCqxp9NVCmaxLyfGTNp0m13W2Xughulnr4K2knaj4poJEexyfQqFMkbJWOilY17HorXNcmaKi8qKhzW6aJq3D9dPiPRFeG4frpXLLPa5Wq+2VjvI6NPBL/AJmfu8Z0ePJ+IevbCxOsepPtiNaPbF6e1MaprDpgOe4e0uUrrpHhXSDapMK4gfxRxVTkWlq8uLdQT/Jcir4lyXxcanQjQzWTxsnVFONTa+sTziY6xMaTHeJWJieQADWUAAAAATVXh6Pr19m8pJqrw9H16+zeUlnZIAARQAAAAAAAAAADH2v87uJf1bsf81dDYGPtf53cS/q3Y/5q6FjcbAAEAAAAAAAAAAAAAAAAAAAAAAAAAAAAAAAAAAAAAAAAAmpfD1nXp7NhSTUvh6zr09mwscpSVIAIoAAAAAAAAAAAAAAAAAAAAAAAAAAAAAAAAAAAAAAAATUHgHdfN7RxSTUHgHdfN7Rxdk3UgAigAAA83EGJLDhS2yXjEd1p7fRxfKlmfkmfkROVy/QmanO/yg0j6VU3vB1PNhHDUi8d5rYv+eqm58erwr8hFTke7608hvZXw/FzNM4szFOHHOqrSPZG8z2piZ7JM2abGmlDDmDqiO0ZT3W+1PFTWi3s32plVU4lVE+Q3/M7L9pmo8BY00kvZX6V6/g+0qqPiwzbZlRip5KqZOORf8rVRv0+I1+C9HWFsBwSNsdE51XU8dVX1L99q6leXOSVeNePxJkn0GmNrz7ByPwchHwvlKvW/djWKPbrV3jklr80tstdus1DDa7TQwUdJTt3EUEEaMYxPIiJxFQByKqprmaqpvMvQACAD8ySMiY6WV7WMYiuc5y5IiJyqqnOrvpfjrq+TD+jOyy4pujF3MksS7mhplzyzkm5F+pvL5T3Rh1YnqtTN57AyURONVaZ5Rzme0RGs/RDoFZW0dupZK24VUNNTwt3Uksr0YxieVVXiQ5vVaVr1i2pktOiLD63VWuWOW81iOit8C8fGi/KlVPIn+5+qHRPcsTVEV40u3518nYu7jtVOqxW6nXLk3Ccci/S79qKdIpaWloqeOkoqaKngibuY4omIxjE8iInEiGT/wBPD/an7P6tG2e8Q/7OH9E4k/fTR/mn5ssBZtEFJPXx4h0i3abFd4au6ZrLdzSUy555RQJ8XJF8a5/Uh0NrWsajGNRrWpkiImSInkP6DHXiVYnrS38rksDJUzGDTa/OeczPWZnWZ9sgAPDaAAAAAAAAAAAAAAAACa2/N1L1DPuoUk1t+bqXqGfdQuybqQD8ySRxRulle1jGIrnOcuSNROVVXxIReT9HMMY6Rb3e71Jo80TMiq7y1dzcbq9N1SWhi8quXkfL5GJnkvLyKh592xXiPTFVzYX0ZVktuw5FIsN0xM1MllRPlQ0flXxLJyJnxeJV6LhLCGH8D2WGw4boGUtLEmaryvlf43vdyucvjVf4cR2KcDD8MiMTMxxYu1E8o71/hT71o0n5+rM43jMzhZOqacHfEjnV1jD7da/opvOsedgLRzZMBUky0r5a66Vzt8uF0ql3VRVycqq53iTPkanEn0rxmrAOZj4+JmcScXFm9U7uzlsthZTCjBwKeGmOUR/f1zzncABiZwAAAAAAAAAAAAAAAAAAAAAAAAAAAAAAAE1y+bqrqH/dUpJrl83VXUP+6pSXZNwAEUAAAAAAAAAAAAAAAAAAAAAAAAAAAAAAAAAAAAAAABNX+Ab18PtGlJNX+Ab18PtGlJdk3AARQAAAAAAAAAAAAAAAAAAAAAAAAAAAAB5mIsM2DFtsks2JLTT3Cjl5Ypm55L5WrytX6UVFOefk/pI0Wf1uD6mbF+G2LmtnrZf+fpWZ8e8TLxSIicjHcfiTM6sDfyviGLlqfJTEVYc86atY9sbxPemYnukxdmMF6RsLY7hk4FrXMrKfiqrfUsWKqpncio+N3Gn1pmn0mnMhjPRhhvGc0d0lSe2Xum46W729+81USpyZuT5bf8rs0+ozTMbY60ZKlJpPoFvFkYqNZiW2wrnG3y1UCcbPFm5ubTY8xwc98LIT8L4lU/C/dnSKvZpV0ieaXmObqgI7TeLVfrfFdbLcaeuo52o6OaCRHscn1p4/oLDlVU1UVTTVFph6AAeRNVeHo+vX2bykmqvD0fXr7N5SWdkgABFAAAAAAAAADz77frThq1zXm91iU1JBud2/cOeqq5Ua1rWtRXPc5yoiNaiqqqiIiqoHoGPtf53cS/q3Y/5q6Ht4dxNZcVUL6+yVUkscUz6eZk1PJTzQyt+UySKVrZI3Jmi5Oai5Ki8iop4lr/O7iX9W7H/NXQsbjYAAgAAAAAAAAAAAAAAAAAAAAAAAAAAAAAAAAAAAAAAAAE1L4es69PZsKSal8PWdens2FjlKSpABFAAAAAAAAAAAAAAAAAAAAAAAAAAAAAAAAAAAAAAAACag8A7r5vaOKSag8A7r5vaOLsm6kAyeNNJeGsErFRVck1dd6v4tHaaFm/VdQ7LiRGJyJ9K5IZcvl8XNYkYWDTNVU7R/f2kzbm1bnNY1XvcjWtTNVVckRDm940s1F3uE2GdFFobiS6RKsdRWq/cW6id/4sycTl5fiszVSRuDcd6T3a1pKrX2KwvXOPDlunXfJmeJKqduSr/oZxfSh0ez2a04ft8Npslup6GjgbuY4YI0Y1v7E8flXlU6Xk8p4f8A4tsXE6RPwI9sx63sptH7U8k1licP6JIXXOPFWka7PxVfmfGiWdm5o6PPj3MEHyUy/SXNfHxKdDANDNZzGzlUVY1V7co5REdIiNIjtELERAADWUAMdi7SnhjCdS20o+a63qX4sNqt7N+qHu8SKicTE+v9ynqmiqubUwwZjNYOUo8pj1RTHf7u89o1bEwWJdL1ltte7D2FqOoxPflzRKG3fGbGvlll+SxPLyqnjyPI/JbSVpJVJccXR2GLG/jSzWyXOplbxLlPP4vpa3/Y32GsKYdwhb22vDdop6CnTLNI2/Gevle5eNy/Sqqpl4cPD9bWekcvr/L63N8vnc/pl6fJUfGqj4U/No29tev7LBxaOcY48lbW6WL9vdDukczD9rkWOnRM1ySaRPjSLkvGiLl5FOjWmz2qxUMdss1up6KliTJkMEaMan05Jyr9PKpYDxXi1V6Ty6bNvKeHYGUma6YvXPOqqb1T9M7dotEbQAAxt4AAAAAAAAAAAAAAAAAAAAACa2/N1L1DPuoUmcvmMcPYGwrDfcSV7aanZCxrGom6kmfuUyjjbyucviRP25JxmTCw68aqMPDi8zOkRzYsbGw8vROLi1RTTEXmZ0iIexdbrbbHbqi73ethpKOlYsk08rtyxjU8aqclamI/hAOVz0q7Fo8R/E3jjq74iLyr444F/e77v3s+EcSaW7hFizShSSUFghektpwyq8uXyZqv9Jy8qM5Ez4/Gi9cYxkTGxxsaxjERrWtTJEROREQ6s14fhOmHMVY3XnFHs2mr9rlG151jhxh4vjvwsWJoy3xZ0qxO9W9NH7POr9K0fBme12u3WS309ptNFDSUdKxI4YImo1jGp4kQqAOPVVNUzVVN5l36aaaKYppi0QAAj0AAAAAAAAAAAAAAAAAAAAAAAAAAAAAAAAAACa5fN1V1D/uqUk1y+bqrqH/dUpLsm4ACKAAAAAAAAAAAAAAAAAAAAAAAAAAAAAAAAAAAAAAAAmr/AADevh9o0pJq/wAA3r4faNKS7JuAAigAAAAAAAAAAAAAAAAAAAAAAAAAAAAAAAB/HNa9qse1HNcmSoqZoqH9AHNrvolntFwmxJonvDcNXSVVfPRKxX22td/4kKfIX/MzLLyH1sOlyKG5RYX0kWh+Fr7Iqti3926oqzJcs4J/krn+iuSp9Z0Q86/YeseKLZLZsQ2unuFFN8uGdiObn4lTyKniVONDrU+I05imMPP08cbVR68fT+lHar2RNLza3J6IOV/kvpD0XKs2BKuXFGHWcbrHcJ/+apm8q6tOvyk8jH/Uiqpq8F6ScL45ZJDbKmSmuVNxVdsrGLDV0zvGj43cf7UzQxY/h1VGHOPl6vKYfWOcfOp50/dO0ysTtLQVXh6Pr19m8pJqrw9H16+zeUnPnYgABFAAAAAAAADG6UaOtmtFquVLQ1FbFZ71R3GqpqeJZZZII3/GVkbUV0jm5o9GtTdLuOLNckXZAsTYYHBUV6lqMZYtt9okjS917JrZS3NstC6VIqaOLdyNdGskKOex2W6jV2SIu540PDt1x0pJpSxC9mDsKrVLYLMksS4lqEjbGlRcdw5r9Rzc5VWRFarUREa1UV26VG9aMfa/zu4l/Vux/wA1dCxPNDhTS76D4P8AtVVfhw4U0u+g+D/tVVfhxsAS6sfwppd9B8H/AGqqvw4cKaXfQfB/2qqvw42AFxj+FNLvoPg/7VVX4cOFNLvoPg/7VVX4cbAC4x/Cml30Hwf9qqr8OHCml30Hwf8Aaqq/DjYAXGP4U0u+g+D/ALVVX4cOFNLvoPg/7VVX4cbAC4x/Cml30Hwf9qqr8OHCml30Hwf9qqr8ONgBcY/hTS76D4P+1VV+HDhTS76D4P8AtVVfhxsALjH8KaXfQfB/2qqvw4cKaXfQfB/2qqvw42AFxj+FNLvoPg/7VVX4cOFNLvoPg/7VVX4cbAC4x/Cml30Hwf8Aaqq/Dhwppd9B8H/aqq/DjYAXGP4U0u+g+D/tVVfhw4U0u+g+D/tVVfhxsALjH8KaXfQfB/2qqvw4cKaXfQfB/wBqqr8ONgBcY/hTS76D4P8AtVVfhw4U0u+g+D/tVVfhxsALjH8KaXfQfB/2qqvw4cKaXfQfB/2qqvw42AFxj+FNLvoPg/7VVX4cOFNLvoPg/wC1VV+HGwAuMfwppd9B8H/aqq/Dhwppd9B8H/aqq/DjYAXGP4U0u+g+D/tVVfhx5NlxZpSudyv9FTYFwqklpuLKOoWTFFQjVkWkp5kVipQLm3cTM41RFzRyZZIir0Yht1JS01Xc5qenjjkqqts07mNRFlekETEc5fGu5Yxua+JqJ4ixPNGd4U0u+g+D/tVVfhw4U0u+g+D/ALVVX4cbAEurH8KaXfQfB/2qqvw4cKaXfQfB/wBqqr8ONgBcY/hTS76D4P8AtVVfhw4U0u+g+D/tVVfhxsALjH8KaXfQfB/2qqvw4cKaXfQfB/2qqvw42AFxj+FNLvoPg/7VVX4cOFNLvoPg/wC1VV+HGwAuMfwppd9B8H/aqq/Dhwppd9B8H/aqq/DjYAXGP4U0u+g+D/tVVfhw4U0u+g+D/tVVfhxsALjH8KaXfQfB/wBqqr8OHCml30Hwf9qqr8ONgBcY/hTS76D4P+1VV+HDhTS76D4P+1VV+HGwAuMfwppd9B8H/aqq/Dhwppd9B8H/AGqqvw42AFxj+FNLvoPg/wC1VV+HDhTS76D4P+1VV+HGwAuMfwppd9B8H/aqq/Dhwppd9B8H/aqq/DjYAXGP4U0u+g+D/tVVfhw4U0u+g+D/ALVVX4cbAC4x/Cml30Hwf9qqr8OHCml30Hwf9qqr8ONgBcY/hTS76D4P+1VV+HDhTS76D4P+1VV+HGwAuMfwppd9B8H/AGqqvw4cKaXfQfB/2qqvw42AFxj+FNLvoPg/7VVX4cZui0kY6gw5V4kuGFsG2+30lwuFJLLWYrqI8pIKuWF+WVAuaK+J258aplxIvEnVDntBogwvV4hqcTX1ZrqiVtRPQ0FTudTonulc972RIiNc90iver3IqqrvLxrtZWnL1VTOZqmKY6ReZ7RtHtnl0nk8zfZkYMb6dNKdml/IbCtnwxSOXJl2rLjM9tVGvFnT7qma9v8ArdEqeTjPXwVgrG2BmyVFt0f4TqrnVcdZdKzFtVLV1LvGr5Ft3En+VMk+g6wiIiZInEf0z4/iVVdE4GXp8nh9I5z86rnV9lMbRBFO8sfwppd9B8H/AGqqvw4cKaXfQfB/2qqvw42AOdd6Y/hTS76D4P8AtVVfhw4U0u+g+D/tVVfhxsDxMU4zwzgugW44lu8FFFku4a9c5JFTxMYnxnL9SFiJqm0Qx4uLh4FE4mLVFNMc5nSI+l5XCml30Hwf9qqr8OM1jDSzjHA8beHMM4O1qXigooMU1UtTMq8SI2NLfn4+Vck+k/fD2k7SV8TCtA7CFhk4ludfHuq2dnlih5GZpyK760U0mDtF2FcGyuuFLTy192m457pXP36pkcqca7pfkouXI3L9pm4KMP8AxOfSPxnZyvPczndMjTan49cTEfu06TV7Z4Y6TLCXR/wgtI9silt9ntuD7fNlv1JPdZIq2Vipx5TNp3rH+2Nqnr4QwnjPA1O6HD2jPBkUsvh6qTFdVJUTKq5qr5Ft+a8fHlyfQdSB4qxpmOGItHT++bPl/DMLBxPL4kzXifGq1mPZHKmO1MR3ux/Cml30Hwf9qqr8OHCml30Hwf8Aaqq/DjYAx3dJj+FNLvoPg/7VVX4cOFNLvoPg/wC1VV+HGwAuMfwppd9B8H/aqq/Dhwppd9B8H/aqq/DjYAXGP4U0u+g+D/tVVfhw4U0u+g+D/tVVfhxsALjH8KaXfQfB/wBqqr8OHCml30Hwf9qqr8ONgBcY/hTS76D4P+1VV+HDhTS76D4P+1VV+HGwAuMfwppd9B8H/aqq/Dhwppd9B8H/AGqqvw42AFxj+FNLvoPg/wC1VV+HDhTS76D4P+1VV+HGwAuMfwppd9B8H/aqq/Dhwppd9B8H/aqq/DjYAXGP4U0u+g+D/tVVfhw4U0u+g+D/ALVVX4cbAC4x/Cml30Hwf9qqr8OHCml30Hwf9qqr8ONgYDSBpOksNwhwZg23JfMXV7c4KJrv6ulYv+NUOT5DE5cuJV+jPMz5bLYmbxPJ4UXn7IjeZnlERvMtXOZzByOFONjzaOXWZmeUREazM7RGrx8a6Wcd4F1KC6YHw1V19ylSGittBiWpmq6lyrku4jWgRMk8aqqJ9OZlsC4Y0mYnrLZpYxBYsMYgdWUMFTYqeqvtRTRW2nkja5u5hSjkTfFRUzerlX9qHRcA6MWYbr58W4ouK3zFtwblVXGRvxYm+agb/hxpycWSr9HIa2xUlLQWO3UNDTx09NTUkMMMUTUayNjWIjWtROJERERERDfxM1hZLDnAyc3mdKq+vWKd4p786t7Ro5mDk8bxHEpzPiEWiJvRh84jpVXtVV0j1adrz8JneFNLvoPg/wC1VV+HDhTS76D4P+1VV+HGwBybu6x/Cml30Hwf9qqr8OHCml30Hwf9qqr8ONgBcY/hTS76D4P+1VV+HDhTS76D4P8AtVVfhxsALjH8KaXfQfB/2qqvw4cKaXfQfB/2qqvw42AFxj+FNLvoPg/7VVX4cOFNLvoPg/7VVX4cbAC4x/Cml30Hwf8Aaqq/Dhwppd9B8H/aqq/DjYAXGP4U0u+g+D/tVVfhw4U0u+g+D/tVVfhxsALjH8KaXfQfB/2qqvw4cKaXfQfB/wBqqr8ONgBcY/hTS76D4P8AtVVfhw4U0u+g+D/tVVfhxsALjH8KaXfQfB/2qqvw4cKaXfQfB/2qqvw42AFxj+FNLvoPg/7VVX4cOFNLvoPg/wC1VV+HGwAuMfwppd9B8H/aqq/Dhwppd9B8H/aqq/DjYAXGP4U0u+g+D/tVVfhw4U0u+g+D/tVVfhxsALjH8KaXfQfB/wBqqr8OHCml30Hwf9qqr8ONgBcY/hTS76D4P+1VV+HDhTS76D4P+1VV+HGwAuMfwppd9B8H/aqq/Dhwppd9B8H/AGqqvw42AFxznF2LNKWHsJ3q/wBwwLhV1LbLdU1k7YcUVDpFjjic9yNRaBEV2SLkiqiZ+ND1uFNLvoPg/wC1VV+HGivtJS19juNDXU8dRTVNJNDNFK1HMkY5io5rkXiVFRVRUUuLfRGP4U0u+g+D/tVVfhw4U0u+g+D/ALVVX4cbAEurH8KaXfQfB/2qqvw4cKaXfQfB/wBqqr8ONgBcY/hTS76D4P8AtVVfhw4U0u+g+D/tVVfhxsALjH8KaXfQfB/2qqvw4cKaXfQfB/2qqvw42AFxj+FNLvoPg/7VVX4cOFNLvoPg/wC1VV+HGwAuMfwppd9B8H/aqq/Dhwppd9B8H/aqq/DjYAXGP4U0u+g+D/tVVfhw4U0u+g+D/tVVfhxsALjH8KaXfQfB/wBqqr8OHCml30Hwf9qqr8ONgBcY/hTS76D4P+1VV+HDhTS76D4P+1VV+HGwAuMfwppd9B8H/aqq/Dhwppd9B8H/AGqqvw42AFxj+FNLvoPg/wC1VV+HDhTS76D4P+1VV+HGwAuMfwppd9B8H/aqq/Dhwppd9B8H/aqq/DjYAXGP4U0u+g+D/tVVfhw4U0u+g+D/ALVVX4cbAC4x/Cml30Hwf9qqr8OHCml30Hwf9qqr8ONgBcY/hTS76D4P+1VV+HDhTS76D4P+1VV+HGwAuMfwppd9B8H/AGqqvw4cKaXfQfB/2qqvw42AFxznE+LNKVjtsNbXYFwq6OS40FG1IsUVDnb5PVxQxqqLQJ8XdyNzXPNEzVEVeJfW4U0u+g+D/tVVfhxorzSUtbSRw1lPHPG2rpZkbI1HIj2Tsex2S+Nrmtci+JURS4t9EY/hTS76D4P+1VV+HDhTS76D4P8AtVVfhxsAS6sfwppd9B8H/aqq/Dhwppd9B8H/AGqqvw42AFxj+FNLvoPg/wC1VV+HDhTS76D4P+1VV+HGwAuMfwppd9B8H/aqq/Dhwppd9B8H/aqq/DjYAXGP4U0u+g+D/tVVfhw4U0u+g+D/ALVVX4cbAC4x/Cml30Hwf9qqr8OHCml30Hwf9qqr8ONgBcY/hTS76D4P+1VV+HDhTS76D4P+1VV+HGwAuMfwppd9B8H/AGqqvw4cKaXfQfB/2qqvw42AFxj+FNLvoPg/7VVX4cOFNLvoPg/7VVX4cbAC4x/Cml30Hwf9qqr8OHCml30Hwf8Aaqq/DjYAXGP4U0u+g+D/ALVVX4cOFNLvoPg/7VVX4cbAC4x/Cml30Hwf9qqr8OHCml30Hwf9qqr8ONgBcY/hTS76D4P+1VV+HDhTS76D4P8AtVVfhxsALjH8KaXfQfB/2qqvw4cKaXfQfB/2qqvw42AFxj+FNLvoPg/7VVX4cOFNLvoPg/7VVX4cbAC4x/Cml30Hwf8Aaqq/DjKY0wRjjGzoq2swFhWhu9Lx0l1ocW1UNXA7xZPS3fGT/K7NDrYM2BmcXK4kYuDPDVG8f39cJMX5uR4ZvmmDDV/wxhLSVbLPc4brVTQQ3qgrXZxvZSTypHIx0TVe9WxO+MiNTiXxnXCG40lLU1dsmqKeOSSlq3TQOe1FWJ6wSsVzV8S7l725p4nKnjLj1msx5zXGJwxTNteGLRM9bco9kWjsRFgAGsoAAAAAAAAAABj7X+d3Ev6t2P8AmrobAx9r/O7iX9W7H/NXQsbjYAAgAAAAAAAAAAAAAAAAAAAAAAAAAAAAAAAAAAAAAAAAE1L4es69PZsKSal8PWdens2FjlKSpABFAAAAAAAAAAAAAAAAAAAAAAAAAAAAAAAAAAAAAAAACag8A7r5vaOKSag8A7r5vaOLsm6kA+FbXUdtpZK64VcNNTwt3Uksz0YxieVVXiQnMmYpi88n3IL1fbNhygkul9udPQ0sfypZno1PqTyr9CcZz+p0q3vF1RJadEWH1um5csct6rUdFQQLxoqtX5UqplyJ/uWWbRBRzV8eItId2mxVeGruma03Kkp1zzyigT4qIi+Nc/qQz+SijXFm3bf+n0uRPidebnh8Op4/250oj2Tzq/d061Qg/L/HGkJy02i6yahbHLk7EF2iVrFTi44IV43+PJV4vKiHs4Y0R4fslemIL5UVGI78vG643Jd25q/+Gz5MacfFlxp5TcNa1jUYxqNa1MkREyREP6ScaYjhoi0fb9M/3D3heF01VxjZyrytccr6Ux82nlHtm9XcABhdUAAAAAAAAAAAAAAAAAAAAAAAAAAAH4lljhjfNNI2OONque9y5I1E41VVXkQ5FcsU4j0z1VRhvRxVzWvC8UiwXPEjUyfUZcToaPPl8iyfu8W63Mpk681M1X4aKfWqnlH5zO0RrLQz3iFGSiKbTViVerTHOqfwiN6p0jdfi7SJfMR3eXR7oj3qpurF3FyvLk3VJaW8i8fI+XlyameS8vjRNRgLR3Y8AUEkVAstXcKx2+XC5VK7uprJV41c9y8eWeeTeRPr419HCeErBgmyQYfw3b2UlHTpxInG57vG97uVzl8aqewZcznKIw/NsrHDh7/GqnrV+FPKO86tfJ+H4k4vnmemKsXaI9WiOlPfrVOtXaLRAmtvzdS9Qz7qFJNbfm6l6hn3UOfs626kAEUAAAAAAAAAAAAAAAAAAAAAAAAAAAAAAAAAAAAAAABNcvm6q6h/3VKSa5fN1V1D/uqUl2TcABFAAAAAAAAAAAAAAAAAAAAAAAAAAAAAAAAAAAAAAAATV/gG9fD7RpSTV/gG9fD7RpSXZNwAEUAAAAAAAAAAAAAAAAAAAAAAAAAAAAAAAAAAAAAAABNVeHo+vX2bykmqvD0fXr7N5SWdkgABFAAAAAAAAAAAMfa/zu4l/Vux/wA1dDYGPtf53cS/q3Y/5q6FjcbAAEAAAAAAAAAAAAAAAAAAAAAAAAAAAAAAAAAAAAAAAAAmpfD1nXp7NhSTUvh6zr09mwscpSVIAIoAAAAAAAAAAAAAAAAAAAAAAAAAAAAAAAAAAAAAAAASUckcVJLLK9rGMlnc5zlyRESR2aqviKznFw0Z3DGl4qp8X4pqqjDzKmRaWy0ucEbkR657+5q7p/HnxcXFlx+IyURTPrTaGrmsXGwqY8hh8dU6c4iI7zPT2RM9i7aX2XCvkw/oyssuKbmxdzJNEu4oaZc8s5JuRfqby+U+VDonuOJKiO8aXL86+1DF3cVrp84rdTrlyIxMlkX6XftRToFqtFrsVDHbLNb6eipYUyZDBGjGp+xPH9PKWHvysUaYUW77/wBPoaUeGVZmePxCvj/ZjSiPo/S9tUz2iHypqamooGUtHTxQQxJuWRxMRrWp5EROJEPqAYHWiIiLQAAKAAAAAAAAAAAAAAAAAAAAAAAAAAAR3e72yw22ovF5roaOipWLJNPM7ctY1P8A64k5VXiQ87GONMO4Es773iOuSCFF3EUbU3Us8i8kcbOVzl8n7VyTjMBZcG4j0qXWHGOlOkdR2anektowwrs2t8k1V+m/yMXiT96L0Mrkoro84zE8OHG+9U9KY3nrPKN9onlZ3xGrDxIymUp48adtqY+NXO0dI51co3mJoosSafZFmrG1di0etf8A1UHHHV3tEX5T/HHB5E5Xfd65bbbb7NQQWu1UcNJR0rEjhhiajWManIiIh92MbG1GMajWtTJERMkRPIfo8ZvOzmIjDojhw6eVMffPWqd5n6LRaHvIeHU5SZxsSrjxavWqnnPaI/RpjamPbN5vMgAaTpBNbfm6l6hn3UKSa2/N1L1DPuoXZN1IAIoAAAAAAAAAAAAAAAAAAAAAAAAAAAAAAAAAAAAAAACa5fN1V1D/ALqlJNcvm6q6h/3VKS7JuAAigAAAAAAAAAAAAAAAAAAAAAAAAAAAAAAAAAAAAAAAJq/wDevh9o0pJq/wDevh9o0pLsm4ACKAAAAAAAAAAAAAAAAAAAAAAAAAAAAAAAAAAAAAAAAmqvD0fXr7N5STVXh6Pr19m8pLOyQAAigAAAAAAAAAAGPtf53cS/q3Y/5q6GwMfa/zu4l/Vux/zV0LG42AAIAAAAAAAAAAAAAAAAAAAAAAAAAAAAAAAAAAAAAAAABNS+HrOvT2bCkmpfD1nXp7NhY5SkqQARQAAAAAAAAAAAAAAAAAAAAAAAAAAAAAAAAAAAAAAAAmoPAO6+b2jikmoPAO6+b2ji7JupABFAAAAAAAAAAAAAAAAAAAAAAAAAAAAAAyGkHSTacB09PTup5rnerk7erbaaX409VJ9X91ieNy8SfSvEebpA0mz2a4RYKwPb23vF9a3+qpUX+pomL/AI1S5PkNTly5V4uTNFKMA6MYcMVc2KMRXF19xZXtyrLnMnyE81C3/DjTkREyzy8XInUwcph5fDjM53lPq08pq7z0p7855U7zHEzGexs3i1ZPw71o0qr500do+NX25Rzq2ifNwdo2u1ffmaRdKVRDcMQon/I0MfxqS0MXj3MScjpPK/j404vKdLANTNZvEzdfHibaREaREdIjaP8A/Z1b+SyODkMPgwuczeZnWap3mqd5+7lFoiIAAazcAAAJrb83UvUM+6hSTW35upeoZ91C7JupABFAAAAAAAAAAAAAAAAAAAAAAAAAAAAAAAAAAAAAAAATXL5uquof91SkmuXzdVdQ/wC6pSXZNwAEUAAAAAAAAAAAAAAAAAAAAAAAAAAAAAAAAAAAAAAABNX+Ab18PtGlJNX+Ab18PtGlJdk3AARQAAAAAAAAAAAAAAAAAAAAAAAAAAAAAAAAAAAAAAAE1V4ej69fZvKSaq8PR9evs3lJZ2SAAEUAAAAAAAAB4mu1d5rbhYK7DF6oaPe3MS5a1BFHOi8X9U6CdahjslVUcrGKmXKi5HIKGgpKXR/Jh1d8bZqrSBPb69HzPduqR1c5FZI92aua9yMY5XL8ZHqiqufHYi6O9GPtf53cS/q3Y/5q6HkaPXW7DFVjqhtlJJFh6z3Vup0tDTPlZAq00T54oIYmqvFI5y72xvE5zskzP7hPE9tvmlLE9dRU12jjbYLJEray0VdJJukqLkqqkc0bHq34yZOyyVc0Rc0XKxHMu6MCbX4PN1PdpNka/B5up7tJsk4Z6F4Ugm1+DzdT3aTZGvwebqe7SbI4Z6F4Ugm1+DzdT3aTZGvwebqe7SbI4Z6F4Ugm1+DzdT3aTZGvwebqe7SbI4Z6F4Ugm1+DzdT3aTZGvwebqe7SbI4Z6F4Ugm1+DzdT3aTZGvwebqe7SbI4Z6F4Ugm1+DzdT3aTZGvwebqe7SbI4Z6F4Ugm1+DzdT3aTZGvwebqe7SbI4Z6F4Ugm1+DzdT3aTZGvwebqe7SbI4Z6F4Ugm1+DzdT3aTZGvwebqe7SbI4Z6F4Ugm1+DzdT3aTZGvwebqe7SbI4Z6F4Ugm1+DzdT3aTZGvwebqe7SbI4Z6F4Ugm1+DzdT3aTZGvwebqe7SbI4Z6F4Ugm1+DzdT3aTZGvwebqe7SbI4Z6F4Ugm1+DzdT3aTZGvwebqe7SbI4Z6F4Ugm1+DzdT3aTZGvwebqe7SbI4Z6F4Uk1L4es69PZsGvwebqe7SbJPTVsLZqtVZUfGmRUyp5F/w2Jx8XFyFiJtJeHogm1+DzdT3aTZGvwebqe7SbJ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JNQeAd183tHDX4PN1PdpNknoq2FsLkVlR4aVeKnkXlkcviQvDNuReLvRBNr8Hm6nu0myNfg83U92k2ScM9C8KQTa/B5up7tJsjX4PN1PdpNkcM9C8KQTa/B5up7tJsjX4PN1PdpNkcM9C8KQTa/B5up7tJsjX4PN1PdpNkcM9C8KQTa/B5up7tJsjX4PN1PdpNkcM9C8KQTa/B5up7tJsjX4PN1PdpNkcM9C8KQTa/B5up7tJsjX4PN1PdpNkcM9C8KQTa/B5up7tJsjX4PN1PdpNkcM9C8KQTa/B5up7tJsjX4PN1PdpNkcM9C8KQTa/B5up7tJsjX4PN1PdpNkcM9C8KQTa/B5up7tJsn4mutHTxPnnWaOKNqve98EiNa1EzVVVW8SIg4ZnYmqI1lYctxVpDvuK7tPgDRC6Oa4RO3q6Xxzd1S2tORUavJJNy5NTiReXx5eXcsX3/AEy1U+H8A1NZasJRvWG4YijgfvtZlxOhpMk4k8SyL+z/ADdHwrZMNYLslPh7DdslpKKmT4rG00mbneN7l3ObnL41U7FOBR4ZHHmKeLF2onlT3r79KPe6TwKsxi+NTOHlKppwN8SOdXbD6R1r9z40TYC0eWHR/bXUlsSSorald9rrjUu3dTWSryve5ePlzyTkT96rqCbX4PN1PdpNka/B5up7tJsnMxsXFzGJOLizM1TzmXZy+Bg5TCjBwKYppjlEKQTa/B5up7tJsjX4PN1PdpNkxcM9Ga8KQTa/B5up7tJsjX4PN1PdpNkcM9C8KQTa/B5up7tJsjX4PN1PdpNkcM9C8KSa2/N1L1DPuoNfg83U92k2Se31sLKCmYrKjNsLEXKnkVPkp40TjLwzbkXi70QTa/B5up7tJsjX4PN1PdpNknDPQvCkE2vwebqe7SbI1+DzdT3aTZHDPQvCkE2vwebqe7SbI1+DzdT3aTZHDPQvCkE2vwebqe7SbI1+DzdT3aTZHDPQvCkE2vwebqe7SbI1+DzdT3aTZHDPQvCkE2vwebqe7SbI1+DzdT3aTZHDPQvCkE2vwebqe7SbI1+DzdT3aTZHDPQvCkE2vwebqe7SbI1+DzdT3aTZHDPQvCkE2vwebqe7SbI1+DzdT3aTZHDPQvCkE2vwebqe7SbI1+DzdT3aTZHDPQvCkE2vwebqe7SbI1+DzdT3aTZHDPQvCkE2vwebqe7SbI1+DzdT3aTZHDPQvCkE2vwebqe7SbI1+DzdT3aTZHDPQvCkE2vwebqe7SbI1+DzdT3aTZHDPQvCkE2vwebqe7SbI1+DzdT3aTZHDPQvCkE2vwebqe7SbI1+DzdT3aTZHDPQvBcvm6q6h/3VKTzrhWwvoKliMqM3QvRM6eRE+SvjVOIo1+DzdT3aTZLabF4upBNr8Hm6nu0myNfg83U92k2ScM9C8KQTa/B5up7tJsjX4PN1PdpNkcM9C8KQTa/B5up7tJsjX4PN1PdpNkcM9C8KQTa/B5up7tJsjX4PN1PdpNkcM9C8KQTa/B5up7tJsjX4PN1PdpNkcM9C8KQTa/B5up7tJsjX4PN1PdpNkcM9C8KQTa/B5up7tJsjX4PN1PdpNkcM9C8KQTa/B5up7tJsjX4PN1PdpNkcM9C8KQTa/B5up7tJsjX4PN1PdpNkcM9C8KQTa/B5up7tJsjX4PN1PdpNkcM9C8KQTa/B5up7tJsjX4PN1PdpNkcM9C8KQTa/B5up7tJsjX4PN1PdpNkcM9C8KQTa/B5up7tJsjX4PN1PdpNkcM9C8KQTa/B5up7tJsjX4PN1PdpNkcM9C8KQTa/B5up7tJsjX4PN1PdpNkcM9C8KQTa/B5up7tJsjX4PN1PdpNkcM9C8Ff4BvXw+0aUnnVtbC6FqIyo8NEvHTyJySNXxoUa/B5up7tJsltNi8XUgm1+DzdT3aTZGvwebqe7SbJ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FIJtfg83U92k2Rr8Hm6nu0myOGeheCq8PR9evs3lJDLVRzVNIxjZUVJlX48L2J4N/jVELhMWsQAAigAAAAAAAB58uH7DNb6q0zWSgkoa50j6qldTMWKdz1zer2KmTlcq5rmi5rynoACS1Wi02KgitVjtdJbqKBFSKmpIGwxRoqqq7ljURE41VeJPGZq1/ndxL+rdj/mrobAx9r/ADu4l/Vux/zV0LG42AAIAAAAAAAAAAAAAAAAAAAAAAAAAAAAAAAAAAAAAAAABNS+HrOvT2bCkmpfD1nXp7NhY5SkqQARQAAAAAAAAAAAAAAAAAAAAAAAAAAAAAAAAAAAAAAAAmoPAO6+b2jikmoPAO6+b2ji7JupABFAAAAAAAAAAAAAAAAAAAAAAA8DGmOMO4Bs7r1iKs3qNXb3BCxN1NUyryRxs5XOX/8Alck4zJhYVePXGHhxeqeUQxY2Ph5bDnFxqoppjWZnSIeleb1acO2yovN8uENFRUrFfLNM7JrU/wDVfEiJxqvEhyiClxJp6qNausdXY9HzHIsFGucdVesl4ny+NkPkbyr+5UqsuCcR6TbxBjTStSLS2ymdvtowwrs44fJNVeJ8mX91eJP3odZa1rWo1rURETJEROJEOrOJh+FfBwpirG3q5xR2p61ftco/R11cSMLG8cnix4mjL7UzpVid694o6Uc6v0rR8F8Lfb6G00MFttlJFS0tMxI4YYmo1jGpyIiJyFABx5mapvPN36aYoiKaYtEAAIoAAAAAAAATW35upeoZ91CkmtvzdS9Qz7qF2TdSACKAAAAAAAAAAAAAAAAAAAAAAAAAAAAAAAAAAAAAAAAmuXzdVdQ/7qlJNcvm6q6h/wB1SkuybgAIoAAAAAAAAAAAAAAAAAAAAAAAAAAAAAAAAAAAAAAACav8A3r4faNKSav8A3r4faNKS7JuAAigAAAAAAAAAAAAAAAAAAAAAAAAAAAAAAAAAAAAAAAJqrw9H16+zeUk1V4ej69fZvKSzskAAIoAAAAAAAAAABj7X+d3Ev6t2P8AmrobAx9r/O7iX9W7H/NXQsbjYAAgAAAAAAAAAAAAAAAAAAAAAAAAAAAAAAAAAAAAAAAAE1L4es69PZsKSal8PWdens2FjlKSpABFAAAAAAAAAAAAAAAAAAAAAAAAAAAAAAAAAAAAAAAACag8A7r5vaOKSag8A7r5vaOLsm6kAEUAAAAAAAAAAAAAAAAAAAA57j7SbU2y4twPgGgZe8XVTfiwIv8AUUDF/wAapcnyUTPNG8q/Rmmexlsri5vE8nhR7doiN5mdojq1c5ncHIYXlcadOURGszO0RHOZnaIejpD0lWvAcFPRspZbrfrk7e7ZaKbjnqX8ma/osTxuXyLlmvEePg3RrdKm+s0iaT6qK5Yk3P8AylLHx0lpYvHuIW8iv8r+XPkXxr6WANGVNhOabEV8r33zFVwbnXXWdPjdXEn+HGnIiJ5PqRNubuLmsLKUTgZObzOlVe89qelP21b2jRzcHJY2fxIzXiEWiJvRh84p6VVbVV/5adrz8KQAOU7gAAAAAAAAAAAAAE1t+bqXqGfdQpJrb83UvUM+6hdk3UgAigAAAAAAAAAAAAAAAAAAAAAAAAAAAAAAAAAAAAAAAJrl83VXUP8AuqUk1y+bqrqH/dUpLsm4ACKAAAAAAAAAAAAAAAAAAAAAAAAAAAAAAAAAAAAAAAAmr/AN6+H2jSkmr/AN6+H2jSkuybgAIoAAAAAAAAAAAAAAAAAAAAAAAAAAAAAAAAAAAAAAACaq8PR9evs3lJNVeHo+vX2byks7JAACKAAAAAAAAAAAY+1/ndxL+rdj/mrobAx9r/O7iX9W7H/NXQsbjYAAgAAAAAAAAAAAAAAAAAAAAAAAAAAAAAAAAAAAAAAAAE1L4es69PZsKSal8PWdens2FjlKSpABFAAAAAAAAAAAAAAAAAAAAAAAAAAAAAAAAAAAAAAAACag8A7r5vaOKSag8A7r5vaOLsm6kAEUAAAAAAAAAAAAAAAAB+J54aaGSpqZmRRRNV8kj3I1rGomaqqrxIiJ4zkNXiLEmm6rqLFgaqntGDYXrDX35qK2a4KnE6Glz5G+JZP/AOnbmUydWavVM8NFPrVTyj85naI1n63Pz3iFGS4aIiasSr1aY5z+URvVOke20TdibSDfsZXapwFohex9VA7errf3N3VLbUXlaxeSSbl4k4k/fudbgPR9YdH1qWgtLJJqmodvtbX1C7uorJl41fI9eNePPi5E/eejhjC9iwbZafD+HLfHR0VMmTWMTjcvjc5eVzl8arxqeqZcznKZw/NsrHDh79ap61fhTyjvN5nBk/D64xfPM7MVY21vVoidqI++qdau0WpgADnOuAAAAAAAAAAAAAAAAE1t+bqXqGfdQpJrb83UvUM+6hdk3UgAigAAAAAAAAAAAAAAAAAAAAAAAAAAAAAAAAAAAAAAAJrl83VXUP8AuqUk1y+bqrqH/dUpLsm4ACKAAAAAAAAAAAAAAAAAAAAAAAAAAAAAAAAAAAAAAAAmr/AN6+H2jSkmr/AN6+H2jSkuybgAIoAAAAAAAAAAAAAAAAAAAAAAAAAAAAAAAAAAAAAAACaq8PR9evs3lJNVeHo+vX2byks7JAACKAAAAAAAAAAAY+1/ndxL+rdj/mrobAx9r/O7iX9W7H/NXQsbjYAAgAAAAAAAAAAAAAAAAAAAAAAAAAAAAAAAAAAAAAAAAE1L4es69PZsKSal8PWdens2FjlKSpABFAAAAAAAAAAAAAAAAAAAAAAAAAAAAAAAAAAAAAAAACag8A7r5vaOKSag8A7r5vaOLsm6kAEUAAAAAAAAAAAAACC+X2z4atdRe79cYaGhpW7uWaV2TWp/FVXkRE41XiQ83G+O8O6P7Ot4xBVK1Hu3qnp4m7ueqlXkjjZyucv7k5VyQxFkwLiHSPeqfHGlilSno6V2+2jDKu3UVN5JajxSS5eJUyTyeI6GVyVNVHnGZnhw4+uqelMbz1nlG+0Tyc74jVRieaZOnjxp2/Rpif0q52jpHOrbS8xHT2/EmnirbX36Grsmj+JyOprcqrHU3hUXNJJsuNkPjRvj/cqddoaGjtlHDb7fSxU1NTsSOKKJqNYxqciIiciH2REREREyRORD+njN52rM2opjhw6eVMco7z1md5n7ItDLkPDqcnfFrq48Wr1q55z2jpTG1MaR3mZmQANJ0QAAAAAAAAAAAAAAAAAACa2/N1L1DPuoUk1t+bqXqGfdQuybqQARQAAAAAAAAAAAAAAAAAAAAAAAAAAAAAAAAAAAAAAAE1y+bqrqH/dUpJrl83VXUP8AuqUl2TcABFAAAAAAAAAAAAAAAAAAAAAAAAAAAAAAAAAAAAAAAATV/gG9fD7RpSTV/gG9fD7RpSXZNwAEUAAAAAAAAAAAAAAAAAAAAAAAAAAAAAAAAAAAAAAABNVeHo+vX2bykmqvD0fXr7N5SWdkgABFAAAAAAAATXFbglBULaW07q3e3aulS5yRb5l8Xdq1FXc58uXGcxl0k4xt1VeMMSvsV1u9Pcbfa6K4U1LLT0iVFUiq6OWJ0sjlfCxqyOa2XNyOanxFXM1t9wBa6qkvVThWnt2HcQ3mnfBJfKa3s1pFdlm5z2Kx714v00VFRFzzRDxabRpfmYaiw9JfsP0iWypgrrQ+1WGWlZTVMb1er5WPqpN+R6qu6TNirunLus1zT1Fke1gfEd6utRfLDiRKJ9zsFa2llqKKJ8UFQx8TJY3tje57o13L8lar3cbVXPJck+Nr/O7iX9W7H/NXQ+9gwPBR0V5ZiiWkvtXiKdZro59GkdNMm9tjbE2Bzn5RpGxqZOc5VXNVVc8k8LCeEcJ4e0pYnt9gwxabZSusFkmdBR0UUMayLUXJFerWNRN0qNairy5NTyDTUdGBNwbbuYU3qm+4cG27mFN6pvuJoaqQTcG27mFN6pvuHBtu5hTeqb7hoaqQTcG27mFN6pvuHBtu5hTeqb7hoaqQTcG27mFN6pvuHBtu5hTeqb7hoaqQTcG27mFN6pvuHBtu5hTeqb7hoaqQTcG27mFN6pvuHBtu5hTeqb7hoaqQTcG27mFN6pvuHBtu5hTeqb7hoaqQTcG27mFN6pvuHBtu5hTeqb7hoaqQTcG27mFN6pvuHBtu5hTeqb7hoaqQTcG27mFN6pvuHBtu5hTeqb7hoaqQTcG27mFN6pvuHBtu5hTeqb7hoaqQTcG27mFN6pvuHBtu5hTeqb7hoaqQTcG27mFN6pvuHBtu5hTeqb7hoaqQTcG27mFN6pvuHBtu5hTeqb7hoaqQTcG27mFN6pvuHBtu5hTeqb7hoaqQTcG27mFN6pvuHBtu5hTeqb7hoaqSal8PWdens2Dg23cwpvVN9xPTW+gdNVo6ip1RsyIiLG3iTe2LxcXlVSxa0mr0QTcG27mFN6pvuHBtu5hTeqb7iaGqkE3Btu5hTeqb7hwbbuYU3qm+4aGqkE3Btu5hTeqb7hwbbuYU3qm+4aGqkE3Btu5hTeqb7hwbbuYU3qm+4aGqkE3Btu5hTeqb7hwbbuYU3qm+4aGqkE3Btu5hTeqb7hwbbuYU3qm+4aGqkE3Btu5hTeqb7hwbbuYU3qm+4aGqkE3Btu5hTeqb7hwbbuYU3qm+4aGqkE3Btu5hTeqb7hwbbuYU3qm+4aGqkE3Btu5hTeqb7hwbbuYU3qm+4aGqkE3Btu5hTeqb7hwbbuYU3qm+4aGqkE3Btu5hTeqb7hwbbuYU3qm+4aGqkE3Btu5hTeqb7hwbbuYU3qm+4aGqkE3Btu5hTeqb7hwbbuYU3qm+4aGqkE3Btu5hTeqb7hwbbuYU3qm+4aGqkE3Btu5hTeqb7hwbbuYU3qm+4aGqkmoPAO6+b2jhwbbuYU3qm+4norfQPhcr6Kncu/SpmsbV4kkcieLyF0sa3eiCbg23cwpvVN9w4Nt3MKb1TfcTQ1Ugm4Nt3MKb1TfcODbdzCm9U33DQ1Ugm4Nt3MKb1TfcODbdzCm9U33DQ1Ugm4Nt3MKb1TfcODbdzCm9U33DQ1Ugm4Nt3MKb1TfcODbdzCm9U33DQ1UmM0iaS7fgWGnt9NRy3fENyXcW20Uy5zVDuTdO/QjReVy+Rcs8jxseY6ho7l+QujyxUd5xbO3jj3tur25i/wCLUORPi5Z5o3lX9qZ+ho/0T2nCDJbreJW3zElf8avulTGiq5V/uRN5I405EanuROpg5TCy1EZjOcp1po5TV3npT35zt1jiZjPY2cxKsp4fOsaVYnOKO0bVV9uVPOramZMGaNLjJemaQdJlXFdcTub/AMtCxP8AlbUxf8OBq/3k8b+VVz4/GvRybg23cwpvVN9w4Nt3MKb1TfcamazVebr48SeWkREWiI6RG0OhkslhZDD8ngxz1mZm81TvNU85mf6RopBNwbbuYU3qm+4cG27mFN6pvuNbRt6qQTcG27mFN6pvuHBtu5hTeqb7hoaqQTcG27mFN6pvuHBtu5hTeqb7hoaqQTcG27mFN6pvuHBtu5hTeqb7hoaqQTcG27mFN6pvuHBtu5hTeqb7hoaqQTcG27mFN6pvuHBtu5hTeqb7hoaqQTcG27mFN6pvuHBtu5hTeqb7hoaqQTcG27mFN6pvuHBtu5hTeqb7hoaqQTcG27mFN6pvuHBtu5hTeqb7hoaqSa2/N1L1DPuoODbdzCm9U33E9vt9A+gpnvoqdznQsVVWNqqq7lPoLpY1u9EE3Btu5hTeqb7hwbbuYU3qm+4m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XL5uquof8AdUpPOuFvoGUFS9lFTtc2F6oqRtRUXcr9BRwbbuYU3qm+4uljW6kE3Btu5hTeqb7hwbbuYU3qm+4m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pBNwbbuYU3qm+4cG27mFN6pvuGhqV/gG9fD7RpSedW2+gZC1WUVO1d+iTNI2pxLI1F8XkKODbdzCm9U33F0sa3Ugm4Nt3MKb1TfcODbdzCm9U33E0NVIJuDbdzCm9U33Dg23cwpvVN9w0NVIJuDbdzCm9U33Dg23cwpvVN9w0NVIJuDbdzCm9U33Dg23cwpvVN9w0NVIJuDbdzCm9U33Dg23cwpvVN9w0NVIJuDbdzCm9U33Dg23cwpvVN9w0NVIJuDbdzCm9U33Dg23cwpvVN9w0NVIJuDbdzCm9U33Dg23cwpvVN9w0NVIJuDbdzCm9U33Dg23cwpvVN9w0NVIJuDbdzCm9U33Dg23cwpvVN9w0NVIJuDbdzCm9U33Dg23cwpvVN9w0NVIJuDbdzCm9U33Dg23cwpvVN9w0NVIJuDbdzCm9U33Dg23cwpvVN9w0NVIJuDbdzCm9U33Dg23cwpvVN9w0NVIJuDbdzCm9U33Dg23cwpvVN9w0NVIJuDbdzCm9U33Dg23cwpvVN9w0NSq8PR9evs3lJDLSUlPU0j4KWKNyzKiqxiIuW9v8AIXCdiAAEUAAAAAAAAAAAx9r/ADu4l/Vux/zV0NgY+1/ndxL+rdj/AJq6FjcbAAEAAAAAAAAAAAAAAAAAAAAAAAAAAAAAAAAAAAAAAAAAmpfD1nXp7NhSTUvh6zr09mwscpSVIAIoAAAAAAAAAAAAAAAAAAAAAAAAAAAAAAAAAAAAAAAATUHgHdfN7RxSTUHgHdfN7Rxdk3UgAigAAAAAAfOoqKekgkqqueOGGFivkkkcjWsaiZqqqvEiInjERfSEmYiLy+hyrEWP7/jm7VWA9EUjN3Tu3q7Yicm6prfnysi8Uk31cSfvVsVTfcSaca2ey4OqqizYIhcsNde2tVk9zVOJ0VNnxtj8Sv8AHyfQvTsN4ZseELNT2DDtuioqKmTJkcacq+Nzl5XOXxqvGp2IwsPwuOLHiKsbameVPevrPSnb9L4rgTj43jc8GVqmnA3rjSa+1HSnrXv+h8aPOwHo/sGj2z8GWWJ8k0zt9rK2dd3UVky/Kkkfyqqqq8XImZpQDl42NiZjEnFxZvVPOZdrL5fCyuFTg4FMU006REbAAMbMAAAAAAAAAAAAAAAAAAAAAAAAE1t+bqXqGfdQpJrb83UvUM+6hdk3UgAigAAAAAAAAAAAAAAAAAAAAAAAAAAAAAAAAAAAAAAAJrl83VXUP+6pSTXL5uquof8AdUpLsm4ACKAAAAAAAAAAAAAAAAAAAAAAAAAAAAAAAAAAAAAAAAmr/AN6+H2jSkmr/AN6+H2jSkuybgAIoAAAAAAAAAAAAAAAAAAAAAAAAAAAAAAAAAAAAAAACaq8PR9evs3lJNVeHo+vX2byks7JAACKAAAAAAAAAAAY+1/ndxL+rdj/AJq6GwMfa/zu4l/Vux/zV0LG42AAIAAAAAAAAAAAAAAAAAAAAAAAAAAAAAAAAAAAAAAAABNS+HrOvT2bCkmpfD1nXp7NhY5SkqQARQAAAAAAAAAAAAAAAAAAAAAAAAAAAAAAAAAAAAAAAAmoPAO6+b2jikmoPAO6+b2ji7JupABFAAAAM5jrHuH9H1mW736dyrI7eqWlhbu56uVeSOJnK5V4voTx5GTBwcTHrjCwovVPKIYcfHwsrhVY2NVFNNOszPKHpYgxDZcLWmovuILjDQ0NK3dSTSrkieRETlVV5ERONV5DltPasSada2O6Ymp6qzYChcklJanKsdRdlRc2yVGXG2LkVGZ8f7lLLFgPEOkG80uOtLVO2KKldvtow0jt1BR+SSfxSTZeXiTyeJOrnUnFw/Co4cCYqxt6ucU9qetX7XKP0fjOLGDjeNzxZmJoy+1E6VV96+lPSjnP6fxXxpKOlt9LFRUNNFT08DEZFFE1GsY1OREROJEPsAciZmZvLvxEUxaOQACKAAAAAAAAAAAAAAAAAAAAAAAAAAATW35upeoZ91CkmtvzdS9Qz7qF2TdSACKAAAAAAAAAAAAAAAAAAAAAAAAAAAAAAAAAAAAAAAAmuXzdVdQ/7qlJNcvm6q6h/wB1SkuybgAIoAAAAAAAAAAAAAAAAAAAAAAAAAAAAAAAAAAAAAAACav8A3r4faNKSav8A3r4faNKS7JuAAigAAAAAAAAAAAAAAAAAAAAAAAAAAAAAAAAAAAAAAAJqrw9H16+zeUk1V4ej69fZvKSzskAAIoAAAAAAAAAABj7X+d3Ev6t2P8AmrobAx9r/O7iX9W7H/NXQsbjYAAgAAAAAAAAAAAAAAAAAAAAAAAAAAAAAAAAAAAAAAAAE1L4es69PZsKSal8PWdens2FjlKSpABFAAAAAAAAAAAAAAAAAAAAAAAAAAAAAAAAAAAAAAAACag8A7r5vaOKSag8A7r5vaOLsm6kAEUAOdY40mVkV1dgHRxRx3jFkjf63Nc6a2MX/FqHJyLx8TOVfH4kXYy2VxM3XwYcd5nlER1mdoamczuDkMPymNPaIjWap2imOczPT8Ho6Q9JdDgmOC10FFJeMSXL4lutFMucsrv03/oRp43L5Fy5Fy83BGjSvZdmY+0k10d4xVI3+qa1P+VtjF/wqdq8mWfG/lVc/pVfR0eaM6HBTZ7tca2S84luPx7jd6njklcv9xif3I05EaniRPoy2pu4uaw8rROXyc89Kq+U1do6U/bVv0jnYGSxs9iU5vxCLW1pw+cU96tqq+/Kn9G8/CkADlO4AAAAAAAAAAAAAAAAAAAAAAAAAAAAAAAAE1t+bqXqGfdQpJrb83UvUM+6hdk3UgAigAAAAAAAAAAAAAAAAAAAAAAAAAAAAAAAAAAAAAAAJrl83VXUP+6pSTXL5uquof8AdUpLsm4ACKAAAAAAAAAAAAAAAAAAAAAAAAAAAAAAAAAAAAAAAAmr/AN6+H2jSkmr/AN6+H2jSkuybgAIoAAAAAAAAAAAAAAAAAAAAAAAAAAAAAAAAAAAAAAACaq8PR9evs3lJNVeHo+vX2byks7JAACKAAAAAAAAA+FbVMoaSaskimlbBG6RWQxOkkciJnk1jUVXL5ETlMemli0RUF1mudgvVvuFpqaakktU8cL6qaWoy1dse9SvidviuyRd8REVHbrcoiqW1xtzH2v87uJf1bsf81dD1MK4spMVQVax2+tt1Zbql1JW0Na1iT08qIjkR29uexyK1zXI5rnIqOTjzzRPLtf53cS/q3Y/5q6DqNgACAAAAAAAAAAAAAAAAAAAAAAAAAAAAAAAAAAAAAAAAATUvh6zr09mwpJqXw9Z16ezYWOUpKkAEUAAAAAAAAAAAAAAAAAAAAAAAAAAAAAAAAAAAAAAAAJqDwDuvm9o4pJqDwDuvm9o4uybqQfKqqqWhppaytqIqengYskssr0axjUTNVVV4kRPKchqLxiXTnWy2nC1TVWXAcTljrLu1FjqLt4nRU+fG2LxK/x8nlRdvKZOrM3rqnhop51Tyjt3mdojWfZeWhnvEaMnw4dNM14lXq0xznvPSmN6p0jvMxE237H2IMf3iqwJokmYxlMu9XfEipuoKLyxweKSbLxpxJ/umzwLgLD+j6z8E2KByuldvtXVzO3c9XMvLJI9eNVVVX6E8R6OHsO2XCtop7Fh+3xUVFTN3McUaZJ9KqvKqr41XjU9Iy5rO01UebZaOHD+2qetX4RyjbW8zhyXh1dOJ53nJ48b/LRE/o0R99U61b2i0QABznWAAAAAAAAAAAAAAAAAAAAAAAAAAAAAAAAAAAJrb83UvUM+6hSTW35upeoZ91C7JupABFAAAAAAAAAAAAAAAAAAAAAAAAAAAAAAAAAAAAAAAATXL5uquof91SkmuXzdVdQ/7qlJdk3AARQAAAAAAAAAAAAAAAAAAAAAAAAAAAAAAAAAAAAAAAE1f4BvXw+0aUk1f4BvXw+0aUl2TcABFAAAAAAAAAAAAAAAAAAAAAAAAAAAAAAAAAAAAAAAATVXh6Pr19m8pJqrw9H16+zeUlnZIAARQAAAAAAAGfq7XfKF90u1NfLreN+hfq9nlkpaeFjv0YpWQtla7iVEV8jkzXjVOVObU2CsXtZXXm24ZuVLT0d5tt1orTdLjDU3KrdA1W1Cvqt+kRd01yJGksz8ljyzjaqInaQWJsWYjCVlxM12KcSTU0dkuOIqts1JS1rW1S0jI4GQsWZsMqNeqqxXK1kmWSom6zzygwnTYsg0pYnZf71aa2q4Asitlo7XLTRpHrFyyarH1Eiq7PdKrt1kqKiZJlmvRjH2v87uJf1bsf8ANXQsTzSzT73cedU3d3bY3u486pu7u2ykE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ZPTMr9+q9zU06LvyZ5wOXNd7ZyfH4uLI9EmpfD1nXp7NhYnSSxvdx51Td3dtje7jzqm7u7bKQS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ni3bENFhKw1V/v96oqGgppJVkklhcvHvjuJER+blVeRqIq+LjNGc2p9GFRiXF8mKcfXWO7UVuq5XWS1MjVlNT/HXOWRiqu+SZ58a5pxJ9CJt5SjBrqmcxVamNdI1ntG1+86RGuvKdHPYmZw6IpylHFXVpeZ+DT3q3mI6RrM6ac48CnsOLtOVRBd8Wsks2CoXpNRWd8bmTXTJc2y1KI7NrPGjM/J9a9bpqKooqeOko30UEELUZHHHSq1rGpyIiI/JELQXN56vM2oiIpop5Uxyj85neZ1n2Wh5yPh1GT4sSqZrxKvWqnnPbtTG1MaR7ZmZm3u486pu7u2xvdx51Td3dtlINO7o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T29letBTKypp0bvLMkWByqiblPHuz0Sa2/N1L1DPuoW+hbU3u486pu7u2xvdx51Td3dtlIJcsm3u486pu7u2xvdx51Td3dtlIFyybe7jzqm7u7bG93HnVN3d22UgXLJt7uPOqbu7tsb3cedU3d3bZSBcsm3u486pu7u2xvdx51Td3dtlIFyybe7jzqm7u7bG93HnVN3d22UgXLJt7uPOqbu7tsb3cedU3d3bZSBcsm3u486pu7u2xvdx51Td3dtlIFyybe7jzqm7u7bG93HnVN3d22UgXLJt7uPOqbu7tsb3cedU3d3bZSBcsm3u486pu7u2xvdx51Td3dtlIFyybe7jzqm7u7bG93HnVN3d22UgXLJt7uPOqbu7tsb3cedU3d3bZSBcsm3u486pu7u2xvdx51Td3dtlIFyybe7jzqm7u7bG93HnVN3d22UgXLJt7uPOqbu7tsb3cedU3d3bZSBcs864Mr0oKlX1NOrd5fmiQORVTcr492Ub3cedU3d3bYuXzdVdQ/wC6pSW+hbVNvdx51Td3dtje7jzqm7u7bKQS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51ayvSFu7qadU36LkgcnHvjcv7/lKN7uPOqbu7tsV/gG9fD7RpSW+hbVNvdx51Td3dtje7jzqm7u7bKQS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Nvdx51Td3dtje7jzqm7u7bKQLlk293HnVN3d22N7uPOqbu7tspAuWTb3cedU3d3bY3u486pu7u2ykC5ZDK2rbU0izzRPbvy5IyJWrnvb/GrlLiaq8PR9evs3lInWxAACKAAAAAAAAAAAY+1/ndxL+rdj/mrobAx9r/O7iX9W7H/ADV0LG42AAIAAAAAAAAAAAAAAAAAAAAAAAAAAAAAAAAAAAAAAAABNS+HrOvT2bCkmpfD1nXp7NhY5SkqQARQAAAAAAAAAAAAAAAAAAAAAAAAAAAAAAAAAAAAAAAAmoPAO6+b2jikmoPAO6+b2ji7JupABFAAAAAAAAAAAAAAAAAAAAAAAAAAAAAAAAAAAAAAAACa2/N1L1DPuoUk1t+bqXqGfdQuybqQARQAAAAAAAAAAAAAAAAAAAAAAAAAAAAAAAAAAAAAAAE1y+bqrqH/AHVKSa5fN1V1D/uqUl2TcABFAAAAAAAAAAAAAAAAAAAAAAAAAAAAAAAAAAAAAAAATV/gG9fD7RpSTV/gG9fD7RpSXZNwAEUAAAAAAAAAAAAAAAAAAAAAAAAAAAAAAAAAAAAAAABNVeHo+vX2bykmqvD0fXr7N5SWdkgABFAAAAAAAAAAAMfa/wA7uJf1bsf81dDYGPtf53cS/q3Y/wCauhY3GwABAAAAAAAAAAAAAAAAAAAAAAAAAAAAAAAAAAAAAAAAAJqXw9Z16ezYUk1L4es69PZsLHKUlSACKAAAAAAAAAAAAAAAAAAAAAAAAAAAAAAAAAAAAAAAAE1B4B3Xze0cUk1B4B3Xze0cXZN1IAIoAAAAAAAAAAAAAAAAAAAAAAAAAAAAAAAAAAAAAAAATW35upeoZ91CkmtvzdS9Qz7qF2TdSACKAAAAAAAAAAAAAAAAAAAAAAAAAAAAAAAAAAAAAAAAmuXzdVdQ/wC6pSTXL5uquof91SkuybgAIoAAAAAAAAAAAAAAAAAAAAAAAAAAAAAAAAAAAAAAACav8A3r4faNKSav8A3r4faNKS7JuAAigAAAAAAAAAAAAAAAAAAAAAAAAAAAAAAAAAAAAAAAJqrw9H16+zeUk1V4ej69fZvKSzskAAIoAAAAAAAAAABj7X+d3Ev6t2P+auhsDH2v87uJf1bsf81dCxuNgACAAAAAAAAAAAAAAAAAAAAAAAAAAAAAAAAAAAAAAAAATUvh6zr09mwpJqXw9Z16ezYWOUpKkAEUAAAAAAAAAAAAAAAAAAAAAAAAAAAAAAAAAAAAAAAAJqDwDuvm9o4pJqDwDuvm9o4uybqQARQAAAAAAAAAAAAAAAAAAAAAAAAAAAAAAAAAAAAAAAAmtvzdS9Qz7qFJNbfm6l6hn3ULsm6kAEUAAAAAAAAAAAAAAAAAAAAAAAAAAAAAAAAAAAAAAABNcvm6q6h/3VKSa5fN1V1D/uqUl2TcABFAAAAAAAAAAAAAAAAAAAAAAAAAAAAAAAAAAAAAAAATV/gG9fD7RpSTV/gG9fD7RpSXZNwAEUAAAAAAAAAAAAAAAAAAAAAAAAAAAAAAAAAAAAAAABNVeHo+vX2bykmqvD0fXr7N5SWdkgABFAAAAAAAADzpMRYfhiuE019t7I7SuVwe6qYjaT4qO/rVz/q/iqjvjZcSop4WJLvpKoaG8y2LBtrr3xRKlqSG7bqeeVVREWWKWOKNjURVcqJMqruck5c04jaYprTPiOmvOHbzR2yjxVZ7lfau6yUj82pHE6SSfeJnpxyKyZVTNjWJxqmWSeopul3+kLRebPf6CK62G60dyops97qaSds0T8lVF3L2qqLkqKnEvKhm7X+d3Ev6t2P+auh5Oj6vjmqsc4qw7SPutor7o2otyUL4tzXPZSxMmdC57mxuR0jXJu1cjVc1ePxlmGHYirMc33FFxwVdrRS1dptlBBHWT0b5HyQTVr5FygnkRG5VMeWaoqrnxcQsN0CbWp+jantR7Y1qfo2p7Ue2S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Ugm1qfo2p7Ue2Nan6Nqe1HtixdSTUvh6zr09mwa1P0bU9qPbPlDLUxyVD3W6oylkR6ZOj5Nw1OP43lRSxHMuuBNrU/RtT2o9sa1P0bU9qPbJYupBNrU/RtT2o9sa1P0bU9qPbFi6kE2tT9G1Paj2xrU/RtT2o9sWLqQTa1P0bU9qPbGtT9G1Paj2xYupBNrU/RtT2o9sa1P0bU9qPbFi6kE2tT9G1Paj2xrU/RtT2o9sWLqQTa1P0bU9qPbGtT9G1Paj2xYupBNrU/RtT2o9sa1P0bU9qPbFi6kE2tT9G1Paj2xrU/RtT2o9sWLqQTa1P0bU9qPbGtT9G1Paj2xYupBNrU/RtT2o9sa1P0bU9qPbFi6kE2tT9G1Paj2xrU/RtT2o9sWLqQTa1P0bU9qPbGtT9G1Paj2xYupBNrU/RtT2o9sa1P0bU9qPbFi6kE2tT9G1Paj2xrU/RtT2o9sWLqQTa1P0bU9qPbGtT9G1Paj2xYupJqDwDuvm9o4a1P0bU9qPbPlSy1MMbmPt1QqrJI/idHyOeqp/e8iltoX1XAm1qfo2p7Ue2Nan6Nqe1Htk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Uk1t+bqXqGfdQa1P0bU9qPbPlSS1NPSQwPt1Qro42sVUdHlmiZfpFtoX1XAm1qfo2p7Ue2Nan6Nqe1Htk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Ll83VXUP+6pSQ1ctTUUk0DLdUI6SNzEVXR5ZqmX6R9dan6Nqe1HtltoX1Ugm1qfo2p7Ue2Nan6Nqe1Htk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Ugm1qfo2p7Ue2Nan6Nqe1HtixdSCbWp+jantR7Y1qfo2p7Ue2LF1IJtan6Nqe1HtjWp+jantR7YsXK/wDevh9o0pIaqWpmjaxluqEVJI38bo+Rr0Vf73kQ+utT9G1Paj2y20L6qQTa1P0bU9qPbGtT9G1Paj2yWLqQTa1P0bU9qPbGtT9G1Paj2xYupBNrU/RtT2o9sa1P0bU9qPbFi6kE2tT9G1Paj2xrU/RtT2o9sWLqQTa1P0bU9qPbGtT9G1Paj2xYupBNrU/RtT2o9sa1P0bU9qPbFi6kE2tT9G1Paj2xrU/RtT2o9sWLqQTa1P0bU9qPbGtT9G1Paj2xYupBNrU/RtT2o9sa1P0bU9qPbFi6kE2tT9G1Paj2xrU/RtT2o9sWLqQTa1P0bU9qPbGtT9G1Paj2xYupBNrU/RtT2o9sa1P0bU9qPbFi6kE2tT9G1Paj2xrU/RtT2o9sWLqQTa1P0bU9qPbGtT9G1Paj2xYupBNrU/RtT2o9sa1P0bU9qPbFi6kE2tT9G1Paj2xrU/RtT2o9sWLlV4ej69fZvKSNzp6ienVaOWJsUivc57mZZbhyeJy+NULBJAACKAAAAAAAAHm367zWWhSqprJcbtM+RsUdLQMYsr1Xx7qR7I2IiIqq572p4s81RF9Iy2kOsxlS2aCPBVqqqypqapkVTJSOptYpqZUVXyxNqZGROk4ka3dKqIrs1a5E3KoFFmxzZbvhysxNK2ot1PbH1EVwirGIktHJAqpK1+4VzVVuSrm1zkVMlRVzPNsulK1XXWG1mHsQWqaGhjucVPU0O/T1NI925SWKOmdK53HkisVEkbmmbUzPCitdJW4KrdFduw1eLDW3i2XCRFuc0E8m7crUdUTyQTSbpZJJs881Vdy/iRERD0cK27E95xjT4vxDhuewNt9l4KbTT1EEz55pJGPkkasL3tSNN7ajVcqOXNc2tyTP1aEe/hzG9mxHhT8sWNqLfb2pULLrzWxvhSF72SK9EVUTJWOXl5P3H7wTjC248w1S4ptFPVwUtWsrWR1caRytVkjmLumoq5cbV4s8/LkvEYai0bYvr8BW3Dcl0obQ6mvFZXVlLW0K10NZE6qlkijekU8fxF3THq3dceSI5Mt0i+/ofw9ivDGD+C8XyUa1aV1ZMxlNBve5jkqJHoqrvsiO3W63SZKmSORqoqoqqmIG3AB5UAAAAAAAAAAAAAAAAAAAAAAAAAAAAAAAAAAHyqahlLTS1UjJXthY6RWxRukeqImeTWtRVcvkREzXxGew5jiG/XepsFbh272O5U9NHWpS3FIFdLTvc5qSNdBLI3LdNVFaqo5FyzTjQ9i91FzpLNXVVlt6V9whp5H0tKsjY0mmRqqxiucqI1FXJM1VDnmEa2uw7LUYhxlg7ErL9d30lJUV9ZJb3Nle+RGMp6aOCpfvcLFke/JUz3KOc5z3ctiB77NKVlfiBLMlquqUbrktnZd1ij1J1cjc1gRd3vueaKzdb3uN0m53WZfhzHVpxPe7vYqChukE1mbC6V9bRPpkkSXdoisbJk9UzjcmatRF4larkVFMTDhHFsktNguawyx26jxS6/8NLUQrBLTaw6qbG1m+LNvu7eka5sRmTVdul4kX3KjCuKajFONa22VyWfhq10FJb7msbZ96lYk6PckSPaubd23LNUTNU5clLaE1e1h/HlixNiO/YZtSVD58OvhjqpnMRIXukR3FG7PN25Vjmu4kycipx5KfK244fd8R11it+Eb3LTW2rdQ1N03VI2lZKkbXqmTp0mcmT2pmkS8a+TNTC4QwbpI0d32911JbrNeqF1BbaSkp6OnWgWpcySRJH7uWplVrmJI971eirIruJUXPP07jhOav0iW274f0bssFVR3J1TcsR50ca3Cm3DmuhTeXuml3xXMVUlY1G7jPPNG5rQOngA8qAAAAAAAAAAAAAAAAAAAAAAAAAAAAAAAAAAAZrF2NfyRY+ofha+XOmp6d1XWVNDFCsdLC3PNzllkYr1yRy7iNHvyT5PG3PSnONJMOK71do8OuwhfLphKWkR9aloqaKKWtlV6otPK6onicyHcoiu3HG/dZbpGo5rrHMaa/42tljtttr4KSsust5ljhttJQtYs1W57Fem53xzGNRGNc9XPc1ERF488kXx7hpew3bcHrjKe2Xx8DJJYJ6WG3uknpponq2WOZWqsUStVF+M56NXL4rnZpnFeaqvvFys9/wzheuqX4PuL6aqtrZKeKSRs1GjXNhVZUiV0SysRUVyJ8V6NVckzhrMD4mqNEuLLUluRL1iWorbi2hSZn9S6eTdNhWTPcK5Go3dKi7ndZ5KqZKtiI3Rrb/jhbNe6PD1vwner5XVlJJXb3b1pWpFCx7WK57qiaJPlPTJEVV5TSscrmNc5isVURVauWafQuXEc50rYZZiOi1Gn0Wsv12konQ2+8udRx8FzO4mvWWR6Tx7h2T84WvXi4kzN/bIKqlttJTV1TrNTFBGyabLLfHo1Ec79q5r+0k8hSACKAAAAAAAAAAAAAAAAAAAAAAAAAAAAAAAAAADzb9d5rLQpVU1kuN2mfI2KOloGMWV6r491I9kbEREVVc97U8Weaoi+ZbtIFhrsLV+LaptTbqW0uqI7jDVxpv1JJAqpKxyMVzXKmXFuFci5pkq5nz0h1mMqWzQR4KtVVWVNTVMiqZKR1NrFNTKiq+WJtTIyJ0nEjW7pVRFdmrXIm5XJT2mGvwJV6LrPhi72S5XKgrKuNt0ngmkfI2RjlmqJYZpM1llk5c1XifmiIiIvqIRp7NpKt1zbXsuGHr/AGirt9NDWyUNTRJPUyU0uaMljjpXSq9FVrkVqfHarV3TU4j5M0p2mbBlJjOksV5qI6+uS3U9A2KFtW+dZ1gRqo+RsbfjtXjc9Mk5fIfLC1BiG741q8c33DtRYW8Ew2mGiqZ4JZnuSR0skirC97EZm5rW/G3S5OVUbxZ+bZsLS23RrHYsV6OkxM5LnWTvtSto5/iyVU0kciJUSNiXJrmr8rNN15UVBaBsvyjdT4ZqsS3mx3C1NoqeapnpKl0D52sjRXL4GR8aqqNzTJ/jTPI+eFMS1mJ6PXqjCV4skT2RywcIvpVWZr0zRWpBNIqZJlmj9yvH9eWRwdacU4cw0zD1fgNlXaq99yqHW5K2B6W2lcu6p6DcPXcSbpHOZkjt7ZyZq3JSjRpheqst+vt0osGNwdY62OmjprKjqdFWdiO32pWOme+GPdI5jMmuVXb3m7LiFoHQwAeVAAAAAAAAAAAAAAAAAAAAAAAAAAAAAAAAAAAMrU6QKehxDTWS44avdJTVtYtupbpNFElLNU7lzkYib5vyIu4ciPdGjFVOJyoqKuqOXxflNX43de8b4Hvr6O0Vs3BD4qm38G0cKIrUrJG6yk0kqsVy5qxdw12TWIu6c6wNDivSZasKXCa3y2a73HUKNLhcpaGKN7LfSq5USWXdva5UXcvXcxo9+THLueTOl+kCypi234OjpbnJU3KGWeGq1N7KRWsY1/FM/Jsiq1yeD3eS8TtyuWeKu1Nim8pfLvhrCtXW0ekCw01PDJLUQQ8Gyb3IzdVDXy57jcTNd/VI92bXJuc1RV0dRhK502KcBzUcSz0OHqKspaqoVzW7ndQRMjXcqua7pWLyIuXjLaEetBjJtdiCWx2nDt1r4KSbVqy5w6u2kppkbuljdvkrZHqiK3Pe2PRFdkq5o5E0RxOl0ZXahxdE+jwU2K4R4okvH5W6xAudBI90j6b5esZqj3Rb1uN641fuszthJiI5KAAgAAAAAAAAAAAAAAAAAAAAAAAAAAAAAAAAAADNYuxr+SLH1D8LXy501PTuq6ypoYoVjpYW55ucssjFeuSOXcRo9+SfJ425/S/42tljtttr4KSsust5ljhttJQtYs1W57Fem53xzGNRGNc9XPc1ERF488kXM6SYcV3q7R4ddhC+XTCUtIj61LRU0UUtbKr1RaeV1RPE5kO5RFduON+6y3SNRzXf281VfeLlZ7/hnC9dUvwfcX01VbWyU8UkjZqNGubCqypErollYiorkT4r0aq5Jn6siyt0wYaoMMwYnmtl8dHLUuo5aaO3ufLSztmSKRk7kXeola9cs3SZOy+Ir+LP2sQ4vjsldT2ihsVzvlzqInVCUVv3hJGQNVEWV7p5I42t3So1EV+6VVXJFydlia3AuJ6nRdfbcluThi/3hbwtCk0f9QklZHJvavz3CubG34yoqpukVGqqZKvx0oaP5bziesvkuj1uMIbhY+DaeNainYtvqmPkcybKd7UaipL4WPdSM3C5N+MLQN7inF0eFbfQ1ctjuVwqLlVxUNPRUe8rM6Z7XORFWSRkaIiNdmqvy4vGepaq2puNBFWVdoq7XNIiq6kq3ROlj41T4ywvezj5eJy8vl4jC1FBdp8ORYcx1ovTGcVrbRwsk3yiqdflSD+tqUiqnxtZuX7pvxnbpd1miZKp7Wi+xXjDmDKO1XqJtPMySaSKjbNvyUUD5XOipkf/AHt7YrWZpxfFyTNERSTGg1YAIoAAAAAAAAAAAAAAAAAAAAAAAAAAAAAAAAAAPhXVbaCinrXwzzNgjdIscESySPyTPJrU43OXxIh4eGcaQ4huNdZauw3SyXSgjinlo7gkCvWGTdIyRroJJI1aqsemW63SK1c0Tiz9DE1Xe6HD1xq8NWtlxu0VNI6ipXyNY2abL4jVc5zURM8s83JxeNDD4Oq5sNSSXDEuEsTxXu+1dLS1FwuMlA99XKuaNZEynqHpFDE3du3OSZN3S5vcrlWxGg9ii0pWWuv0doZarrHSVNbNbKW7Pij1Opq4kcskLFR6y5puJERzo0Y5WORrl4s/vaNItDiB19hsmHr7UVNhdEx9NLSNpJqlZGbpu9sqXRqnFnxybjPLNM0VFXI2jCGLd8sOD62xS09vw5iCe8LeHVELoauHdzPiZGxJFmSRVnRHbtjWpuHKjnZpnrMPWW7W3G2M73U0SpS3R9C+jckjFWbe6ZGPTLPNuTky+Nl+4toR9cL45kxJerlYZ8H3yzVNqjikndXOpHx5yZq1iOp55U3e5TdK1cskVqr8pM9SZjR3ZbnZ8NsmxBHub1dJpLjc0zau5qJVzVmbVVFRjdzGmSqm5YnGackqAAgAAAAAAAAAAAAAAAAAAAAAAAAAAAAAAAAAAAAAAAAAAAAAAAAAAAAAAAAAAAAAAAAAAAAAAAAAAAAAAAAAAAAAAAAAAAAAAAAAAAAAAAAAAAAAAAAAAAAAAAAAAAAAAAAAAAAAAAAAAAAAABmce4kueErZSYgpoaaS3U1bC27b61yvjo3ruHSxqi8Ssc5rlzRc2o7kXjHMaYHP7bpVof8Anrlet8S3T1k0Vmjt9sqqypmpoMmS1MjIGyKkay7pGv3LWo3c5qquQ9mq0lYMpKihgfdZJGXFIFgqYKOealTf1RId8qGMWKLdqqbndubnmnlQtpLtODwrNjbDmIbtcLJZ6qoqam1yyU9YqUU7YYpWORHRrM5iRq9M0Xco7NUVFRMuM90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F+tUd9sdxskr2sZcKWWlc5zN2jUexW5q3x8vIXgDl180G2650+G1iXD9TU4ftLbPub1YGXGllhRGfHbCsjFikRzM0cj1TJzkVHcSpDfdALrxcY5GYjt7aCmkoJKOGosjZZrfqyxqsdI9JGxU0cix5vSOJFVXLx5IiJ18HrilLPCwnhf8l2XZmvazwpdqq6Z71uN735yLuOVc8suXiz8iHugHnm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67415" y="960657"/>
            <a:ext cx="37062285" cy="14400000"/>
          </a:xfrm>
          <a:prstGeom prst="rect">
            <a:avLst/>
          </a:prstGeom>
          <a:solidFill>
            <a:srgbClr val="FF0000"/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4"/>
            <a:ext cx="11521440" cy="3027970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distribution and delivery time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/>
              <a:t>Order Numbers and Delivery Time</a:t>
            </a:r>
            <a:r>
              <a:rPr lang="en-US" sz="3600" dirty="0" smtClean="0"/>
              <a:t>: </a:t>
            </a:r>
            <a:r>
              <a:rPr lang="en-US" sz="3600" dirty="0" smtClean="0">
                <a:solidFill>
                  <a:schemeClr val="accent1"/>
                </a:solidFill>
              </a:rPr>
              <a:t>Standard Class </a:t>
            </a:r>
            <a:r>
              <a:rPr lang="en-US" sz="3600" dirty="0" smtClean="0"/>
              <a:t>is the most popular shipping option with </a:t>
            </a:r>
            <a:r>
              <a:rPr lang="en-US" sz="3600" dirty="0" smtClean="0">
                <a:solidFill>
                  <a:schemeClr val="accent1"/>
                </a:solidFill>
              </a:rPr>
              <a:t>5,968</a:t>
            </a:r>
            <a:r>
              <a:rPr lang="en-US" sz="3600" dirty="0" smtClean="0"/>
              <a:t> orders, but it takes the longest to deliver at about </a:t>
            </a:r>
            <a:r>
              <a:rPr lang="en-US" sz="3600" dirty="0" smtClean="0">
                <a:solidFill>
                  <a:schemeClr val="accent1"/>
                </a:solidFill>
              </a:rPr>
              <a:t>5 days</a:t>
            </a:r>
            <a:r>
              <a:rPr lang="en-US" sz="3600" dirty="0" smtClean="0"/>
              <a:t>. </a:t>
            </a:r>
            <a:r>
              <a:rPr lang="en-US" sz="3600" dirty="0" smtClean="0">
                <a:solidFill>
                  <a:schemeClr val="accent1"/>
                </a:solidFill>
              </a:rPr>
              <a:t>Same Day shipping</a:t>
            </a:r>
            <a:r>
              <a:rPr lang="en-US" sz="3600" dirty="0" smtClean="0"/>
              <a:t> is the </a:t>
            </a:r>
            <a:r>
              <a:rPr lang="en-US" sz="3600" dirty="0" smtClean="0">
                <a:solidFill>
                  <a:schemeClr val="accent1"/>
                </a:solidFill>
              </a:rPr>
              <a:t>fastest</a:t>
            </a:r>
            <a:r>
              <a:rPr lang="en-US" sz="3600" dirty="0" smtClean="0"/>
              <a:t> at </a:t>
            </a:r>
            <a:r>
              <a:rPr lang="en-US" sz="3600" dirty="0" smtClean="0">
                <a:solidFill>
                  <a:schemeClr val="accent1"/>
                </a:solidFill>
              </a:rPr>
              <a:t>0.04 days </a:t>
            </a:r>
            <a:r>
              <a:rPr lang="en-US" sz="3600" dirty="0" smtClean="0"/>
              <a:t>(almost instant), </a:t>
            </a:r>
            <a:r>
              <a:rPr lang="en-US" sz="3600" dirty="0" smtClean="0">
                <a:solidFill>
                  <a:schemeClr val="accent1"/>
                </a:solidFill>
              </a:rPr>
              <a:t>but</a:t>
            </a:r>
            <a:r>
              <a:rPr lang="en-US" sz="3600" dirty="0" smtClean="0"/>
              <a:t> it has the </a:t>
            </a:r>
            <a:r>
              <a:rPr lang="en-US" sz="3600" dirty="0" smtClean="0">
                <a:solidFill>
                  <a:schemeClr val="accent1"/>
                </a:solidFill>
              </a:rPr>
              <a:t>fewest orders</a:t>
            </a:r>
            <a:r>
              <a:rPr lang="en-US" sz="3600" dirty="0" smtClean="0"/>
              <a:t> at </a:t>
            </a:r>
            <a:r>
              <a:rPr lang="en-US" sz="3600" dirty="0" smtClean="0">
                <a:solidFill>
                  <a:schemeClr val="accent1"/>
                </a:solidFill>
              </a:rPr>
              <a:t>543</a:t>
            </a:r>
            <a:r>
              <a:rPr lang="en-US" sz="3600" dirty="0" smtClean="0"/>
              <a:t>.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What Customers Want</a:t>
            </a:r>
            <a:r>
              <a:rPr lang="en-US" sz="3600" dirty="0" smtClean="0"/>
              <a:t>: Customers prefer Standard Class, likely because it’s </a:t>
            </a:r>
            <a:r>
              <a:rPr lang="en-US" sz="3600" dirty="0" smtClean="0">
                <a:solidFill>
                  <a:schemeClr val="accent1"/>
                </a:solidFill>
              </a:rPr>
              <a:t>cheaper</a:t>
            </a:r>
            <a:r>
              <a:rPr lang="en-US" sz="3600" dirty="0" smtClean="0"/>
              <a:t>, even though it’s slower.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endParaRPr lang="en-US" sz="3600" dirty="0" smtClean="0"/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 smtClean="0"/>
              <a:t> </a:t>
            </a:r>
            <a:r>
              <a:rPr lang="en-US" sz="3600" b="1" dirty="0" smtClean="0"/>
              <a:t>Business Tip</a:t>
            </a:r>
            <a:r>
              <a:rPr lang="en-US" sz="3600" dirty="0" smtClean="0"/>
              <a:t>: Companies should improve their shipping processes to handle high order volumes while offering faster delivery options to meet different customer needs.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NcBrgDASIAAhEBAxEB/8QAHQABAQADAQEBAQEAAAAAAAAAAAQFBwgGCQMBAv/EAFQQAQAABAEFCQwGBwcDAwUBAQABAgMEBQYRFZPRBwgSNTdUc7KzExQWGCFXZXR1lNLhMTNTlaPTIjRBUVax1BcjMjZVYXGRkpYkgbQlQlJioUNk/8QAHAEBAQACAwEBAAAAAAAAAAAAAAEGBwQFCAMC/8QAQxEBAAEBBAUHCgQFBQADAQEAAAECAxESUQQFBjVyMTI0QbGywQcTFiFUcXORktEVUlOCFBczYuEiVWGBwiRCoaLx/9oADAMBAAIRAxEAPwD6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UxPfoYvC/ry4RkXZRs5ak0KM1e5n7pNJCPkmmzQhCEYw8ub9n0Z4/S7jVOotO15NcaFRiw3X+uIuvvu5Z/4l+aq4p5XVY5K8dHKj+C8L94qP90t+llHCpLGtkRhs1OEf0pZbqpLGMP9oxhHN/0i7r0C17+lH1U/d+PPUOshhLfK/BZ8i6OXl9cwscJnwyXFqtWt9FG3jShUjGbN+6WPlzfueVwvdpsbrEMMo45kHlZk3huO1pbbCcXxe3tqdteVp/LSpxkp1569vNUhCMZYXNKlGMc0kc08YSRw+uiqzqmiqLpj1Pq2KDzOSWWfhTi+VWFaN718GcXhhXdO7cPvjPbUK/dM3BhwPr+Dwc8f8OfP5c0PyPTA8plpuiYdkddYfg1LB8Vx7HcW7pNYYNhNOnNc16dPg91qRmrT06NKnJwpc89WpJLnmllhGM00ssQ9WMVk1jlbKHCaeJXOAYpgleM89OrYYnTpy16M8s0YRhGNOeenPDyZ4TU555Ywj5IxZUAGMtMpMFvsfxDJi1veHieFUbe4u6Hc54dzp1+H3KPCjDgxz9zn8kIxjDN5c2eAMmPzr1qdtQqXFWOaSlJGeaOb9kIZ4uQr7f049G8raMyDsJbXhx7j3e6njU4OfycLgwhDP/x//Xdao2f1hr3H/BUYsN1/riOW+7ln/iXX6frTRdW4f4iq7FyeqZ5Pc7BHG/j0ZWfwLhPvNV+ttv6co4XFON5kFhs9CE0O6S0rupLPGX9uaMYRhCP/ALO6nyf6+iL/ADUfVT93XRtRqz88/Kfs7DEmEYnb41hNljFpCaFC/t6dzShNDNNwJ5YTQz/75ovN7nu6jkzumabhk7LeyTYDiVTDbiW6owpxqRlhCMtanmjHhUZ4Z4yTeTPmj5IMMqpmiZpq5YZBExVF8PXgIoAADWNxu74fa4hjvd9z7K6GA5NX9XDsUyikp2VSytp6css088aUlzG7jTlhPLnmlt4whCMZo5pYTTQDZw/xSq0q9KSvQqyVKdSWE8k8k0IyzSxhnhGEYfTCMHisld0HGsrMXuLWyyP4OHWGNYpg97faQkj3CNrGWFKfucZYTTd1jGaGaXPwOD5Yxzg9wAADX+6Fus3e59iuG4bPuXZW47Sxa5o2NneYXVwyFGpdVITxlo5ri8pVITZpJoxmjJCT6P0gbAGDyexrKHF7q6hi+Rt1gdpJQtqtrPdXlCrWqz1JYxq055KM08sk1KMJZYxhPNLNnzyxjCDOAAw2IZU2NhlLheScttc3N/idKtc8GhLLGW2t6UIQmrVYzTQzScOenJDNwpozTwzQzQmjKGZHmbzLPvTdFwrIDRvD0nhF5ivffds3c+96tCn3PgcHy8Lu+fhcKGbg5s0c/k9MADDZN5U2OUs2J0Le2ubS6we+nsLy1upZYVaU8IQmlm/RmmljJPTnkqSxhHyyzwz5poTSwDMgAAAAAAAAAAAAAAAAAAAAAAAAAAAAAAAAAAAAAAAAAAAAAAAAAAAAAAAAAAAAAAAAAAAAAAAAAAAAAAAAAAAAAAAAAAAAAAAAAAAAAAAAAAAAAAAAAAAAAAAAAAAAAAAAAAAAAAAAAAAAAAAAAAAAAAAAAAAAAAAAAAAAAAAAAAAAAAAPmBNLNJNGSeWMs0sc0YRhmjCL6fvF4juMbleK3tbEb/IXCqlxcTxqVZ4UuDw5oxzxmjCWMIZ4x8sY/tZpsftNYbOTbefomqK8PJd6sN+d2b5WlE13XPnmPoH/AGEbkH8A4X/2zbX+6W4ZuRUqktWTIDCYxljnhCalGaH/ALwjHNH/AN2bfzM1f+jX/wDz93y8xObGU8j6+XW9yssiqVzLaXGK5JWtpTq1JY8GnVjaycGM0PpzQmzZ83lzZ2IxaXdN3T7fAskcb3L7zJSlYYrY4ni+KXeJWVxazws68laFOy7hWmrzxqVKckITVqVDg04zRjCE2aSO4pJJKcktOnJCWSWEJZZZYZoQhD6IQg/003pFr5+1qtbrsUzPzlyY9UOaqm4ZiOHZFUrmruY2mN3tzlneYnlLhEK1r3zjmEzXl3Pb0JqlWeFKpJJ3ajXhb1aktP8ARmhHNNGMI+ZvNwPKy4ydxO0w3cvu8nsl7vLSpjNTI/CtBVq1aynw+jSpxhQu4VcO4VO4lmnmpTx4MIwjNTmjGWSM3XY+KtA5H7g0trlDkDHKPJu6xPBMnMExTgU8erWVzPY3dW8tq1rSjSt5JKGenLJNwIUqcadGMkJZJo8GSaPtst8LyswHdDwrdNyXyVr5T0ZMJr4HiOGWl1b0LyWnPVkq069DvienRnzTSRlnlnqyR4M0IyxjGHBjsgBozdAycygy0xvAcqstdwqvlfgElhd282SVe6wy5rWN3NUkmpXdWlc15LSefucs9OMZKtSanw/0IzQnnjDCYRkLusZBww6tJkVdZT1L3I65yejSs8VtoQwmp33Uq21KtUualOapRkpVpaUalOFSaHcYx4E2eDo4By5Nvc8VxzJjF6eVWQdrf4pb7m+D4RgkLm4o1O98Zt6F1CaNL9OMtKtJPPShLX8maE0eDPmjM95kRuaRyc3ccVy2vtzG0jXxzAcOljlJRo2PDoXlOWrLdSVZuHC44dXhUs80kk0s0JYcKaGaDc4CPF5Zp8JvZJJYzTTW9SEIQh5Yx4MXyofWN4O+3Cdx/Erytf3m57g89evPGpUmlo8DhTRjnjHNLGEPLFnGxu1Wj7NxbU6RRNUV4brrvVdfndmxzX+pbXW/m5sqojDfy/8AN32fNgfSDxe9xbzdYT/2TbX6224JuN2lxTuqG51g3dKU0J5eHR4cM8PozyzRjCP/ALwZtPlQ1dd6rGv/APn7sdjY3Suu0p//AH7JsQly1l3A6FrkBYS3GUtbJy2tcPkq1JactKvUoySQqTRnjCEIU+FGeMM+ePAzQhGMYQautt7puh4ZdUsnsTxvAsYwHGsk6eSt3XwnCJsNqYbUs4TVcPvpoVruv3aeWpGeGeSWEYRmkjwc0Ixl6XhCEIZoQzQg/rSttaedtKrTOZn5thWdOCiKcnK+U+41uq5c5L22VuXWA3FTH8SxW38IsBwqphV3UrYbbW9SjQpUoYhJPZVYQrzzXUZKuaH97HNNCenI9JkruB9wxTc+o47kxdYngeT+G4zUjbZQVrGvGxuK9zbVbSjNRtZJLeEJIU5oySUac1KjGSWEk0eDJNHoQfN+3I2T25RuyUsq8Zy1qZORyKxbFcmMcssYxLu2F29j3/U7nG2r06lvNUvq1OEZJp41rurNPLHPGWSnCPBhHa5A4liGU9bJbc23MP7MccrbnF/SqRp3tjnuLqpXtIS14zWlStJ/edzqSS3FX+9n4M0ZpM0kM/YkYQjCMIwzwiweS+QeQ+Q8t3JkVkZgWT8t/UhWu4YXh1G0hcVIZ801TucsOHHyx8sc8fLEGtN7luWzbnlHGryTAcpcnqGJd7yaKxaXAqEkKlOE3CrU7fBqUlvLGaE0ssak00ak/AhCaWWEkvCjtbHdRwqG6FkZhe5bf1Zsq8cv7nD8dur/AA+GFUqFxQpyQqVZZbia6jweDN+hC3jwo8GEYywjGaXegDljF97jlDHdFspbuTKrE7DD6WEW+AY5h0+BSQwmja0aclSSpWvKM9/bxjPSmqf+kjNLP3WMIwljGaMfRf2JY/lBlJUs8qMA/wDoOIYxldNeVO+KM0YWt/JSlt54SwmjHPNwZowhmzyxhDhQh5HQoDmHFNx/dhyuyAxbE8sreaOVcZsOwWe1sriyq1MRwSyqQjXlpxuJJraE93PGpVjTryxkjDuVOpwYcLNRkjvd5JauRlli+R2KV8mbTGMUxG9wfKGbCIyWUlSzhSpyxtMOkks5ZJqssZ+5UoVJeFHuk0YTTRhL0sA0DbZKXNbdzvdzewkoxyRsb233QLulTnlhCheVYVKdO1mkzf4Z7mlNefszTSR8nlhFsbdPybxrKKvkZPg9l3xDCcqrPEryPdJJO5W0lOtCaf8ASjDhZozy+SGePl+h6fCcncn8AqX1XAsCw/Dp8TuZr29mtLWSjG6uJoQhNVqxlhDhzxhCGeabPGOaHlZEGh90bcoyqysygyumkwSe4w3GsYySrU5pL2SjNVt7O44V3GEYTyzy8CTPH9kY/wD254sNd73WlhV3lDf5J7neGWNeyywwfEMlZ7WNCjHDsPlms5r7vTNNDvWSaaF3GenJwO6RjN+jNwoZ+kQHNm5buH5T4Futz5X5UWmU0MWtsQxC5ucelnwKnYYrb1Y1IUaUalGhpOtCEs9KHcbiaFOSNLPLPNCnThN7TdFsMemy/wAUs8IxKnhl/lZkVc4Nk/f1KsacKOJ0p6tSMkJoQzyzRkqy1IZs80YUJ4wh+g2+A5UwncryuwXFa+VO5rvcbDIvEaGQt/g9WndXljJpTEp6ltNJCeayueHUhGElXg1qlSnUmmz8ONPPCaOHw3c2yi3JsnMr90erkrd5PW2T13heUuA2d7Jg9tPPc04VaN7by0cMhC3pRr0Z4UZc8Z5puHSjNPNNDNL2Gx2LZO5P4/UsauO4Fh+Iz4Zcy3tlNd2slaNrcSwjCWrSjNCPAnhCMc00uaMM8fKDnTK3cXyrjgeSeMUcgKWVWVsta6xS9pYjRw++weliN5Vp1K013Ru6lKrLCnCEslKvazRqyS0oQjJUlhCSbbO5xUmxXLfL7Ka07nNhl1fWdhQrUpuFTuK9rbwkuJ5Y5vLwake4xjCObPQjDyRli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NjOWmR2Tl9b4ZlDlZg2F3l3CEaFveX9KhVqwjHgwjJLPNCM2ePk8kPpZlqDBcpMhMkbrLTCN0a/w6xxbE8Uua9ejfwllq4rYzwjC2hRhN5bmWFP8Au4SSQmzTQmlzZ4+WxF42+gr45hdtjNpk/WuuDf31CtcUKPAmjw6dKMkJ48KEODDNGpJ5IxhGOfyZ80Wlcmr7dKwaxwzAaeIYhbT4JkZpiXCO96VSvc1pa9SFG3qzzyTTwh3OFOSaWXNNnhDNGWOfPjMOytvbzKvDMocnN0CfLvFqGR2K3ULPuFtCS3vM1vNCjCFvTkmljGaGbuVSM1SGaHlzxzxuFL3Rg53wzdB3SbrJu9xGy3RMDxGSrUwqlJcWlzRxCtZV693TpzyTwksrenJCNOebPSn4VWWMIeWGfO2ZunYPi025hd4VJdYljU0kbfv6bucnfV5aQryRuJeBQkkhNGalCeHBklhnh5IQzx8qabi96XA8sMksp61xb5N5U4Ri1WzjCFxJY31KvNRzxjCHDhJNGMvlhH6f3RZdq7KLdIyPnyQucU3McWwa/vMLs6VOFxYUZbmGE2U9WlLUnmlkh/d8CT9OFKbNn7jH9GMJJoQ89c7o+M4ZSxW6wLdD8J8nMNucIq18fmp2lSS3lqXXAu6E1W3py0ZpZaPBnjGEvCkhPnjHyy5mEvbyGkr7dKx7KLFb22yNyzoww+tlbhuEWt7bW9G4khbVbPh1e5zTSxlnzzwjGE/6UIRh+2EIyxxOU+I41XjhkuU26LfWlvkzl3Nh82LT07Gh/czWkZ6dStGah3KWeWNTucIwllljwvLLGbNGDDJe6DH+ZIwjJLGE/DhGEP0v3/7+R/p+VAAAAAAAAAAAAAAAAAAAAAAAAAAAAAAAAAAAAAAAAAAAAAAAAAAAAAAAAAAAAAAAAAAAAAAAAAAAAAAAAAAAAAAAAAAAAAAAAAAAAAAAAAAAAAAAAAAAAAAAAAAAAAAAAAAAAAAAAAAAAAAAAAAAAAAAAAAAAAAAAAAAAAAAAAAAAAAAAAAAAAAAAAAEtpieG39a6t7HELa5q2VXuFzJRqyzzUKmaE3AnhCOeWbNGEc0fLmjCKXKfKCyyUycxPKXEYx72wy1q3VSEPpmhJLGPBh/vHNmh/vFoTJDw6ydxK2nr4Fi2TGIZdYXWoV8Sve8qlKbHYzVbihUhLJUqRhCMs9WnmqSSxzSyS5s/wBH6iL0vdHjQ95uqZfY1knfZa4LGGF2NtNY4PXkuZZaUlncxnh39dTVJ6FSMstKM0KUJoyTySxlnmmkjCD98Byk3RcausmMGqboljPa4viV/T0pg81vfTV7elbQqQlhWntKVCaaFThQ4dOjwc36Mc80sYmGS9vEaBwzdfymv90SlbYPjMMRsbqpilrHBa9S3hc0K1tSqTU4T0KVHulCM01KMIRqXE0akIzRhTk+iX8cL3U8p6tbBq2Tu6BDKzEr/A8Sv7/BO9LaELS+pW8s9O3zUqctWnmnjNL3OpNGpHg/T9JgkvdCMFc5eZDWeNy5M3eWeBUMYmnkpS4fUxGjLcxnmhCMssKUZuFnjnhmhm8ueDwm4tlTldlLd3lbFcssEx/Do2dGr/6O/ku61rczRjnkmjSs7aSlCMv00p+HUljLDPHNFFLlTkDh2UW6Zk5ldieG1auI4hRlkwipPLUur2WawoSwkpW/lnqxmj5IQllj5TD67i9uUc6XWVm61gE+DZJ3WU2FYFfWWCWE1vJimISU5sUuZoRhUk4EbOvUuppYyyyRko1Kc+eOfPHhyxgMJe6LAflQAAAAAAAAAAAAAAAAAAAAAAAAAAAAAAAAAAAAAAAAAAAAAAAAAAAAAAAAAAAAAAAAAAAAAAAAAAAAAAAAAAAAAAAAAAAAAAAAAAAAAAAAAAAAAAAAAAAAAAAAAAAAAAAAAAAAAAAAAAAAAAAAAAAAAAAAAAAAAAAAAAAAAAAAAAAAAAAAAAAAAAAAAAAAAAAAAAAAAAAAAAAAAAAH8mhCaEZY580YZvJHM8xg+QdHDMekyixDKTGsaura3qWljDEZ6MZbOlPGWM8snc6ckZ4x4EkIz1Izz5pYfpeWOf1AAAAAAAAAANY5Vbqs2H5ZXGTVnjFjhNrhMbWXELy7wW7xCn3SvGHAkmnoTyU7WXgxl/va03BjGfNCH6Ez0GV2P5SU8fwjJDJGfDKGIYjRub2tdYhQnuKVC3o8CEc1KSpTmnmmnqyQhHhwhCEJo+X6FuHrhqGx3UsuMq7GafJeywS0u8IwipiGLSXslWvJVuJa1alC3oxkqSRpwmmtqse6zcPNCMn6EfK/t5ut5TX+GYnllk1Z4XLgGT9lZXl7b3dOpPdXfdqMlerJTqSzyy0YyUqkuaM0k/CmjGH6MIZ1wyl7bo/zTnlqSS1JfomhCaH/ABF/p+VAAAAAAAAAAAAAAAAAAAAAAAAAAAAAAAAAAAAAAAAAAAAAAAAAAAAAAAAAAAAAAAAAAAAAAAAAAAAAAAAAAAAAAAAAAAAAAAAAAAAAAAAAAAAAAAAAAAAAAAAAAAAAAAAAAAAAAAAAAAAAAAAAAAAAAAAAAAAAAAAAAAAAAAAAAAAAAAAAAAAAAAAAAAAAAAAAAAAATYliFphGHXWK4hWhStbOjPcVp4//AGySSxmmj/0hEFI8Zue7oE2Xkby4oy4BJbUISRlp2WOS3t5RjNGOaS6oy04S0J80PLLCpP5YTQz+TO9mTFwAAAAAAAAAA8BlVuYYhj99jUuHZT0sPwrKenRp41azYfCtVqQpwhJGahV7pLClNPThCSPCkqQ8kIwhCOfP+13kxlfjNawyjtcSscBxvDKt9a28K1nNeUJ8PqT5pJKskteSMZ4wpUanClnhmjDNGH0we5Fvka1l3IL3CbaS2ySyu0f31hs2F4rUubHvmpdSzVJ6ka1OMKkkKVbhVq8YTRhPL+nD9CPBg/3e7j8YyXeCYJlBJYZN4tb2ltieHz2ca1apJQklp5qNfukIUuHSkkkmzyT+SXPDgxjnbHDFKXP5LLLJLCSWGaEsM0IfugxNphc1xaUa8+K4hCapTlnjCFfyZ4wz/uZdNhvF1r0EnVgsTMR6iYvlNoX0tiOv+RoX0tiOv+TJBjqMMMboX0tiOv8AkaF9LYjr/kyQY6jDDG6F9LYjr/kaF9LYjr/kyQY6jDDG6F9LYjr/AJGhfS2I6/5MkGOowwxuhfS2I6/5GhfS2I6/5MkGOowwxuhfS2I6/wCRoX0tiOv+TJBjqMMMboX0tiOv+RoX0tiOv+TJBjqMMMboX0tiOv8AkaF9LYjr/kyQY6jDDG6F9LYjr/kaF9LYjr/kyQY6jDDG6F9LYjr/AJGhfS2I6/5MkGOowwxuhfS2I6/5GhfS2I6/5MkGOowwxuhfS2I6/wCRoX0tiOv+TJBjqMMMboX0tiOv+RoX0tiOv+TJBjqMMMboX0tiOv8AkaF9LYjr/kyQY6jDDG6F9LYjr/kaF9LYjr/kyQY6jDDG6F9LYjr/AJGhfS2I6/5MkGOowwxuhfS2I6/5GhfS2I6/5MkGOowwxuhfS2I6/wCRoX0tiOv+TJBjqMMMboX0tiOv+RoX0tiOv+TJBjqMMMboX0tiOv8AkaF9LYjr/kyQY6jDDG6F9LYjr/kaF9LYjr/kyQY6jDDG6F9LYjr/AJGhfS2I6/5MkGOowwxuhfS2I6/5GhfS2I6/5MkGOowwxuhfS2I6/wCRoX0tiOv+TJBjqMMMRNhc0t3ToQxXEODPTnnjHu/lzwjLCH7P/wBov10L6WxHX/JTU4xodBV61NSs1ymGGN0L6WxHX/I0L6WxHX/JkhMdS4YY3QvpbEdf8jQvpbEdf8mSDHUYYY3QvpbEdf8AI0L6WxHX/Jkgx1GGGN0L6WxHX/I0L6WxHX/Jkgx1GGGN0L6WxHX/ACNC+lsR1/yZIMdRhhjdC+lsR1/yNC+lsR1/yZIMdRhhjdC+lsR1/wAjQvpbEdf8mSDHUYYY3QvpbEdf8jQvpbEdf8mSDHUYYY3QvpbEdf8AI0L6WxHX/Jkgx1GGGN0L6WxHX/I0L6WxHX/Jkgx1GGGN0L6WxHX/ACNC+lsR1/yZIMdRhhjdC+lsR1/yNC+lsR1/yZIMdRhhjdC+lsR1/wAjQvpbEdf8mSDHUYYY3QvpbEdf8jQvpbEdf8mSDHUYYY3QvpbEdf8AI0L6WxHX/Jkgx1GGGN0L6WxHX/I0L6WxHX/Jkgx1GGGN0L6WxHX/ACNC+lsR1/yZIMdRhhjdC+lsR1/yNC+lsR1/yZIMdRhhjdC+lsR1/wAjQvpbEdf8mSDHUYYY3QvpbEdf8jQvpbEdf8mSDHUYYY3QvpbEdf8AI0L6WxHX/Jkgx1GGGN0L6WxHX/I0L6WxHX/Jkgx1GGGN0L6WxHX/ACNC+lsR1/yZIMdRhhjdC+lsR1/yfld4XNb2lavJiuIRmp05p4QjX8meEM/7mXTYlxdddBP1YrTXN6TTFybQvpbEdf8AI0L6WxHX/JkhMdS4YY3QvpbEdf8AI0L6WxHX/Jkgx1GGGN0L6WxHX/I0L6WxHX/Jkgx1GGGN0L6WxHX/ACNC+lsR1/yZIMdRhhjdC+lsR1/yNC+lsR1/yZIMdRhhjdC+lsR1/wAjQvpbEdf8mSDHUYYY3QvpbEdf8jQvpbEdf8mSDHUYYY3QvpbEdf8AI0L6WxHX/Jkgx1GGGN0L6WxHX/I0L6WxHX/Jkgx1GGGN0L6WxHX/ACNC+lsR1/yZIMdRhhjdC+lsR1/yNC+lsR1/yZIMdRhhjdC+lsR1/wAjQvpbEdf8mSDHUYYY3QvpbEdf8jQvpbEdf8mSDHUYYY3QvpbEdf8AI0L6WxHX/Jkgx1GGGN0L6WxHX/I0L6WxHX/Jkgx1GGGN0L6WxHX/ACNC+lsR1/yZIMdRhhjdC+lsR1/yNC+lsR1/yZIMdRhhjdC+lsR1/wAjQvpbEdf8mSDHUYYY3QvpbEdf8jQvpbEdf8mSDHUYYY3QvpbEdf8AI0L6WxHX/Jkgx1GGGN0L6WxHX/I0L6WxHX/Jkgx1GGGN0L6WxHX/ACNC+lsR1/yZIMdRhhjdC+lsR1/yNC+lsR1/yZIMdRhhjdC+lsR1/wAjQvpbEdf8mSDHUYYY3QvpbEdf8n5S4XNNd1KEcVxDgyU5J4R7v5c8YzQj+z/9YMump8Y1+gpdaosVz60wwm0L6WxHX/I0L6WxHX/JkhMdS4YY3QvpbEdf8jQvpbEdf8mSDHUYYaL3SN3rAdzbKy5yTxGwygu61vTp1O60bySEs0J5YTQ8kYZ/2vMeNvkn/oeVHvtJrffVcsmJeq2vZQaibu1NsbqjTNXWGkW1EzVVRTM/6p5ZiP8Alxaq5iqYh1L42+Sf+h5Ue+0jxt8k/wDQ8qPfaTlodl6Cak/Tn6p+78+cqdS+Nvkn/oeVHvtI8bfJP/Q8qPfaTloPQTUn6c/VP3POVOpfG3yT/wBDyo99pHjb5J/6HlR77SctB6Cak/Tn6p+55yp1L42+Sf8AoeVHvtI8bfJP/Q8qPfaTloPQTUn6c/VP3POVOpfG3yT/ANDyo99pHjb5J/6HlR77SctB6Cak/Tn6p+55yp1L42+Sf+h5Ue+0jxt8k/8AQ8qPfaTloPQTUn6c/VP3POVOpfG3yT/0PKj32keNvkn/AKHlR77SctB6Cak/Tn6p+55yp1L42+Sf+h5Ue+0mxtyLdMwrdekxWphcmOWEMKjRhP3e6lm4fdOHmzcGH7OBH/q4UdSbyf8AVsr+ksf5V2PbVbKas1Xqm10vRqJiunDd/qmeWqIn1T/xL92dU1VXS6K0L6WxHX/I0L6WxHX/ACZIagx1OThhjdC+lsR1/wAjQvpbEdf8mSDHUYYY3QvpbEdf8jQvpbEdf8mSDHUYYY3QvpbEdf8AI0L6WxHX/Jkgx1GGGN0L6WxHX/I0L6WxHX/Jkgx1GGGN0L6WxHX/ACNC+lsR1/yZIMdRhhjdC+lsR1/yNC+lsR1/yZIMdRhhjdC+lsR1/wAjQvpbEdf8mSDHUYYY3QvpbEdf8jQvpbEdf8mSDHUYYY3QvpbEdf8AI0L6WxHX/Jkgx1GGGN0L6WxHX/I0L6WxHX/Jkgx1GGGN0L6WxHX/ACNC+lsR1/yZIMdRhhjdC+lsR1/yNC+lsR1/yZIMdRhhiquHTWnc68mJX08Za1KHBnrZ5YwjPCEc8M37ov7lTgNHKnJrFcm7mrGlSxSzrWc9SEM8ZIVJIy5837c2fPmV3/1EvT0e0lUkzMxEkRc8BkXkflTZ5SUMosp7fArGOH4JTwS3oYRWqVJLiWE8Jo1J+HTk7nCHBhCSnDh8HhT/AKcc734JM3qAIAAAAAAAAAAAACbDeLrXoJOrBSmw3i616CTqwXqTrUgIoAAAAAAAAAAAAAAAAAAAAAAAAAAAAAAAAAAAAAAAAAAAAACapxjQ6Cr1qalNU4xodBV61NSs9SQAIoAAAAAAAAAAAAAAAAAAAAAAAAAAAAAAAAAAAAAAAAAAAAmxLi666CfqxUpsS4uuugn6sVp5YSeRSAigAAAAAAAAAAAAAAAAAAAAAAAAAAAAAAAAAAAAAAAAAAAAACanxjX6Cl1qilNT4xr9BS61RY5JSVICKAA4c31XLJiXqtr2UGom3d9VyyYl6ra9lBqJ6Z2c3Ro3w6eyHBr50gDun5AAAAAAAAAAAAHUm8n/AFbK/pLH+Vdy26k3k/6tlf0lj/KuxHbrcNv+3v0vpZc+HTgDz05gAAAAAAAAAAAAAAAAAAAAAAACa/8AqJeno9pKpTX/ANRL09HtJVK9SdYAigAAAAAAAAAAAAACbDeLrXoJOrBSmw3i616CTqwXqTrUgIoAAAAAAAAAAAAAAAAAAAAAAAAAAAAAAAAAAAAAAAAAAAAACapxjQ6Cr1qalNU4xodBV61NSs9SQAIoAAAAAAAAAAAAAAAAAAAAAAAAAAAAAAAAAAAAAAAAAAAAmxLi666CfqxUpsS4uuugn6sVp5YSeRSAigAAAAAAAAAAAAAAAAAAAAAAAAAAAAAAAAAAAAAAAAAAAAACanxjX6Cl1qilNT4xr9BS61RY5JSVICKAA4c31XLJiXqtr2UGom3d9VyyYl6ra9lBqJ6Z2c3Ro3w6eyHBr50gDun5AAAAAAAAAAAAHUm8n/Vsr+ksf5V3LbqTeT/q2V/SWP8AKuxHbrcNv+3v0vpZc+HTgDz05gAAAAAAAAAAAAAAAAAAAAAAACa/+ol6ej2kqlNf/US9PR7SVSvUnWAIoAAAAAAAAAAAAAAmw3i616CTqwUpsN4utegk6sF6k61ICKAAAAAAAAAAAAAAAAAAAAAAAAAAAAAAAAAAAAAAAAAAAAAAmqcY0Ogq9ampTVOMaHQVetTUrPUkACKAAAAAAAAAAAAAAAAAAAAAAAAAAAAAAAAAAAAAAAAAAAAJsS4uuugn6sVKbEuLrroJ+rFaeWEnkUgIoAAAAAAAAAAAAAAAAAAAAAAAAAAAAAAAAAAAAAAAAAAAAAAmp8Y1+gpdaopTU+Ma/QUutUWOSUlSAigAOHN9VyyYl6ra9lBqJt3fVcsmJeq2vZQaiemdnN0aN8Onshwa+dIA7p+QAAAAAAAAAAAB1JvJ/wBWyv6Sx/lXctupN5P+rZX9JY/yrsR263Db/t79L6WXPh04A89OYAAAAAAAAAAAAAAAAAAAAAAAAmv/AKiXp6PaSqU1/wDUS9PR7SVSvUnWAIoAAAAAAAAAAAAAAmw3i616CTqwUpsN4utegk6sF6k61ICKAAAAAAAAAAAAAAAAAAAAAAAAAAAAAAAAAAAAAAAAAAAAAAmqcY0Ogq9ampTVOMaHQVetTUrPUkACKAAAAAAAAAAAAAAAAAAAAAAAAAAAAAAAAAAAAAAAAAAAAJsS4uuugn6sVKbEuLrroJ+rFaeWEnkUgIoAAAAAAAAAAAAAAAAAAAAAAAAAAAAAAAAAAAAAAAAAAAAAAmp8Y1+gpdaopTU+Ma/QUutUWOSUlSAigAOHN9VyyYl6ra9lBqJt3fVcsmJeq2vZQaiemdnN0aN8Onshwa+dIA7p+QAAAAAAAAAAAB1JvJ/1bK/pLH+Vdy26k3k/6tlf0lj/ACrsR263Db/t79L6WXPh04A89OYAAAAAAAAAAAAAAAAAAAAAAAAmv/qJeno9pKpTX/1EvT0e0lUr1J1gCKAAAAAAAAAAAAAAJsN4utegk6sFKbDeLrXoJOrBepOtSAigAAAAAAAAAAAAAAAAAAAAAAAAAAAAAAAAAAAAAAAAAAAAAJqnGNDoKvWpqU1TjGh0FXrU1Kz1JAAigAAAAAAAAAAAAAAAAAAAAAAAAAAAAAAAAAAAAAAAAAAACbEuLrroJ+rFSmxLi666CfqxWnlhJ5FICKAAAAAAAAAAAAAAAAAAAAAAAAAAAAAAAAAAAAAAAAAAAAAAJqfGNfoKXWqKU1PjGv0FLrVFjklJUgIoADhzfVcsmJeq2vZQaibd31XLJiXqtr2UGonpnZzdGjfDp7IcGvnSAO6fkAAAAAAAAAAAAdSbyf8AVsr+ksf5V3LbqTeT/q2V/SWP8q7Edutw2/7e/S+llz4dOAPPTmAAAAAAAAAAAAAAAAAAAAAAAAJr/wCol6ej2kqlNf8A1EvT0e0lUr1J1gCKAAAAAAAAAADWOW2NZW4HllNiWJYjlLhmR1GlZSQu8Mo4ZUtpa01WaWrG5hXlnuYSfpUpc9OXNCEZo54Zs8M1lhe5QX+VeCZGYFj9fBJb21u8Qu723oUqtfgUY05JadPu0k9OGeetCM0YyxjmkzQzZ863D2g0lguWe6BlxYXFOzyohg11k9gtS5uattZUZ5b+9luLijLGeFWSfg0f/STTRlpxlmz1M0JoZoP83G6JlpjuTuNboWFY3HC7TJvDrC8lwqW2pT0r2ee2p3NeWtPPJGpCWMtWEknc55IwjCMY5/oXDKXt3psN4utegk6sH7UqkKtKSrCGaE8sJs3/ADB+OG8XWvQSdWCdR1qQEUAAAAAAAAAAAAAAAAAAAAAAAAAAAAAAAAAAAAAAAAAAAAABNU4xodBV61NSmqcY0Ogq9ampWepIAEUAAAAAAAAAAAAAAAAAAAAAAAAAAAAAAAAAAAAAAAAAAAATYlxdddBP1YqU2JcXXXQT9WK08sJPIpARQAAAAAAAAAAAAAAAAAAAAAAAAAAAAAAAAAAAAAAAAAAAAABNT4xr9BS61RSmp8Y1+gpdaosckpKkBFAAcOb6rlkxL1W17KDUTbu+q5ZMS9Vteyg1E9M7Obo0b4dPZDg186QB3T8gAAAAAAAAAAADqTeT/q2V/SWP8q7lt1JvJ/1bK/pLH+VdiO3W4bf9vfpfSy58OnAHnpzAAAAAAAAAAAAAAAAAAAAAAAAE1/8AUS9PR7SVSmv/AKiXp6PaSmJXFazw66u7ehNWq0KE9SnTlljNGeaEsYwlhCHljnjDNmh5V6k61I8DuV5Y47lVb1oZTYrY6TpW9CrcYXJk/eYVcWU08IxjwoXVWaarJnhGWE8ssssYyTeWP0Q98kxcoAAAAAAAAADy+UuQlLKy7hDFspcZjhMZ6U9fBqc1CW0uIyRhNDhzdy7vmjGEsYywqwljmzRhmjGEZrzIfE8dltsRxfKe+w7G7K6vJrW/wqFCE9G1rTxhC3zVaM0k8vAhTz8KSMeFJCMI+TO9iLePCXO4/k9G3trTB8VxfBqVOwjhd1LY1qee/tYzRmjJWmqU55s8Zpqke6SRkqZ6k+aaGd+uI7k+T1/eTz0L7EbDDrqlbUb/AAm0mpS2d9JQ8lKFWE1ONSGaWEske5zycKWWWWbPCGZ7YL5Ln8hCEIZoQzQgxFjgWFVrK3q1LXPPPSkmmjw5vLGMIZ/2swmw3i616CTqwWJmI9STETPrTe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G+D2D8z/ABJtp4PYPzP8SbayQY6szDGTDz4FhUL2lSha/oTUqk0YcOb6YRkzft/3i/bwewfmf4k21TU4xodBV61NSs11ZphjJjfB7B+Z/iTbTwewfmf4k21khMdWa4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X432BYVRsrirTtc08lKeaWPDm8kYQjm/azCbEuLrroJ+rF+qa6r49aTTF3Im8HsH5n+JNtPB7B+Z/iTbWSH5x1Zr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08HsH5n+JNtZIMdWZhjJjfB7B+Z/iTbTwewfmf4k21kgx1ZmGMmN8HsH5n+JNtPB7B+Z/iTbWSDHVmYYyY3wewfmf4k21+MmBYVG9q0o2v6EtKnNCHDm+mMZ8/7f9oMwmp8Y1+gpdao/UV1XT60wxkm8HsH5n+JNtPB7B+Z/iTbWSH5x1ZrhjJjfB7B+Z/iTbTwewfmf4k21kgx1ZmGMnC++gtaFnuv4jQt5OBJC1tYwhnjH/8Ayh+9qdt3fVcsmJeq2vZQaiel9nPXqjRuCnshwq+dIA7p+QAAAAAAAAAAAB03vM8Os7+2ytjd0e6cCey4P6UYZs8K37o/7OZHUm8n/Vsr+ksf5V2I7dTMaht5j+3v0vpZRfU6K8HsH5n+JNtPB7B+Z/iTbWSHnzHVm5eGMmN8HsH5n+JNtPB7B+Z/iTbWSDHVmYYyc778rDLLDtymzuLKlGlU03by8KE82fNGjW/fFxT33dc5q/8AfF2/v1+SOz9uW/Y13Dbfnk6/1aliavX/AKqvBrDav1axm78sP177uuc1f++J33dc5q/98X5DO8NOTGr5fr33dc5q/wDfE77uuc1f++L8gw05F8v177uuc1f++J33dc5q/wDfF+QYaci+X6993XOav/fE77uuc1f++L8gw05F8v177uuc1f8Avid93XOav/fF+QYaci+X6993XOav/fE77uuc1f8Avi/IMNORfL9e+7rnNX/vid93XOav/fF+QYaci+X6993XOav/AHxe23E56l3ut5JW1zVqVKVTFreE0sZ45ow4UHhHutwvliyP9r2/WcDWlMRoNtMR/wDSrslytCmf4mz4o7YfRfwewfmf4k208HsH5n+JNtZIeV8dWbdWGMmN8HsH5n+JNtPB7B+Z/iTbWSDHVmYYyYmvg2G2kKdxb23AqSV6WaPDmjmz1JYftiyNzJXqW9WS1rS0a00k0KdSaThwkmzeSaMueGeEI+XNnhn/AHvzv/qJeno9pKpJmZj1kREcjymTmSGM2WUd3ldlTlBa4pilxaU8PpQsrCNnb0LeWeM+aEk1WrNNPGeaMYzRnzZoQhCEPLn9WD88qgAAAAAAAAAAAAACbDeLrXoJOrBSmw3i616CTqwXqTrUgIoAAAAAAAAAAAAAAAAAAAAAAAAAAAAAAAAAAAAAAAAAAAAACapxjQ6Cr1qalNU4xodBV61NSs9SQAIoAAAAAAAAAAAAAAAAAAAAAAAAAAAAAAAAAAAAAAAAAAAAmxLi666CfqxUpsS4uuugn6sVp5YSeRSAigAAAAAAAAAAAAAAAAAAAAAAAAAAAAAAAAAAAAAAAAAAAAACanxjX6Cl1qilNT4xr9BS61RY5JSVICKAA4c31XLJiXqtr2UGom3d9VyyYl6ra9lBqJ6Z2c3Ro3w6eyHBr50gDun5AAAAAAAAAAAAHUm8n/Vsr+ksf5V3LbqTeT/q2V/SWP8AKuxHbrcNv+3v0vpZc+HTgDz05gADQG/X5I7P25b9jXcNu5N+vyR2fty37Gu4bb+8nG5I46vBq/azeM8MADPWNAAAAAAAAAAAAD3W4XyxZH+17frPCvdbhfLFkf7Xt+s4GtegW/BV3ZcnQulWfFHbD6UgPKbdgACa/wDqJeno9pKpTX/1EvT0e0lUr1J1gCKAAAAAAAAAAAAAAJsN4utegk6sFKbDeLrXoJOrBepOtSAigAAAAAAAAAAAAAAAAAAAAAAAAAAAAAAAAAAAAAAAAAAAAAJqnGNDoKvWpqU1TjGh0FXrU1Kz1JAAigAAAAAAAAAAAAAAAAAAAAAAAAAAAAAAAAAAAAAAAAAAACbEuLrroJ+rFSmxLi666CfqxWnlhJ5FICKAAAAAAAAAAAAAAAAAAAAAAAAAAAAAAAAAAAAAAAAAAAAAAJqfGNfoKXWqKU1PjGv0FLrVFjklJUgIoADhzfVcsmJeq2vZQaibd31XLJiXqtr2UGonpnZzdGjfDp7IcGvnSAO6fkAAAAAAAAAAAAdSbyf9Wyv6Sx/lXctupN5P+rZX9JY/yrsR263Db/t79L6WXPh04A89OYAA0Bv1+SOz9uW/Y13DbuTfr8kdn7ct+xruG2/vJxuSOOrwav2s3jPDAAz1jQAAAAAAAAAAAA91uF8sWR/te36zwr3W4XyxZH+17frOBrXoFvwVd2XJ0LpVnxR2w+lIDym3YAAmv/qJeno9pKpTX/1EvT0e0lUr1J1gCKAAAAAAAAAAAAAAJsN4utegk6sFKbDeLrXoJOrBepOtSAigAAAAAAAAAAAAAAAAAAAAAAAAAAAAAAAAAAAAAAAAAAAAAJqnGNDoKvWpqU1TjGh0FXrU1Kz1JAAigAAAAAAAAAAAAAAAAAAAAAAAAAAAAAAAAAAAAAAAAAAACbEuLrroJ+rFSmxLi666CfqxWnlhJ5FICKAAAAAAAAAAAAAAAAAAAAAAAAAAAAAAAAAAAAAAAAAAAAAAJqfGNfoKXWqKU1PjGv0FLrVFjklJUgIoADhzfVcsmJeq2vZQaibd31XLJiXqtr2UGonpnZzdGjfDp7IcGvnSAO6fkAAAAAAAAAAAAdSbyf8AVsr+ksf5V3LbqTeT/q2V/SWP8q7Edutw2/7e/S+llz4dOAPPTmAANAb9fkjs/blv2Ndw27k36/JHZ+3Lfsa7htv7ycbkjjq8Gr9rN4zwwAM9Y0AAAAAAAAAAAAPdbhfLFkf7Xt+s8K91uF8sWR/te36zga16Bb8FXdlydC6VZ8UdsPpSA8pt2AAJr/6iXp6PaSqU1/8AUS9PR7SVSvUnWAIoAAAAAAAAAAAAAAmw3i616CTqwUpsN4utegk6sF6k61ICKAAAAAAAAAAAAAAAAAAAAAAAAAAAAAAAAAAAAAAAAAAAAAAmqcY0Ogq9ampTVOMaHQVetTUrPUkACKAAAAAAAAAAAAAAAAAAAAAAAAAAAAAAAAAAAAAAAAAAAAJsS4uuugn6sVKbEuLrroJ+rFaeWEnkUgIoAAAAAAAAAAAAAAAAAAAAAAAAAAAAAAAAAAAAAAAAAAAAAAmp8Y1+gpdaopTU+Ma/QUutUWOSUlSAigAOHN9VyyYl6ra9lBqJt3fVcsmJeq2vZQaiemdnN0aN8Onshwa+dIA7p+QAAAAAAAAAAAB1JvJ/1bK/pLH+Vdy26k3k/wCrZX9JY/yrsR263Db/ALe/S+llz4dOAPPTmAANAb9fkjs/blv2Ndw27k36/JHZ+3Lfsa7htv7ycbkjjq8Gr9rN4zwwAM9Y0AAAAAAAAAAAAPdbhfLFkf7Xt+s8K91uF8sWR/te36zga16Bb8FXdlydC6VZ8UdsPpSA8pt2AAJr/wCol6ej2kqlNf8A1EvT0e0lUr1J1gCKAAAAAAAAAAAAAAJsN4utegk6sFKbDeLrXoJOrBepOtSAigAAAAAAAAAAAAAAAAAAAAAAAAAAAAAAAAAAAAAAAAAAAAAJqnGNDoKvWpqU1TjGh0FXrU1Kz1JAAigAAAAAAAAAAAAAAAAAAAAAAAAAAAAAAAAAAAAAAAAAAACbEuLrroJ+rFSmxLi666CfqxWnlhJ5FICKAAAAAAAAAAAAAAAAAAAAAAAAAAAAAAAAAAAAAAAAAAAAAAJqfGNfoKXWqKU1PjGv0FLrVFjklJUgIoADhzfVcsmJeq2vZQaibd31XLJiXqtr2UGonpnZzdGjfDp7IcGvnSAO6fkAAAAAAAAAAAAdSbyf9Wyv6Sx/lXctupN5P+rZX9JY/wAq7Edutw2/7e/S+llz4dOAPPTmAANAb9fkjs/blv2Ndw27k36/JHZ+3Lfsa7htv7ycbkjjq8Gr9rN4zwwAM9Y0AAAAAAAAAAAAPdbhfLFkf7Xt+s8K91uF8sWR/te36zga16Bb8FXdlydC6VZ8UdsPpSA8pt2AAJr/AOol6ej2kqlNf/US9PR7SVSvUnWAIoAAAAAAAAAANY7peX2O4fi+GYLkfXlpwtMXw6njl1GnLPLTp3FenJLaw4UIw7pPLPGeMYeWWWWH0RnlizWWF7lBf5V4JkZgWP18ElvbW7xC7vbehSq1+BRjTklp0+7ST04Z560IzRjLGOaTNDNnzrcXvaDSWC5Z7oGXFhcU7PKiGDXWT2C1Lm5q21lRnlv72W4uKMsZ4VZJ+DR/9JNNGWnGWbPUzQmhmg/zcbomWmO5O41uhYVjccLtMm8OsLyXCpbalPSvZ57anc15a088kakJYy1YSSdznkjCMIxjn+hcMpe3emw3i616CTqwftSqQq0pKsIZoTywmzf8wQ4fiFhJYW0k97byzS0ZIRhGpLCMI8GH+5ETMeo62RE2ksO5/ba2XaaSw7n9trZdq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FTjGh0FXrU1LHT4hYRv6M8L234MKNSEY90lzQjGaTN+3/aP/RRpLDuf22tl2rNM+r1F8KRNpLDuf22tl2mksO5/ba2Xa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mxLi666CfqxNJYdz+21su1PiGIWE9hcySXtvNNNRnhCEKksYxjwY/7rTE3wTMXMiJtJYdz+21su00lh3P7bWy7U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pqfGNfoKXWqGksO5/ba2XankxCwhf1p43tvwY0acIR7pLmjGE0+f8Ab/vD/qsRN0l8MiJtJYdz+21su00lh3P7bWy7UwzkXwpE2ksO5/ba2XaaSw7n9trZdphnIvhxLvquWTEvVbXsoNRNt76WrSrbsOI1KNSSpLG1tc00sYRh9VD9zUj0xs5ujRuCnshwq+dIA7p+QAAAAAAAAAAAB1JvJ/1bK/pLH+Vdy26g3ltzbW9tld3xcU6XCnsc3DnhLn8lf97EduvXqG3/AG9+l9LLnuoBNpLDuf22tl2mksO5/ba2Xa894Zycu+FIm0lh3P7bWy7TSWHc/ttbLtMM5F8NE79fkjs/blv2Ndw27f36V5aV9yWzkoXVGpNpy3jmknhGObuNb9ziBv7ycxdqSOOrwaw2s3jPDAAzxjQAAAAAAAAAAAA91uF8sWR/te36zwr3O4dPJT3YMkJ6k8JZZcWt4xjGOaEP0nA1r0C34Ku7Lk6F0mz4o7X0qE2ksO5/ba2XaaSw7n9trZdryphnJuu+FIm0lh3P7bWy7TSWHc/ttbLtMM5F8F/9RL09HtJVKC7vrKtTkp0ruhPPGvRzSy1IRjH+8l/YtqVKdGnPWrVJZKcksZpppo5oSwh9MYx/ZBZi6Drf6Hgdz7dExHLfKjKOzmw+jQwexp2lfCavBmlrXNCr3WHdZ88c3BmjS4UmaEP0JpYxz5/J75Ji5QBAAAAAAAAB4rKvcb3Ncsq0bzGcjsHmvZ7qjd1ryXD7eNxXjTnlm4FSpNJGM0k0JYSzQj9MsYwf6r5BX+L0LO7xHKO8wvF8OubvvK8wiWhLG3s6s0YS20IVaM0k0kKcKWfhSRjwpIRhHyZ3sxb5HhLncfyejb21pg+K4vg1KnYRwu6lsa1PPf2sZozRkrTVKc82eM01SPdJIyVM9SfNNDO/XEdyfJ6/vJ56F9iNhh11StqN/hNpNSls76Sh5KUKsJqcakM0sJZI9znk4Ussss2eEMz2wXyXP5CEIQzQhmhBj8Pw+wnsLaeeyt5ppqMkYxjTljGMeDD/AGZFNhvF1r0EnVgsTMR6k6zRuHcwttVLsNG4dzC21UuxSJ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x0+H2EL+jJCyt+DGjUjGHc5c0Ywmkzfs/3j/1UaNw7mFtqpdhU4xodBV61NSs1T6vWXQm0bh3MLbVS7DRuHcwttVLsU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nxDD7CSwuZ5LK3lmlozxhGFOWEYR4Mf9mRTYlxdddBP1YrTM3wTEXGjcO5hbaqXYaNw7mFtqpdikT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GjcO5hbaqXYpDFOZdCbRuHcwttVLsNG4dzC21UuxSGKcy6E2jcO5hbaqXYaNw7mFtqpdikMU5l0JtG4dzC21Uuw0bh3MLbVS7FIYpzLoTaNw7mFtqpdho3DuYW2ql2KQxTmXQm0bh3MLbVS7DRuHcwttVLsUhinMuhNo3DuYW2ql2J5MPsI39aSNlb8GFGnGEO5y5oRjNPn/AGf7Q/6Mimp8Y1+gpdaosTN0l0GjcO5hbaqXYaNw7mFtqpdikTFOZdCbRuHcwttVLsNG4dzC21UuxSGKcy6HDW+lpUqO7DiNOjTkpywtbXNLLCEIfVQ/c1I27vquWTEvVbXsoNRPTGzm6NG4KeyHCr50gDun5AAAAAAAAAAAAHUG8ttra4tsru+LenV4M9jm4ckJs3kr/vcvupN5P+rZX9JY/wAq7EduvVqG3/b36X0sue6T0bh3MLbVS7DRuHcwttVLsUjz3inNy7oTaNw7mFtqpdho3DuYW2ql2KQxTmXQ5736VnaUNyWznoWtGnNpy3hnkkhCObuNb9ziB3Jv1+SOz9uW/Y13Dbf3k5m/UkcdXg1htZvGeGABnjGgAAAAAAAAAAAB7ncOkkqbsGSElSSE0s2LW8IwjDPCP6Twz3W4XyxZH+17frOBrXoFvwVd2XJ0LpNnxR2vpBo3DuYW2ql2GjcO5hbaqXYpHlTFObdd0JtG4dzC21Uuw0bh3MLbVS7FIYpzLoQXdjZUaclSlaUJJ4V6OaaWnCEYf3kv7THsDwzKXBrzAMZoz1rG/pTULinJWnpRnpx+mXhyRhNDPDyeSMPI/a/+ol6ej2kqlZmbjreJyT3K8JyPytxPKfDsVxatLf2lvaU7a7xO7uYUoU+HnjGatWn4efhQ4OeH6GaPB/xRe2B+Zm9QAAAAAAAAAAAAABNhvF1r0EnVgpTYbxda9BJ1YL1J1qQEUAAAAAAAAAAAAAAAAAAAAAAAAAAAAAAAAAAAAAAAAAAAAABNU4xodBV61NSmqcY0Ogq9ampWepIAEUAAAAAAAAAAAAAAAAAAAAAAAAAAAAAAAAAAAAAAAAAAAATYlxdddBP1YqU2JcXXXQT9WK08sJPIpARQAAAAAAAAAAAAAAAAAAAAAAAAAAAAAAAAAAAAAAAAAAAAABNT4xr9BS61RSmp8Y1+gpdaosckpKkBFAAcOb6rlkxL1W17KDUTbu+q5ZMS9Vteyg1E9M7Obo0b4dPZDg186QB3T8gAAAAAAAAAAADqTeT/AKtlf0lj/Ku5bdSbyf8AVsr+ksf5V2I7dbht/wBvfpfSy58OnAHnpzAAGgN+vyR2fty37Gu4bdyb9fkjs/blv2Ndw2395ONyRx1eDV+1m8Z4YAGesaAAAAAAAAAAAAHutwvliyP9r2/WeFe63C+WLI/2vb9ZwNa9At+Cruy5OhdKs+KO2H0pAeU27AAE1/8AUS9PR7SVSmv/AKiXp6PaSqV6k6wBFAAAAAAAAAAAAAAE2G8XWvQSdWClNhvF1r0EnVgvUnWpARQAAAAAAAAAAAAAAAAAAAAAAAAAAAAAAAAAAAAAAAAAAAAAE1TjGh0FXrU1KapxjQ6Cr1qalZ6kgARQAAAAAAAAAAAAAAAAAAAAAAAAAAAAAAAAAAAAAAAAAAABNiXF110E/VipTYlxdddBP1YrTywk8ikBFAAAAAAAAAAAAAAAAAAAAAAAAAAAAAAAAAAAAAAAAAAAAAAE1PjGv0FLrVFKanxjX6Cl1qixySkqQEUABw5vquWTEvVbXsoNRNu76rlkxL1W17KDUT0zs5ujRvh09kODXzpAHdPyAAAAAAAAAAAAOpN5P+rZX9JY/wAq7lt1JvJ/1bK/pLH+VdiO3W4bf9vfpfSy58OnAHnpzAAGgN+vyR2fty37Gu4bdyb9fkjs/blv2Ndw2395ONyRx1eDV+1m8Z4YAGesaAAAAAAAAAAAAHutwvliyP8Aa9v1nhXutwvliyP9r2/WcDWvQLfgq7suToXSrPijth9KQHlNuwABNf8A1EvT0e0lUpr/AOol6ej2kqlepOsARQAAAAAAAAAAAAABNhvF1r0EnVgpTYbxda9BJ1YL1J1qQEUAAAAAAAAAAAAAAAAAAAAAAAAAAAAAAAAAAAAAAAAAAAAABNU4xodBV61NSmqcY0Ogq9ampWepIAEUAAAAAAAAAAAAAAAAAAAAAAAAAAAAAAAAAAAAAAAAAAAATYlxdddBP1YqU2JcXXXQT9WK08sJPIpARQAAAAAAAAAAAAAAAAAAAAAAAAAAAAAAAAAAAAAAAAAAAAABNT4xr9BS61RSmp8Y1+gpdaosckpKkBFAAcOb6rlkxL1W17KDUTbu+q5ZMS9Vteyg1E9M7Obo0b4dPZDg186QB3T8gAAAAAAAAAAADqTeT/q2V/SWP8q7lt1JvJ/1bK/pLH+VdiO3W4bf9vfpfSy58OnAHnpzAAGgN+vyR2fty37Gu4bdyb9fkjs/blv2Ndw2395ONyRx1eDV+1m8Z4YAGesaAAAAAAAAAAAAHutwvliyP9r2/WeFe63C+WLI/wBr2/WcDWvQLfgq7suToXSrPijth9KQHlNuwABNf/US9PR7SVSmv/qJeno9pKpXqTrAEUAAAAAAAAAAAAAATYbxda9BJ1YKU2G8XWvQSdWC9SdakBFAAAAAAAAAAAAAAAAAAAAAAAAAAAAAAAAAAAAAAAAAAAAAATVOMaHQVetTUpqnGNDoKvWpqVnqSABFAAAAAAAAAAAAAAAAAAAAAAAAAAAAAAAAAAAAAAAAAAAAE2JcXXXQT9WKlNiXF110E/VitPLCTyKQEUAAAAAAAAAAAAAAAAAAAAAAAAAAAAAAAAAAAAAAAAAAAAAATU+Ma/QUutUUpqfGNfoKXWqLHJKSpARQAHDm+q5ZMS9Vteyg1E27vquWTEvVbXsoNRPTOzm6NG+HT2Q4NfOkAd0/IAAAAAAAAAAAA6k3k/6tlf0lj/Ku5bdSbyf9Wyv6Sx/lXYjt1uG3/b36X0sufDpwB56cwABoDfr8kdn7ct+xruG3cm/X5I7P25b9jXcNt/eTjckcdXg1ftZvGeGABnrGgAAAAAAAAAAAB7rcL5Ysj/a9v1nhXutwvliyP9r2/WcDWvQLfgq7suToXSrPijth9KQHlNuwABNf/US9PR7SVSmv/qJeno9pKpXqTrAEUAAAAAAAAAAAAAATYbxda9BJ1YKU2G8XWvQSdWC9SdakBFAAAAAAAAAAAAAAAAAAAAAAAAAAAAAAAAAAAAAAAAAAAAAATVOMaHQVetTUpqnGNDoKvWpqVnqSABFAAAAAAAAAAAAAAAAAAAAAAAAAAAAAAAAAAAAAAAAAAAAE2JcXXXQT9WKlNiXF110E/VitPLCTyKQEUAAAAAAAAAAAAAAAAAAAAAAAAaRy432WQmQOVeI5IYtgGPV7vDKkKdWpb06Mac0YywmhGWM1SEfomh9MG7nzn3yXLhlZ61T7GmzPYjUmia9060sNMiZpii+Lpu9d8R4sf2j1jb6t0em00ebpmq71xf1S6N8eHcz/AIYyn1Nv+cePDuZ/wxlPqbf85xONn/y71H+Sr6pYb6V6y/NHyh2x48O5n/DGU+pt/wA48eHcz/hjKfU2/wCc4nD+Xeo/yVfVJ6V6y/NHyh2x48O5n/DGU+pt/wA48eHcz/hjKfU2/wCc4nD+Xeo/yVfVJ6V6y/NHyh2x48O5n/DGU+pt/wA48eHcz/hjKfU2/wCc4nD+Xeo/yVfVJ6V6y/NHyh2x48O5n/DGU+pt/wA48eHcz/hjKfU2/wCc4nD+Xeo/yVfVJ6V6y/NHyh2x48O5n/DGU+pt/wA48eHcz/hjKfU2/wCc4nD+Xeo/yVfVJ6V6y/NHyh2x48O5n/DGU+pt/wA48eHcz/hjKfU2/wCc4nD+Xeo/yVfVJ6V6y/NHyh2x48O5n/DGU+pt/wA48eHcz/hjKfU2/wCc4nD+Xeo/yVfVJ6V6y/NHyh9KtybdcwHdgwa8xvJ/D7+0oWVz3rPLeSySzzT8CE2eEJJpoZs00P2/ve5c37xzk+x72zHsKbpBpfaPQbHVutLbRdHi6imbov8AX1Q2DqnSbTS9Cs7e150x6/mAOldiJqfGNfoKXWqKU1PjGv0FLrVFjklJUgIoADhzfVcsmJeq2vZQaibd31XLJiXqtr2UGonpnZzdGjfDp7IcGvnSAO6fkAAAAAAAAAAAAdSbyf8AVsr+ksf5V3LbqTeT/q2V/SWP8q7Edutw2/7e/S+llz4dOAPPTmAANAb9fkjs/blv2Ndw27k36/JHZ+3Lfsa7htv7ycbkjjq8Gr9rN4zwwAM9Y0AAAAAAAAAAAAPdbhfLFkf7Xt+s8K91uF8sWR/te36zga16Bb8FXdlydC6VZ8UdsPpSA8pt2AAJr/6iXp6PaSqU1/8AUS9PR7SVSvUnWAIoAAAAAAAAAANY7q2kcMv7HHra8yisqdvc2c0+J07/AIGF2VLu8sKsla2pz8OtGpLGMuealPLLwpY8OnCE0YZPLSlXx/LfJ7I2ti2JWOG3FlfYjcQw+9qWlW4npRoyU5O60ppakJYd2mmjCWMIRjLLnzwhmW4e7GgMnMRx/LrDr2hjOWGM20cm8n6tW1uLO/ntZri4hdXVKW7qxpTS91zSWtP9GeEacYzTxjLHO/zWyjyjykySyj3RLrKHFLHEsm8Mw24sLW1vKlG2hVjaUrmpNVoyzQkrQqTVYyZqks2aWEIS5o+VcKXugU2G8XWvQSdWD9qM8alGSpNLwYzSwjGH7s8EOH4hYSWFtJPe28s0tGSEYRqSwjCPBh/uREzHqOtkRNpLDuf22tl2mksO5/ba2Xa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BU4xodBV61NSx0+IWEb+jPC9t+DCjUhGPdJc0Ixmkzft/2j/0UaSw7n9trZdqzTPq9RfCkTaSw7n9trZdppLDuf22tl2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RNpLDuf22tl2mksO5/ba2XaYZyL4UpsS4uuugn6sTSWHc/ttbLtT4hiFhPYXMkl7bzTTUZ4QhCpLGMY8GP+60xN8EzFzIibSWHc/ttbLtNJYdz+21su1MM5F8KRNpLDuf22tl2mksO5/ba2XaYZyL4UibSWHc/ttbLtNJYdz+21su0wzkXwpE2ksO5/ba2XaaSw7n9trZdphnIvhSJtJYdz+21su00lh3P7bWy7TDORfCkTaSw7n9trZdppLDuf22tl2mGci+FIm0lh3P7bWy7TSWHc/ttbLtMM5F8KRNpLDuf22tl2mksO5/ba2XaYZyL4UibSWHc/ttbLtNJYdz+21su0wzkXwpE2ksO5/ba2XaaSw7n9trZdphnIvhSJtJYdz+21su00lh3P7bWy7TDORfCkTaSw7n9trZdppLDuf22tl2mGci+FIm0lh3P7bWy7TSWHc/ttbLtMM5F8KXzn3yXLhlZ61T7Gm+h+ksO5/ba2Xa+d2+PqU6u7blXUpTyzyzXVPNNLHPCP8AcyNk+TCJjWdr8Oe9SxHbGf8A4dHF4S1sA3i1yAAAAAAAAAAAAAA7T3jnJ9j3tmPYU3SDmreQ3drb7n+PS17mlTjHGIxhCeeEIxh3Cn+90ZpLDuf22tl2vNe2MT+O6TxeENu6gmPw2x93jKkTaSw7n9trZdppLDuf22tl2sZwzk7e+FKanxjX6Cl1qhpLDuf22tl2p5MQsIX9aeN7b8GNGnCEe6S5oxhNPn/b/vD/AKrETdJfDIibSWHc/ttbLtNJYdz+21su1MM5F8KRNpLDuf22tl2mksO5/ba2XaYZyL4cS76rlkxL1W17KDUTbe+lq0q27DiNSjUkqSxtbXNNLGEYfVQ/c1I9MbObo0bgp7IcKvnSAO6fkAAAAAAAAAAAAdSbyf8AVsr+ksf5V3LbqDeW3Ntb22V3fFxTpcKexzcOeEufyV/3sR269eobf9vfpfSy57qATaSw7n9trZdppLDuf22tl2vPeGcnLvhSJtJYdz+21su00lh3P7bWy7TDORfDRO/X5I7P25b9jXcNu39+leWlfcls5KF1RqTact45pJ4Rjm7jW/c4gb+8nMXakjjq8GsNrN4zwwAM8Y0AAAAAAAAAAAAPdbhfLFkf7Xt+s8K9zuHTyU92DJCepPCWWXFreMYxjmhD9JwNa9At+Cruy5OhdJs+KO19KhNpLDuf22tl2mksO5/ba2Xa8qYZybrvhSJtJYdz+21su00lh3P7bWy7TDORfBf/AFEvT0e0lUoLu+sq1OSnSu6E88a9HNLLUhGMf7yX9iuvCtGhUhb1JJKsZI8CaeSM8ss2byRjLCMIxhn/AGQjDP8AvgsxdB1v0GvNzfH8axDKPHcJvcosQxaytaFrWoT4th0mH3slWeNSFWEKEKVKfuH6MvAnnk8seHCE8/Bjm2GkxcoAgAAAAAAAA85i259kpjmLy43idhcVa8KlKrPShfXEltWqUowjTnq28s8KNWaXNLmmnkmjDgy//jDN+Fxue4Xi9hTtspry/wAQuaN7c3tG7o31xaVqHdpp/wC7p1KVSE8kkJJoScGE3BjCXyw/ZD1Qt8jy2J7mORGLUbG3ucFmp0cOte8aNO1u61tJNbZ4RjQqS0p5YVaUYywz06nClj5fJ5Y5/wBsT3PMkMYxeljl/hc81zSloyxlp3dalQrQozRmpQq0JJ4Uq3AmjGMvdJZs37Mz0YXyCbDeLrXoJOrBSmw3i616CTqwOpOtSAigAAAAAAAAAAAAAAAAAAAAAAAAAAAAAAAAAAAAAAAAAAAAAJqnGNDoKvWpqU1TjGh0FXrU1Kz1JAAigAAAAAAAAAAAAAAAAAAAAAAAAAAAAAAAAAAAAAAAAAAACbEuLrroJ+rFSmxLi666CfqxWnlhJ5FICKAAAAAAAAAAAAAAAAAAAAAAAAPnPvkuXDKz1qn2NN9GHzn3yXLhlZ61T7Gm2T5MN6Wvw571LEdsuh0cXhLWgDeTXAAAAAAAAAAAAAADtPeOcn2Pe2Y9hTdIOb945yfY97Zj2FN0g81bZb90ni8Ibd1Bu2x93jIAxl3Amp8Y1+gpdaopTU+Ma/QUutUWOSUlSAigAOHN9VyyYl6ra9lBqJt3fVcsmJeq2vZQaiemdnN0aN8Onshwa+dIA7p+QAAAAAAAAAAAB1JvJ/1bK/pLH+Vdy26k3k/6tlf0lj/KuxHbrcNv+3v0vpZc+HTgDz05gADQG/X5I7P25b9jXcNu5N+vyR2fty37Gu4bb+8nG5I46vBq/azeM8MADPWNAAAAAAAAAAAAD3W4XyxZH+17frPCvdbhfLFkf7Xt+s4GtegW/BV3ZcnQulWfFHbD6UgPKbdgACa/+ol6ej2kr/d5ayXtpWs56tanLXpzU4z0akadSWEYZs8s0uaMsYfsjDywf4v/AKiXp6PaSqV6k63m8nMiaOA4pdY9e5QYrjuKXVCnad94jGhCenbyRjNClJLQpU5IQ4U0Zox4MZoxj5YxzQzekBFAAAAAAAAAAAAAAE2G8XWvQSdWClNhvF1r0EnVgvUnWpARQAAAAAAAAAAAAAAAAAAAAAAAAAAAAAAAAAAAAAAAAAAAAAE1TjGh0FXrU1KapxjQ6Cr1qalZ6kgARQAAAAAAAAAAAAAAAAAAAAAAAAAAAAAAAAAAAAAAAAAAABNiXF110E/VipTYlxdddBP1YrTywk8ikBFAAAAAAAAAAAAAAAAAAAAAAAAHzn3yXLhlZ61T7Gm+jD5z75Llwys9ap9jTbJ8mG9LX4c96liO2XQ6OLwlrQBvJrgAAAAAAAAAAAAAB2nvHOT7HvbMewpukHN+8c5Pse9sx7Cm6Qeatst+6TxeENu6g3bY+7xkAYy7gTU+Ma/QUutUUpqfGNfoKXWqLHJKSpARQAHDm+q5ZMS9Vteyg1E27vquWTEvVbXsoNRPTOzm6NG+HT2Q4NfOkAd0/IAAAAAAAAAAAA6k3k/6tlf0lj/Ku5bdSbyf9Wyv6Sx/lXYjt1uG3/b36X0sufDpwB56cwABoDfr8kdn7ct+xruG3cm/X5I7P25b9jXcNt/eTjckcdXg1ftZvGeGABnrGgAAAAAAAAAAAB7rcL5Ysj/a9v1nhXutwvliyP8Aa9v1nA1r0C34Ku7Lk6F0qz4o7YfSkB5TbsAATX/1EvT0e0lUpr/6iXp6PaSqV6k6wBFAAAAAAAAAAAAAAE2G8XWvQSdWClNhvF1r0EnVgvUnWpARQAAAAAAAAAAAAAAAAAAAAAAAAAAAAAAAAAAAAAAAAAAAAAE1TjGh0FXrU1KapxjQ6Cr1qalZ6kgARQAAAAAAAAAAAAAAAAAAAAAAAAAAAAAAAAAAAAAAAAAAABNiXF110E/VipTYlxdddBP1YrTywk8ikBFAAAAAAAAAAAAAAAAAAAAAAAAHzn3yXLhlZ61T7Gm+jD5z75Llwys9ap9jTbJ8mG9LX4c96liO2XQ6OLwlrQBvJrgAAAAAAAAAAAAAB2nvHOT7HvbMewpukHN+8c5Pse9sx7Cm6Qeatst+6TxeENu6g3bY+7xkAYy7gTU+Ma/QUutUUpqfGNfoKXWqLHJKSpARQAHDm+q5ZMS9Vteyg1E27vquWTEvVbXsoNRPTOzm6NG+HT2Q4NfOkAd0/IAAAAAAAAAAAA6k3k/6tlf0lj/Ku5bdSbyf9Wyv6Sx/lXYjt1uG3/b36X0sufDpwB56cwABoDfr8kdn7ct+xruG3cm/X5I7P25b9jXcNt/eTjckcdXg1ftZvGeGABnrGgAAAAAAAAAAAB7rcL5Ysj/a9v1nhXutwvliyP8Aa9v1nA1r0C34Ku7Lk6F0qz4o7YfSkB5TbsAATX/1EvT0e0lUpr/6iXp6PaSqV6k6wBFAAAAAAAAAAAAAAE2G8XWvQSdWClNhvF1r0EnVgvUnWpARQAAAAAAAAAAAAAAAAAAAAAAAAAAAAAAAAAAAAAAAAAAAAAE1TjGh0FXrU1KapxjQ6Cr1qalZ6kgARQAAAAAAAAAAAAAAAAAAAAAAAAAAAAAAAAAAAAAAAAAAABNiXF110E/VipTYlxdddBP1YrTywk8ikBFAAAAAAAAAAAAAAAAAAAAAAAAHzn3yXLhlZ61T7Gm+jD5z75Llwys9ap9jTbJ8mG9LX4c96liO2XQ6OLwlrQBvJrgAAAAAAAAAAAAAB2nvHOT7HvbMewpukHN+8c5Pse9sx7Cm6Qeatst+6TxeENu6g3bY+7xkAYy7gTU+Ma/QUutUUpqfGNfoKXWqLHJKSpARQAHDm+q5ZMS9Vteyg1E27vquWTEvVbXsoNRPTOzm6NG+HT2Q4NfOkAd0/IAAAAAAAAAAAA6k3k/6tlf0lj/Ku5bdSbyf9Wyv6Sx/lXYjt1uG3/b36X0sufDpwB56cwABoDfr8kdn7ct+xruG3cm/X5I7P25b9jXcNt/eTjckcdXg1ftZvGeGABnrGgAAAAAAAAAAAB7rcL5Ysj/a9v1nhXutwvliyP8Aa9v1nA1r0C34Ku7Lk6F0qz4o7YfSkB5TbsAATX/1EvT0e0lUpr/6iXp6PaSqV6k6wBFAAAAAAAAAAAAAAE2G8XWvQSdWClNhvF1r0EnVgvUnWpARQAAAAAAAAAAAAAAAAAAAAAAAAAAAAAAAAAAAAAAAAAAAAAE1TjGh0FXrU1KapxjQ6Cr1qalZ6kgARQAAAAAAAAAAAAAAAAAAAAAAAAAAAAAAAAAAAAAAAAAAABNiXF110E/VipTYlxdddBP1YrTywk8ikBFAAAAAAAAAAAAAAAAAAAAAAAAHzn3yXLhlZ61T7Gm+jD5z75Llwys9ap9jTbJ8mG9LX4c96liO2XQ6OLwlrQBvJrgAAAAAAAAAAAAAB2nvHOT7HvbMewpukHN+8c5Pse9sx7Cm6Qeatst+6TxeENu6g3bY+7xkAYy7gTU+Ma/QUutUUpqfGNfoKXWqLHJKSpARQAHDm+q5ZMS9Vteyg1E27vquWTEvVbXsoNRPTOzm6NG+HT2Q4NfOkAd0/IAAAAAAAAAAAA6k3k/6tlf0lj/Ku5bdSbyf9Wyv6Sx/lXYjt1uG3/b36X0sufDpwB56cwABoDfr8kdn7ct+xruG3cm/X5I7P25b9jXcNt/eTjckcdXg1ftZvGeGABnrGgAAAAAAAAAAAB7rcL5Ysj/a9v1nhXutwvliyP8Aa9v1nA1r0C34Ku7Lk6F0qz4o7YfSkB5TbsAATX/1EvT0e0lUpr/6iXp6PaSqV6k6wBFAAAAAAAAAAAAAAE2G8XWvQSdWClNhvF1r0EnVgvUnWpARQAAAAAAAAAAAAAAAAAAAAAAAAcy74zfDboO5Zl/SybyYhhk1nUw6jdx76to1J4TzTzyxhCMJoeT9CH/9at8c/di+zwD3Gb42Z6DsJrbWGjUaVY4cNcXxfV67vkx/SdpdC0S2qsbTFfTN0+r/AC7sHCfjn7sX2eAe4zfGeOfuxfZ4B7jN8bl/y311/Z9X+Hw9LdX/AN3y/wAu7Bwn45+7F9ngHuM3xnjn7sX2eAe4zfGfy311/Z9X+D0t1f8A3fL/AC7sHCfjn7sX2eAe4zfGeOfuxfZ4B7jN8Z/LfXX9n1f4PS3V/wDd8v8ALuwcJ+OfuxfZ4B7jN8Z45+7F9ngHuM3xn8t9df2fV/g9LdX/AN3y/wAu7Bwn45+7F9ngHuM3xnjn7sX2eAe4zfGfy311/Z9X+D0t1f8A3fL/AC7sHCfjn7sX2eAe4zfGeOfuxfZ4B7jN8Z/LfXX9n1f4PS3V/wDd8v8ALuwcJ+OfuxfZ4B7jN8Z45+7F9ngHuM3xn8t9df2fV/g9LdX/AN3y/wAu7Bwn45+7F9ngHuM3xt172Tdvy23XMWx21yr0fLTw23o1KMLW3jTzzTzTQjGbPGOfyS+T6Ppi4OstiNaaq0WvTNIw4KeW6b59cxGX/Lk6JtHoWm21NhZX4pzj/vN0CAw93wACapxjQ6Cr1qalNU4xodBV61NSs9SQAIoAAAAAAAAAAAAAAAAAAAAAAAAAAAAAAAAAAAAAAAAAAAAmxLi666CfqxUpsS4uuugn6sVp5YSeRSAigAAAAAAAAAAAAAAAAAAAAAAAD5z75Llwys9ap9jTfRh8598ly4ZWetU+xptk+TDelr8Oe9SxHbLodHF4S1oA3k1wAAAAAAAAAAAAAA7T3jnJ9j3tmPYU3SDm/eOcn2Pe2Y9hTdIPNW2W/dJ4vCG3dQbtsfd4yAMZdwJqfGNfoKXWqKU1PjGv0FLrVFjklJUgIoADhzfVcsmJeq2vZQaibd31XLJiXqtr2UGonpnZzdGjfDp7IcGvnSAO6fkAAAAAAAAAAAAdSbyf9Wyv6Sx/lXctupN5P+rZX9JY/wAq7Edutw2/7e/S+llz4dOAPPTmAANAb9fkjs/blv2Ndw27k36/JHZ+3Lfsa7htv7ycbkjjq8Gr9rN4zwwAM9Y0AAAAAAAAAAAAPdbhfLFkf7Xt+s8K91uF8sWR/te36zga16Bb8FXdlydC6VZ8UdsPpSA8pt2AAJr/AOol6ej2kqlNf/US9PR7SVSvUnWAIoAAAAAAAAAANVboWTuDZZ5SxwbJzAqFbKi2qWdW6ygqw/SwOjLPCpJ3KpGPChUnhLNwaVLNCPCjNUjLCMOFksvMKwjKTL/JfJzKuzt73BalliN1Czu5YT29e7pwpQk4ck0ODPGWnPWmlhH6PLND6M63DYY5sybsMGyowe8ky7zXlngmSla4wOpezxm7lQ76upYXdKabywqS06VrCFWEeFCHB8sOF5f9XlvNjWSeVGVWVtGM+V+C4Xg8cJrVoRhc2daa1pT05qGeHCknqXM1SWbg/wCOMODHPmzP1hS90imw3i616CTqwftRjPGjJGrDNPGWEZof75vKhw+9oyWFtJGS4zy0ZIRzW9SMP8MP2wh5UiJmPUdbIibv+h9nc+7VPhO/6H2dz7tU+FMM5F8KRN3/AEPs7n3ap8J3/Q+zufdqnwmGci+FIm7/AKH2dz7tU+E7/ofZ3Pu1T4TDORfCkTd/0Ps7n3ap8J3/AEPs7n3ap8JhnIvhSJu/6H2dz7tU+E7/AKH2dz7tU+EwzkXwpE3f9D7O592qfCd/0Ps7n3ap8JhnIvhSJu/6H2dz7tU+E7/ofZ3Pu1T4TDORfCkTd/0Ps7n3ap8J3/Q+zufdqnwmGci+FIm7/ofZ3Pu1T4Tv+h9nc+7VPhMM5F8KRN3/AEPs7n3ap8J3/Q+zufdqnwmGci+FIm7/AKH2dz7tU+E7/ofZ3Pu1T4TDORfCkTd/0Ps7n3ap8J3/AEPs7n3ap8JhnIvhSJu/6H2dz7tU+E7/AKH2dz7tU+EwzkXw4h36nK/bexbbtKzQbfO/Pqy1t1y3nkhPCGhbeH6ckZY/WVf2RhCLQz01spuXRuCGn9d7xtuKQBkDqwAAAAAAAAAAAB1FvFOPcrfVLXrzuXXT28aryUMdysjPLUjntLX/AAU5p/8A75//AMYRYptv69Q6R7qe9S7rZ3edl/32S7FE3f8AQ+zufdqnwnf9D7O592qfC84YZybavhSJu/6H2dz7tU+E7/ofZ3Pu1T4TDORfBU4xodBV61NSx097Rjf0Z+BcZoUakP1epn8s0n7M3+yjv+h9nc+7VPhWaZ9XqL4Uibv+h9nc+7VPhO/6H2dz7tU+FMM5F8KRN3/Q+zufdqnwnf8AQ+zufdqnwmGci+FIm7/ofZ3Pu1T4Tv8AofZ3Pu1T4TDORfCkTd/0Ps7n3ap8J3/Q+zufdqnwmGci+FIm7/ofZ3Pu1T4Tv+h9nc+7VPhMM5F8KRN3/Q+zufdqnwnf9D7O592qfCYZyL4Uibv+h9nc+7VPhO/6H2dz7tU+EwzkXwpE3f8AQ+zufdqnwnf9D7O592qfCYZyL4Uibv8AofZ3Pu1T4Tv+h9nc+7VPhMM5F8KRN3/Q+zufdqnwnf8AQ+zufdqnwmGci+FIm7/ofZ3Pu1T4Tv8AofZ3Pu1T4TDORfCkTd/0Ps7n3ap8J3/Q+zufdqnwmGci+FIm7/ofZ3Pu1T4Tv+h9nc+7VPhMM5F8KRN3/Q+zufdqnwnf9D7O592qfCYZyL4Uibv+h9nc+7VPhO/6H2dz7tU+EwzkXwpE3f8AQ+zufdqnwnf9D7O592qfCYZyL4Uibv8AofZ3Pu1T4Tv+h9nc+7VPhMM5F8KRN3/Q+zufdqnwnf8AQ+zufdqnwmGci+FIm7/ofZ3Pu1T4Tv8AofZ3Pu1T4TDORfCkTd/0Ps7n3ap8J3/Q+zufdqnwmGci+FIm7/ofZ3Pu1T4Tv+h9nc+7VPhMM5F8KRN3/Q+zufdqnwnf9D7O592qfCYZyL4Uibv+h9nc+7VPhO/6H2dz7tU+EwzkXwpTYlxdddBP1Ynf9D7O592qfCnxC9oz2FzJCS4zzUZ4Qz29SEP8Mf2xh5Fpib4JmLmRE3f9D7O592qfCd/0Ps7n3ap8KYZyL4Uibv8AofZ3Pu1T4Tv+h9nc+7VPhMM5F8KRN3/Q+zufdqnwnf8AQ+zufdqnwmGci+FIm7/ofZ3Pu1T4Tv8AofZ3Pu1T4TDORfCkTd/0Ps7n3ap8J3/Q+zufdqnwmGci+FIm7/ofZ3Pu1T4Tv+h9nc+7VPhMM5F8KRN3/Q+zufdqnwnf9D7O592qfCYZyL4Uibv+h9nc+7VPhO/6H2dz7tU+EwzkXwpE3f8AQ+zufdqnwnf9D7O592qfCYZyL4Uibv8AofZ3Pu1T4Tv+h9nc+7VPhMM5F8KRN3/Q+zufdqnwnf8AQ+zufdqnwmGci+FIm7/ofZ3Pu1T4Tv8AofZ3Pu1T4TDORfCkTd/0Ps7n3ap8J3/Q+zufdqnwmGci+FL5z75Llwys9ap9jTfQ/v8AofZ3Pu1T4Xzu3x88Km7blXPLCaEI3VP/ABSxlj9TJ+yPlbJ8mETGs7X4c96liO2M/wDw6OLwlrYBvFrkAAAAAAAAAAAAAB2nvHOT7HvbMewpukHNW8huadDc/wAelnlqxjHGIx/QpTzw+op/uhF0Z3/Q+zufdqnwvNe2MT+O6TxeENu6gmPw2x93jKkTd/0Ps7n3ap8J3/Q+zufdqnwsZwzk7e+FKanxjX6Cl1qh3/Q+zufdqnwp5L2jC/rT8C4zRo04fq9TP5Jp/wBmb/dYibpL4ZETd/0Ps7n3ap8J3/Q+zufdqnwphnIvhSJu/wCh9nc+7VPhO/6H2dz7tU+EwzkXw4l31XLJiXqtr2UGom299LUlq7sOIzyQnhCNra/4pIyx+qh+yPlakemNnN0aNwU9kOFXzpAHdPyAAAAAAAAAAAAOpN5P+rZX9JY/yruW3UG8tuKdC2yu4ctSPCnsc3ApTT/sr/8A4wjmYjt169Q2/wC3v0vpZc91AJu/6H2dz7tU+E7/AKH2dz7tU+F57wzk5d8KRN3/AEPs7n3ap8J3/Q+zufdqnwmGci+Gid+vyR2fty37Gu4bdv79K6pVtyWzkklrQjpy3j+nRnlh9TW/bGEHEDf3k5i7UkcdXg1htZvGeGABnjGgAAAAAAAAAAAB7rcL5Ysj/a9v1nhXudw6eEm7BkhPNCMYQxa3j5JYxj/i/dDyuBrXoFvwVd2XJ0LpNnxR2vpUJu/6H2dz7tU+E7/ofZ3Pu1T4XlTDOTdd8KRN3/Q+zufdqnwnf9D7O592qfCYZyL4L/6iXp6PaSqUF3d0qtOSnLJXhGNej/ioTyw+sl/bGGZRfQlmsriWa8mtIRpTwjcSxlhNRhmj+nCM0IywjD6fLCMPJ5YLMXQdb9xrjc0pXNTKLFMQwC/xy5yQntKFO0rYtf3F1G8u4TTxqV7ea4mmqQoxkjJDPCMJJ4/pSQjD9KOx0n1KAIAAAAAAAAPO4ruc7nuO4lNjGOZCZO4jfz8HhXV3hdCtWm4MIQlzzzSxmjmhCEIeXyZj+z/JGvg8+B4xgVljNnVva2IT08StaVxLNXq1Jp5p+DNLwc8OHGEI5s8IZoPRC3yMTieSeSuNzWU2M5M4VfxwyaE9lG6sqdWNtNDNmjT4UI8CP6Mv+HN9EP3P9XuS+TOJ4taY/iOTuGXWJ2EM1re17SnUr0IZ4x/u6kYcKXyxj9EYfTFlBATYbxda9BJ1YKU2G8XWvQSdWC9SdakBFAAAAAAAAAAAAAAAAAAAAAAAAcMb9TlftvYtt2lZoNvzfqcr9t7Ftu0rNBvTWym5NG4Iae13vG24pAGQurAAAAAAAAAAAAHUW8U49yt9UtevO5ddRbxTj3K31S1687FNt9waR7qe9S7rZ3edl757JdggPN7bYACapxjQ6Cr1qalNU4xodBV61NSs9SQAIoAAAAAAAAAAAAAAAAAAAAAAAAAAAAAAAAAAAAAAAAAAAAmxLi666CfqxUpsS4uuugn6sVp5YSeRSAigAMXlTjtLJfJrFMpK1vNXp4XZ1byelLNmmnlpyxmjCEY/RGOZoXx0sm/4IxL3mnsbh3XOS3K72JedjM+djZWw+zmrtd6Na2mm0TVNNURHrmPVd/xL4Wtc0z6nWXjpZN/wRiXvNPYeOlk3/BGJe809jk0Zv6Bai/Sn6qvu+Xnq3WXjpZN/wRiXvNPYeOlk3/BGJe809jk0PQLUX6U/VV9zz1brLx0sm/4IxL3mnsPHSyb/AIIxL3mnscmh6Bai/Sn6qvueerdZeOlk3/BGJe809h46WTf8EYl7zT2OTQ9AtRfpT9VX3PPVusvHSyb/AIIxL3mnsPHSyb/gjEveaexyaHoFqL9Kfqq+556t1l46WTf8EYl7zT2HjpZN/wAEYl7zT2OTQ9AtRfpT9VX3PPVusvHSyb/gjEveaew8dLJv+CMS95p7HJoegWov0p+qr7nnq3WXjpZN/wAEYl7zT2HjpZN/wRiXvNPY5ND0C1F+lP1Vfc89W+m+G3mkMOtb/ufc++aElbgZ8/B4UsI5s/7fpUsbk3/l3C/UqHZwZJoK1pimuqIzlzAB8wfOffJcuGVnrVPsab6MPnPvkuXDKz1qn2NNsnyYb0tfhz3qWI7ZdDo4vCWtAG8muAAAAAAAAAAAAAAHae8c5Pse9sx7Cm6Qc37xzk+x72zHsKbpB5q2y37pPF4Q27qDdtj7vGQBjLuBNT4xr9BS61RSmp8Y1+gpdaosckpKkBFAAcOb6rlkxL1W17KDUTbu+q5ZMS9Vteyg1E9M7Obo0b4dPZDg186QB3T8gAAAAAAAAAAADqTeT/q2V/SWP8q7lt1JvJ/1bK/pLH+VdiO3W4bf9vfpfSy58OnAHnpzAAGgN+vyR2fty37Gu4bdyb9fkjs/blv2Ndw2395ONyRx1eDV+1m8Z4YAGesaAAAAAAAAAAAAHutwvliyP9r2/WeFe63C+WLI/wBr2/WcDWvQLfgq7suToXSrPijth9KQHlNuwABNf/US9PR7SV/nF8KsMdwq8wXFKMa1nf0J7a4pwnmk4dOeWMs0OFLGE0M8Ix8sIwi/1f8A1EvT0e0lUr1J1sDk5kTgmStSaphNxjU0JqUKMKd7jl7e05ZIZs0JZLirPLLHyQ8ssIRzeT6GeBOVQAAAAAAAAAAAAABNhvF1r0EnVgpTYbxda9BJ1YL1J1qQEUAAAAAAAAAAAAAAAAAAAAAAABwxv1OV+29i23aVmg2/N+pyv23sW27Ss0G9NbKbk0bghp7Xe8bbikAZC6sAAAAAAAAAAAAdRbxTj3K31S1687l11FvFOPcrfVLXrzsU233BpHup71Lutnd52Xvnsl2CA83ttgAJqnGNDoKvWpqU1TjGh0FXrU1Kz1JAAigAAAAAAAAAAAAAAAAAAAAAAAAAAAAAAAAAAAAAAAAAAACbEuLrroJ+rFSmxLi666CfqxWnlhJ5FICKAA8luucluV3sS87GZ87H0T3XOS3K72JedjM+djc3ky6Hb8UdjjW/LAA2a+AAAAAAAAAAAAAAD6XZN/5dwv1Kh2cGSY3Jv/LuF+pUOzgyTyjb/wBWr3y7CAB8gfOffJcuGVnrVPsab6MPnPvkuXDKz1qn2NNsnyYb0tfhz3qWI7ZdDo4vCWtAG8muAAAAAAAAAAAAAAHae8c5Pse9sx7Cm6Qc37xzk+x72zHsKbpB5q2y37pPF4Q27qDdtj7vGQBjLuBNT4xr9BS61RSmp8Y1+gpdaosckpKkBFAAcOb6rlkxL1W17KDUTbu+q5ZMS9Vteyg1E9M7Obo0b4dPZDg186QB3T8gAAAAAAAAAAADqTeT/q2V/SWP8q7lt1JvJ/1bK/pLH+VdiO3W4bf9vfpfSy58OnAHnpzAAGgN+vyR2fty37Gu4bdyb9fkjs/blv2Ndw2395ONyRx1eDV+1m8Z4YAGesaAAAAAAAAAAAAHutwvliyP9r2/WeFe63C+WLI/2vb9ZwNa9At+Cruy5OhdKs+KO2H0pAeU27AAE1/9RL09HtJVKa/+ol6ej2kqlepOsARQAAAAAAAAAAAAABNhvF1r0EnVgpTYbxda9BJ1YL1J1qQEUAAAAAAAAAAAAAAAAAAAAAAABwxv1OV+29i23aVmg2/N+pyv23sW27Ss0G9NbKbk0bghp7Xe8bbikAZC6sAAAAAAAAAAAAdRbxTj3K31S1687l11FvFOPcrfVLXrzsU233BpHup71Lutnd52Xvnsl2CA83ttgAJqnGNDoKvWpqU1TjGh0FXrU1Kz1JAAigAAAAAAAAAAAAAAAAAAAAAAAAAAAAAAAAAAAAAAAAAAACbEuLrroJ+rFSmxLi666CfqxWnlhJ5FICKAA8luucluV3sS87GZ87H0T3XOS3K72JedjM+djc3ky6Hb8UdjjW/LAA2a+AAAAAAAAAAAAAAD6XZN/wCXcL9SodnBkmNyb/y7hfqVDs4Mk8o2/wDVq98uwgAfIHzn3yXLhlZ61T7Gm+jD5z75Llwys9ap9jTbJ8mG9LX4c96liO2XQ6OLwlrQBvJrgAAAAAAAAAAAAAB2nvHOT7HvbMewpukHN+8c5Pse9sx7Cm6Qeatst+6TxeENu6g3bY+7xkAYy7gTU+Ma/QUutUUpqfGNfoKXWqLHJKSpARQAHDm+q5ZMS9Vteyg1E27vquWTEvVbXsoNRPTOzm6NG+HT2Q4NfOkAd0/IAAAAAAAAAAAA6k3k/wCrZX9JY/yruW3Um8n/AFbK/pLH+VdiO3W4bf8Ab36X0sufDpwB56cwABoDfr8kdn7ct+xruG3cm/X5I7P25b9jXcNt/eTjckcdXg1ftZvGeGABnrGgAAAAAAAAAAAB7rcL5Ysj/a9v1nhXutwvliyP9r2/WcDWvQLfgq7suToXSrPijth9KQHlNuwABNf/AFEvT0e0lUpr/wCol6ej2kqlepOsARQAAAAAAAAAAAAABNhvF1r0EnVgpTYbxda9BJ1YL1J1qQEUfyb/AAx/4f1/Jv8ADH/gHA3jE7s/8dXPu9D4Dxid2f8Ajq593ofA1yPT/wCB6s9ms/op+zg4qs2xvGJ3Z/46ufd6HwHjE7s/8dXPu9D4GuQ/A9WezWf0U/YxVZtjeMTuz/x1c+70PgPGJ3Z/46ufd6HwNch+B6s9ms/op+xiqzbG8Yndn/jq593ofAeMTuz/AMdXPu9D4GuQ/A9WezWf0U/YxVZtjeMTuz/x1c+70PgPGJ3Z/wCOrn3eh8DXIfgerPZrP6KfsYqs2xvGJ3Z/46ufd6HwHjE7s/8AHVz7vQ+BrkPwPVns1n9FP2MVWbY3jE7s/wDHVz7vQ+A8Yndn/jq593ofA1yH4Hqz2az+in7GKrNsbxid2f8Ajq593ofAeMTuz/x1c+70Pga5D8D1Z7NZ/RT9jFVm2N4xO7P/AB1c+70PgdlbkOM4nlDuaZP43jN3NdX15aQq1600IQjPNGaPlzQhCEP/AGfO99A9wfkgyW9Qh1pmv/KJq/Q9D0Cyq0eypoma+WmmI/8ArOUPrYzMz63vQGoHJAAcMb9TlftvYtt2lZoNvzfqcr9t7Ftu0rNBvTWym5NG4Iae13vG24pAGQurAAAAAAAAAAAAHUW8U49yt9UtevO5ddRbxTj3K31S1687FNt9waR7qe9S7rZ3edl757JdggPN7bYACapxjQ6Cr1qalNU4xodBV61NSs9SQAIoAAAAAAAAAAAAAAAAAAAAAAAAAAAAAAAAAAAAAAAAAAAAmxLi666CfqxUpsS4uuugn6sVp5YSeRSAigAPJbrnJbld7EvOxmfOx9E91zktyu9iXnYzPnY3N5Muh2/FHY41vywANmvgAAAAAAAAAAAAAA+l2Tf+XcL9SodnBkmNyb/y7hfqVDs4Mk8o2/8AVq98uwgAfIHzn3yXLhlZ61T7Gm+jD5z75Llwys9ap9jTbJ8mG9LX4c96liO2XQ6OLwlrQBvJrgAAAAAAAAAAAAAB2nvHOT7HvbMewpukHN+8c5Pse9sx7Cm6Qeatst+6TxeENu6g3bY+7xkAYy7gTU+Ma/QUutUUpqfGNfoKXWqLHJKSpARQAHDm+q5ZMS9Vteyg1E27vquWTEvVbXsoNRPTOzm6NG+HT2Q4NfOkAd0/IAAAAAAAAAAAA6k3k/6tlf0lj/Ku5bdSbyf9Wyv6Sx/lXYjt1uG3/b36X0sufDpwB56cwABoDfr8kdn7ct+xruG3cm/X5I7P25b9jXcNt/eTjckcdXg1ftZvGeGABnrGgAAAAAAAAAAAB7rcL5Ysj/a9v1nhXutwvliyP9r2/WcDWvQLfgq7suToXSrPijth9KQHlNuwABNf/US9PR7SVSmv/qJeno9pKpXqTrAEUAAAAAAAAAAAAAATYbxda9BJ1YKU2G8XWvQSdWC9SdakBFH8m/wx/wCH9fyb/DH/AIIHzAAes3XgAAAAAAAAAAAAAD6B7g/JBkt6hDrTPn4+ge4PyQZLeoQ60zW3lM3dY8f/AJl9rDnPegNKuUAA4Y36nK/bexbbtKzQbfm/U5X7b2LbdpWaDemtlNyaNwQ09rveNtxSAMhdWAAAAAAAAAAAAOot4px7lb6pa9edy66i3inHuVvqlr152Kbb7g0j3U96l3Wzu87L3z2S7BAeb22wAE1TjGh0FXrU1KapxjQ6Cr1qalZ6kgARQAAAAAAAAAAAAAAAAAAAAAAAAAAAAAAAAAAAAAAAAAAABNiXF110E/VipTYlxdddBP1YrTywk8ikBFAAeS3XOS3K72JedjM+dj6J7rnJbld7EvOxmfOxubyZdDt+KOxxrflgAbNfAAAAAAAAAAAAAAB9Lsm/8u4X6lQ7ODJMbk3/AJdwv1Kh2cGSeUbf+rV75dhAA+QPnPvkuXDKz1qn2NN9GHzn3yXLhlZ61T7Gm2T5MN6Wvw571LEdsuh0cXhLWgDeTXAAAAAAAAAAAAAADtPeOcn2Pe2Y9hTdIOb945yfY97Zj2FN0g81bZb90ni8Ibd1Bu2x93jIAxl3Amp8Y1+gpdaopTU+Ma/QUutUWOSUlSAigAOHN9VyyYl6ra9lBqJt3fVcsmJeq2vZQaiemdnN0aN8Onshwa+dIA7p+QAAAAAAAAAAAB1JvJ/1bK/pLH+Vdy26k3k/6tlf0lj/ACrsR263Db/t79L6WXPh04A89OYAA0Bv1+SOz9uW/Y13DbuTfr8kdn7ct+xruG2/vJxuSOOrwav2s3jPDAAz1jQAAAAAAAAAAAA91uF8sWR/te36zwr3W4XyxZH+17frOBrXoFvwVd2XJ0LpVnxR2w+lIDym3YAAmv8A6iXp6PaSqU1/9RL09HtJVK9SdYAigAAAAAAAAAAAAACbDeLrXoJOrBSmw3i616CTqwXqTrUgIo/k3+GP/D+v5N/hj/wQPmAA9ZuvAAAAAAAAAAAAAAH0D3B+SDJb1CHWmfPx9A9wfkgyW9Qh1pmtvKZu6x4//MvtYc570BpVygAHDG/U5X7b2LbdpWaDb836nK/bexbbtKzQb01spuTRuCGntd7xtuKQBkLqwAAAAAAAAAAAB1FvFOPcrfVLXrzuXXUW8U49yt9UtevOxTbfcGke6nvUu62d3nZe+eyXYIDze22AAmqcY0Ogq9ampTVOMaHQVetTUrPUkACKAAAAAAAAAAAAAAAAAAAAAAAAAAAAAAAAAAAAAAAAAAAAJsS4uuugn6sVKbEuLrroJ+rFaeWEnkUgIoADyW65yW5XexLzsZnzsfRPdc5LcrvYl52Mz52NzeTLodvxR2ONb8sADZr4AAAAAAAAAAAAAAPpdk3/AJdwv1Kh2cGSY3Jv/LuF+pUOzgyTyjb/ANWr3y7CAB8gfOffJcuGVnrVPsab6MPnPvkuXDKz1qn2NNsnyYb0tfhz3qWI7ZdDo4vCWtAG8muAAAAAAAAAAAAAAHae8c5Pse9sx7Cm6Qc37xzk+x72zHsKbpB5q2y37pPF4Q27qDdtj7vGQBjLuBNT4xr9BS61RSmp8Y1+gpdaosckpKkBFAAcOb6rlkxL1W17KDUTbu+q5ZMS9Vteyg1E9M7Obo0b4dPZDg186QB3T8gAAAAAAAAAAADqTeT/AKtlf0lj/Ku5bdSbyf8AVsr+ksf5V2I7dbht/wBvfpfSy58OnAHnpzAAGgN+vyR2fty37Gu4bdyb9fkjs/blv2Ndw2395ONyRx1eDV+1m8Z4YAGesaAAAAAAAAAAAAHutwvliyP9r2/WeFe63C+WLI/2vb9ZwNa9At+Cruy5OhdKs+KO2H0pAeU27AAE1/8AUS9PR7SVSmv/AKiXp6PaSqV6k6wBFAAAAAAAAAABrjLzB7KTdJyAxyEbma6qYpXt8011VmpSyQsbiP6NKM3c5IxjmzzSywmjmhnjHNB+mXmFYRlJl/kvk5lXZ297gtSyxG6hZ3csJ7evd04UoScOSaHBnjLTnrTSwj9Hlmh9GdbkbDHNmTdhg2VGD3kmXea8s8EyUrXGB1L2eM3cqHfV1LC7pTTeWFSWnStYQqwjwoQ4PlhwvL/q8t5sayTyoyqytoxnyvwXC8HjhNatCMLmzrTWtKenNQzw4Uk9S5mqSzcH/HGHBjnzZn6wl7pFNhvF1r0EnVg/ajGeNGSNWGaeMsIzQ/3zeVirHFu52VvT0Zfz8ClJLwpaOeEc0IeWEc/0JETMeombpZgY3TXonEdR8zTXonEdR8zBUYoZJ/Jv8Mf+GO016JxHUfN/JsZ/Rj/9JxH6PsPmuCoxQ+aQD1g4AAAAAAAAAAAAAAA+ge4PyQZLeoQ60z5+O9dw7Fe47kuTFLRt9U4NjCHCko55Y/pR+iOdrfylxM6vsbvz/wDmX2sZulssY3TXonEdR8zTXonEdR82lsFTk4oZIY3TXonEdR8zTXonEdR8zBUYocVb9TlftvYtt2lZoNvbfk3PfW61b1e961H/AOjW8ODVk4M31lXy5miXpnZX1al0bghp/Xe8bbikAZA6sAAAAAAAAAAAAdRbxTj3K31S1687l101vILzvTHMq4963FbhWlrDNRk4UYfpz/SxXbaL9Q6REZU96l3Wzu87L/vsl2SMbpr0TiOo+Zpr0TiOo+bzhgqbaxQyQxumvROI6j5mmvROI6j5mCoxQpqcY0Ogq9ampYefFs97SqaMv4cGlUl4PcfLHPGTywhn+jyf/wBg/bTXonEdR81mir1JihkhjdNeicR1HzNNeicR1HzTBUu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GN016JxHUfM016JxHUfMwVGKGSTYlxdddBP1YptNeicR1HzfjfYt3SyuKejL+Th0p5eFNRzQhnhHyxjn+haaJvhJqi5mBjdNeicR1HzNNeicR1HzTBUuKGSGN016JxHUfM016JxHUfMwVGKGE3XOS3K72JedjM+dj6Cbq2Ld13Mcq6ejL+ThYNeQ4U9HNLD+5m8sY5/ofPtuXyZxMaHb3/mjsca2m+YAGzHxAAAAAAAAAAAAAAfS7Jv/AC7hfqVDs4Mk87k7jHByfwyXReIRzWdGGeFDyR/Qh/uyGmvROI6j5vKdtRV52r3y50VQyQxumvROI6j5mmvROI6j5vlgqXFDJPnPvkuXDKz1qn2NN9BtNeicR1HzfPXfF1e77tWVVXudSnwrqnHg1Jc00P7mT6YNk+TGmY1na3/pz3qWI7YzE6HRxeEtcAN4NcgAAAAAAAAAAAAAO0945yfY97Zj2FN0g5k3k9/3pkDjsneV1W4WMRjno0+FCH9zT8kfK6J016JxHUfN5s2xpmdeaTxeENuagmPw2y93jLJDG6a9E4jqPmaa9E4jqPmxnBU7jFDJJqfGNfoKXWqJtNeicR1HzfjJi2a9q1NGX8eFSpy8HuPlhmjP5Ywz/R5f/wCRWKJ9aYoZgY3TXonEdR8zTXonEdR80wVLihkhjdNeicR1HzNNeicR1HzMFRihxdvquWTEvVbXsoNRNsb6Cv3zuv4jV7jVpZ7W1hwasvBmh/dQ/Y1O9L7Obo0bgp7IcKvnSAO6fkAAAAAAAAAAAAdSbyf9Wyv6Sx/lXctum95ne96W2VsO9Lmtw57L6mnws2aFb6WI7dRfqG3iP7e/S+llN1TqUY3TXonEdR8zTXonEdR83nzBU5eKGSGN016JxHUfM016JxHUfMwVGKGkt+vyR2fty37Gu4bds78zEO+tyezp943dHNjdvHhVaXBl+qreTPn+lxM375OYmNSRf+erwaw2sm/WM8MADPGNAAAAAAAAAAAAD3W4XyxZH+17frPCvb7iFTuO67kjV7nPPwcWt48GSGeaP6X7IOBrXoFvwVd2XJ0LpNnxR2vpYMbpr0TiOo+Zpr0TiOo+byrgqbrxQyQxumvROI6j5mmvROI6j5mCoxQpv/qJeno9pKpYmviffEKdHR97S4Vel+nUpcGWH95L9Mc7J16MlxRqUKkZ4S1JYyTRknmkmhCMM3kmljCMsf8AeEYRh+wmJiPWRN7/AGNd7kGG2uD18tsNsu7dxoZTVYSxrV6lapHPbW8YxmqVIzTzzRjGMYzTRjGMY+WLYiT6lAEAAAAAAAAH4XFhY3da3ubqyoVq1nPGrb1KlOE01GeMsZYzSRj5ZYxlmjDPD9kYw/awn9n+SNxhFTA8ZwOyxm0q3tbEKkmJ21K4hNcVak0808ZZpeDnhw4whHNnhDNB6ILxicTyTyVxuaymxnJnCr+OGTQnso3VlTqxtpoZs0afChHgR/Rl/wAOb6Ifuf6vcl8mcTxa0x/EcncMusTsIZrW9r2lOpXoQzxj/d1Iw4UvljH6Iw+mLKACbDeLrXoJOrBSmw3i616CTqwXqTrUgIo/k3+GP/D+v5N/hj/wQPmAA9ZuvAAAAAAAAAAAAAAH0D3B+SDJb1CHWmfPx9A9wfkgyW9Qh1pmtvKZu6x4/wDzL7WHOe9AaVcoABwxv1OV+29i23aVmg2/N+pyv23sW27Ss0G9NbKbk0bghp7Xe8bbikAZC6sAAAAAAAAAAAAdRbxTj3K31S1687l11FvFOPcrfVLXrzsU233BpHup71Lutnd52Xvnsl2CA83ttgAJqnGNDoKvWpqU1TjGh0FXrU1Kz1JAAigAAAAAAAAAAAAAAAAAAAAAAAAAAAAAAAAAAAAAAAAAAACbEuLrroJ+rFSmxLi666CfqxWnlhJ5FICKAA8luucluV3sS87GZ87H0T3XOS3K72JedjM+djc3ky6Hb8UdjjW/LAA2a+AAAAAAAAAAAAAAD6XZN/5dwv1Kh2cGSY3Jv/LuF+pUOzgyTyjb/wBWr3y7CAB8gfOffJcuGVnrVPsab6MPnPvkuXDKz1qn2NNsnyYb0tfhz3qWI7ZdDo4vCWtAG8muAAAAAAAAAAAAAAHae8c5Pse9sx7Cm6Qc37xzk+x72zHsKbpB5q2y37pPF4Q27qDdtj7vGQBjLuBNT4xr9BS61RSmp8Y1+gpdaosckpKkBFAAcOb6rlkxL1W17KDUTbu+q5ZMS9Vteyg1E9M7Obo0b4dPZDg186QB3T8gAAAAAAAAAAADqTeT/q2V/SWP8q7lt1JvJ/1bK/pLH+VdiO3W4bf9vfpfSy58OnAHnpzAAGgN+vyR2fty37Gu4bdyb9fkjs/blv2Ndw2395ONyRx1eDV+1m8Z4YAGesaAAAAAAAAAAAAHutwvliyP9r2/WeFe63C+WLI/2vb9ZwNa9At+Cruy5OhdKs+KO2H0pAeU27AAE1/9RL09HtJVKa/+ol6ej2kqlepOtPa2FjZT16lnZUKE11VjXrzUqcJY1akYQhGebND9KbNLLDPHy5oQ/coBFAAAAAAAAAAAAAAE2G8XWvQSdWClNhvF1r0EnVgvUnWpARR/Jv8ADH/h/X8m/wAMf+CB8wAHrN14AAAAAAAAAAAAAA+ge4PyQZLeoQ60z5+PoHuD8kGS3qEOtM1t5TN3WPH/AOZfaw5z3oDSrlAAOGN+pyv23sW27Ss0G35v1OV+29i23aVmg3prZTcmjcENPa73jbcUgDIXVgAAAAAAAAAAADqLeKce5W+qWvXncuuot4px7lb6pa9edim2+4NI91Pepd1s7vOy989kuwQHm9tsABNU4xodBV61NSmqcY0Ogq9ampWepIAEUAAAAAAAAAAAAAAAAAAAAAAAAAAAAAAAAAAAAAAAAAAAATYlxdddBP1YqU2JcXXXQT9WK08sJPIpARQAHkt1zktyu9iXnYzPnY+ie65yW5XexLzsZnzsbm8mXQ7fijsca35YAGzXwAAAAAAAAAAAAAAfS7Jv/LuF+pUOzgyTG5N/5dwv1Kh2cGSeUbf+rV75dhAA+QPnPvkuXDKz1qn2NN9GHzn3yXLhlZ61T7Gm2T5MN6Wvw571LEdsuh0cXhLWgDeTXAAAAAAAAAAAAAADtPeOcn2Pe2Y9hTdIOb945yfY97Zj2FN0g81bZb90ni8Ibd1Bu2x93jIAxl3Amp8Y1+gpdaopTU+Ma/QUutUWOSUlSAigAOHN9VyyYl6ra9lBqJt3fVcsmJeq2vZQaiemdnN0aN8Onshwa+dIA7p+QAAAAAAAAAAAB1JvJ/1bK/pLH+Vdy26k3k/6tlf0lj/KuxHbrcNv+3v0vpZc+HTgDz05gADQG/X5I7P25b9jXcNu5N+vyR2fty37Gu4bb+8nG5I46vBq/azeM8MADPWNAAAAAAAAAAAAD3W4XyxZH+17frPCvdbhfLFkf7Xt+s4GtegW/BV3ZcnQulWfFHbD6UgPKbdgACa/+ol6ej2kqlNf/US9PR7SVSvUnWAIoAAAAAAAAAAAAAAmw3i616CTqwUpsN4utegk6sF6k61ICKP5N/hj/wAP6/k3+GP/AAQPmAA9ZuvAAAAAAAAAAAAAAH0D3B+SDJb1CHWmfPx9A9wfkgyW9Qh1pmtvKZu6x4//ADL7WHOe9AaVcoABwxv1OV+29i23aVmg2/N+pyv23sW27Ss0G9NbKbk0bghp7Xe8bbikAZC6sAAAAAAAAAAAAdRbxTj3K31S1687l11FvFOPcrfVLXrzsU233BpHup71Lutnd52Xvnsl2CA83ttgAJqnGNDoKvWpqU1TjGh0FXrU1Kz1JAAigAAAAAAAAAAAAAAAAAAAAAAAAAAAAAAAAAAAAAAAAAAACbEuLrroJ+rFSmxLi666CfqxWnlhJ5FICKAA8luucluV3sS87GZ87H0T3XOS3K72JedjM+djc3ky6Hb8UdjjW/LAA2a+AAAAAAAAAAAAAAD6XZN/5dwv1Kh2cGSY3Jv/AC7hfqVDs4Mk8o2/9Wr3y7CAB8gfOffJcuGVnrVPsab6MPnPvkuXDKz1qn2NNsnyYb0tfhz3qWI7ZdDo4vCWtAG8muAAAAAAAAAAAAAAHae8c5Pse9sx7Cm6Qc37xzk+x72zHsKbpB5q2y37pPF4Q27qDdtj7vGQBjLuBNT4xr9BS61RSmp8Y1+gpdaosckpKkBFAAcOb6rlkxL1W17KDUTbu+q5ZMS9Vteyg1E9M7Obo0b4dPZDg186QB3T8gAAAAAAAAAAADqTeT/q2V/SWP8AKu5bdSbyf9Wyv6Sx/lXYjt1uG3/b36X0sufDpwB56cwABoDfr8kdn7ct+xruG3cm/X5I7P25b9jXcNt/eTjckcdXg1ftZvGeGABnrGgAAAAAAAAAAAB7rcL5Ysj/AGvb9Z4V7rcL5Ysj/a9v1nA1r0C34Ku7Lk6F0qz4o7YfSkB5TbsAATX/ANRL09HtJVKa/wDqJeno9pKpXqTrAEUAAAAAAAAAAAAAATYbxda9BJ1YKU2G8XWvQSdWC9SdakBFH8m/wx/4f1/Jv8Mf+CB8wAHrN14AAAAAAAAAAAAAA+ge4PyQZLeoQ60z5+PoHuD8kGS3qEOtM1t5TN3WPH/5l9rDnPegNKuUAA4Y36nK/bexbbtKzQbfm/U5X7b2LbdpWaDemtlNyaNwQ09rveNtxSAMhdWAAAAAAAAAAAAOot4px7lb6pa9edy66i3inHuVvqlr152Kbb7g0j3U96l3Wzu87L3z2S7BAeb22wAE1TjGh0FXrU1KapxjQ6Cr1qalZ6kgARRypvwcYxfC8q8BlwzFLyzhUw6eM8KFeanws1SObPwYwz/TF1W5I36H+bMnvZ1TtYsx2Dppr13ZxVF8XVd2XzteY0Z4XZV/xPi3vtT4jwuyr/ifFvfanxMSN+fw1j+SPlDh3yy3hdlX/E+Le+1PiPC7Kv8AifFvfanxMSH8NY/kj5QXyy3hdlX/ABPi3vtT4jwuyr/ifFvfanxMSH8NY/kj5QXyy3hdlX/E+Le+1PiPC7Kv+J8W99qfExIfw1j+SPlBfLLeF2Vf8T4t77U+I8Lsq/4nxb32p8TEh/DWP5I+UF8st4XZV/xPi3vtT4jwuyr/AInxb32p8TEh/DWP5I+UF8st4XZV/wAT4t77U+I8Lsq/4nxb32p8TEh/DWP5I+UF8st4XZV/xPi3vtT4jwuyr/ifFvfanxMSH8NY/kj5QXy6G3oeOY3ie6PidDEsYvrunLglaeEle4nqSwm7vQhnzTRj5c0Y/wDV10443m3KZinsKt/8i3djtD7f0U0a6qimLow09jl2PNAGFPqAAAAAAAAAAAAAAAAAAAAAAJsS4uuugn6sVKbEuLrroJ+rFaeWEnkUgIoADyW65yW5XexLzsZnzsfRPdc5LcrvYl52Mz52NzeTLodvxR2ONb8sADZr4AAAAAAAAAAAAAAPpdk3/l3C/UqHZwZJjcm/8u4X6lQ7ODJPKNv/AFavfLsIAHyB8598ly4ZWetU+xpvow+c++S5cMrPWqfY02yfJhvS1+HPepYjtl0Oji8Ja0Abya4AAAAAAAAAAAAAAdp7xzk+x72zHsKbpBzfvHOT7HvbMewpukHmrbLfuk8XhDbuoN22Pu8ZAGMu4E1PjGv0FLrVFKanxjX6Cl1qixySkqQEUABw5vquWTEvVbXsoNRNu76rlkxL1W17KDUT0zs5ujRvh09kODXzpAHdPyAAAAAAAAAAAAOpN5P+rZX9JY/yruW3Um8n/Vsr+ksf5V2I7dbht/29+l9LLnw6cAeenMAAaA36/JHZ+3Lfsa7ht3Jv1+SOz9uW/Y13Dbf3k43JHHV4NX7WbxnhgAZ6xoAAAAAAAAAAAAe63C+WLI/2vb9Z4V7rcL5Ysj/a9v1nA1r0C34Ku7Lk6F0qz4o7YfSkB5TbsAATX/1EvT0e0lUpr/6iXp6PaSqV6k6wBFAAAAAAAAAAAAAAE2G8XWvQSdWClNhvF1r0EnVgvUnWpARR/Jv8Mf8Ah/X8m/wx/wCCB8wAHrN14AAAAAAAAAAAAAA+ge4PyQZLeoQ60z5+PoHuD8kGS3qEOtM1t5TN3WPH/wCZfaw5z3oDSrlAAOGN+pyv23sW27Ss0G35v1OV+29i23aVmg3prZTcmjcENPa73jbcUgDIXVgAAAAAAAAAAADqLeKce5W+qWvXncuuot4px7lb6pa9edim2+4NI91Pepd1s7vOy989kuwQHm9tsABNU4xodBV61NSmqcY0Ogq9ampWepIAEUckb9D/ADZk97OqdrF1u5I36H+bMnvZ1TtYsz2B35Z+6ruy+drzJc7APQDhgAAAAAAAAAAAAAN87zblMxT2FW/+Rbux3HG825TMU9hVv/kW7sdoPyhb7q4aexy7HmgDCH1AAAAAAAAAAAAAAAAAAAAAAE2JcXXXQT9WKlNiXF110E/VitPLCTyKQEUAB5Ldc5LcrvYl52Mz52PonuucluV3sS87GZ87G5vJl0O34o7HGt+WABs18AAAAAAAAAAAAAAH0uyb/wAu4X6lQ7ODJMbk3/l3C/UqHZwZJ5Rt/wCrV75dhAA+QPnPvkuXDKz1qn2NN9GHzn3yXLhlZ61T7Gm2T5MN6Wvw571LEdsuh0cXhLWgDeTXAAAAAAAAAAAAAADtPeOcn2Pe2Y9hTdIOb945yfY97Zj2FN0g81bZb90ni8Ibd1Bu2x93jIAxl3Amp8Y1+gpdaopTU+Ma/QUutUWOSUlSAigAOHN9VyyYl6ra9lBqJt3fVcsmJeq2vZQaiemdnN0aN8Onshwa+dIA7p+QAAAAAAAAAAAB1JvJ/wBWyv6Sx/lXctupN5P+rZX9JY/yrsR263Db/t79L6WXPh04A89OYAA0Bv1+SOz9uW/Y13DbuTfr8kdn7ct+xruG2/vJxuSOOrwav2s3jPDAAz1jQAAAAAAAAAAAA91uF8sWR/te36zwr3W4XyxZH+17frOBrXoFvwVd2XJ0LpVnxR2w+lIDym3YAAmv/qJeno9pKpTX/wBRL09HtJVK9SdYAigAAAAAAAAAAAAACbDeLrXoJOrBSmw3i616CTqwXqTrUgIo/k3+GP8Aw/r+Tf4Y/wDBA+YAD1m68AAAAAAAAAAAAAAfQPcH5IMlvUIdaZ8/H0D3B+SDJb1CHWma28pm7rHj/wDMvtYc570BpVygAHDG/U5X7b2LbdpWaDb836nK/bexbbtKzQb01spuTRuCGntd7xtuKQBkLqwAAAAAAAAAAAB1FvFOPcrfVLXrzuXXUW8U49yt9UtevOxTbfcGke6nvUu62d3nZe+eyXYIDze22AAmqcY0Ogq9ampTVOMaHQVetTUrPUkACKOSN+h/mzJ72dU7WLrdyRv0P82ZPezqnaxZnsDvyz91Xdl87XmS52AegHDAAAAAAAAAAAAAAb53m3KZinsKt/8AIt3Y7jjebcpmKewq3/yLd2O0H5Qt91cNPY5djzQBhD6gAAAAAAAAAAAAAAAAAAAAACbEuLrroJ+rFSmxLi666CfqxWnlhJ5FICKAA8luucluV3sS87GZ87H0T3XOS3K72JedjM+djc3ky6Hb8UdjjW/LAA2a+AAAAAAAAAAAAAAD6XZN/wCXcL9SodnBkmNyb/y7hfqVDs4Mk8o2/wDVq98uwgAfIHzn3yXLhlZ61T7Gm+jD5z75Llwys9ap9jTbJ8mG9LX4c96liO2XQ6OLwlrQBvJrgAAAAAAAAAAAAAB2nvHOT7HvbMewpukHN+8c5Pse9sx7Cm6Qeatst+6TxeENu6g3bY+7xkAYy7gTU+Ma/QUutUUpqfGNfoKXWqLHJKSpARQAHDm+q5ZMS9Vteyg1E27vquWTEvVbXsoNRPTOzm6NG+HT2Q4NfOkAd0/IAAAAAAAAAAAA6k3k/wCrZX9JY/yruW3Um8n/AFbK/pLH+VdiO3W4bf8Ab36X0sufDpwB56cwABoDfr8kdn7ct+xruG3cm/X5I7P25b9jXcNt/eTjckcdXg1ftZvGeGABnrGgAAAAAAAAAAAB7rcL5Ysj/a9v1nhXutwvliyP9r2/WcDWvQLfgq7suToXSrPijth9KQHlNuwABNf/AFEvT0e0lUpr/wCol6ej2kqlepOsARQAAAAAAAAAAABi7/KjJnCsTs8ExTKLDLPEcQjmtLS4u6dOtcRz5v7uSaMJp/L5PJCLKNE7oVxhdK63R8nsSnoQyjyiksZMAtp4whXvJIUpZaHcJYxzzcC4hVmjGX/BHPNNmh5ViL0lvZNhvF1r0EnVg/WlCpLRkhU/SnhLDhf7xzeV4LJvdKxjGMncLxfC9yXK+4sr6yoXNvWhXwqWFSlPThNJNmmvYTQzwjCOaMIR/fCBHIdbYI8f4cZT+ZzLD3rCP648OMp/M5lh71hH9cXK9g/k3+GP/DyHhxlP5nMsPesI/rn8jlxlPGEYf2OZYeX/AP6sI/ri4fPAbI8W7d183Nx96WH554t27r5ubj70sPz3pH0r1L7TT83C83Vk1uNkeLdu6+bm4+9LD888W7d183Nx96WH556V6l9pp+Z5urJrcbI8W7d183Nx96WH554t27r5ubj70sPzz0r1L7TT8zzdWTW42R4t27r5ubj70sPzzxbt3Xzc3H3pYfnnpXqX2mn5nm6smtxsjxbt3Xzc3H3pYfnni3buvm5uPvSw/PPSvUvtNPzPN1ZNbjZHi3buvm5uPvSw/PPFu3dfNzcfelh+eelepfaafmebqya3GyPFu3dfNzcfelh+eeLdu6+bm4+9LD889K9S+00/M83Vk1uNkeLdu6+bm4+9LD888W7d183Nx96WH556V6l9pp+Z5urJrd9A9wfkgyW9Qh1pnIni3buvm5uPvSw/PdRbmmJZbZG5CYLkvim5DlRVusOtoUas9C8wmanNNnjH9GM17CMYeX9sIME2+1zoGs9BsrPRLWK5iu+YjK6X1saZpn1w2sPH+HGU/mcyw96wj+uPDjKfzOZYe9YR/XNU3OQ9gPH+HGU/mcyw96wj+uPDjKfzOZYe9YR/XFw5I36nK/bexbbtKzQbqPfCbk26/us5d0sqMnNzHE7a1p4fStIyXuI4bJU4cs88YxzSXM0M2aeH7f3tY+Kxu/ebyf71sfz2/dnNpdUaJqnR7C20immqmmImJnklrDW2qNOt9OtbSzspmJn1S1UNq+Kxu/ebyf71sfzzxWN37zeT/etj+e7v0t1J7TT83XfgWsf0ZaqG1fFY3fvN5P8Aetj+eeKxu/ebyf71sfzz0t1J7TT8z8C1j+jLVQ2r4rG795vJ/vWx/PPFY3fvN5P962P556W6k9pp+Z+Bax/RlqobV8Vjd+83k/3rY/nnisbv3m8n+9bH889LdSe00/M/AtY/oy1UNq+Kxu/ebyf71sfzzxWN37zeT/etj+eelupPaafmfgWsf0ZaqG1fFY3fvN5P962P554rG795vJ/vWx/PPS3UntNPzPwLWP6MtVDavisbv3m8n+9bH888Vjd+83k/3rY/nnpbqT2mn5n4FrH9GWqnUW8U49yt9UtevO1l4rG795vJ/vWx/Pbm3tm59urbjuJY5eZTbluMXUmJ0KNKlCwxDDZ4yxkmmjHhcO6kzQ/Sh9Gdjm1u0eqtO1Nb6Po9vTVXVEXRE8v+qJdtqPVOm6NrCztbWzmKYvvn/qXVA8f4cZT+ZzLD3rCP648OMp/M5lh71hH9c0Vc2U9gPH+HGU/mcyw96wj+uPDjKfzOZYe9YR/XFw9PU4xodBV61NS19X3SsYpZRWOEVNyXK+W9ubK6uaNHu+FZ56VKpQlqTZ+/eDDNGrThmjGEY8LyQjmjmyPhxlP5nMsPesI/rlmORHsB4/w4yn8zmWHvWEf1x4cZT+ZzLD3rCP65Llewckb9D/NmT3s6p2sXQ/hxlP5nMsPesI/rmjd8FkJup7q+OYVieTu5ZjNvSsbSahUhe3+GSTRmjPws8OBdTQzZv+GU7GaZYaBrei30muKaYir1z/zEvnaRM03Q5hGyPFu3dfNzcfelh+eeLdu6+bm4+9LD89uj0r1L7TT83G83Vk1uNkeLdu6+bm4+9LD888W7d183Nx96WH556V6l9pp+Z5urJrcbI8W7d183Nx96WH554t27r5ubj70sPzz0r1L7TT8zzdWTW42R4t27r5ubj70sPzzxbt3Xzc3H3pYfnnpXqX2mn5nm6smtxsjxbt3Xzc3H3pYfnni3buvm5uPvSw/PPSvUvtNPzPN1ZNbjZHi3buvm5uPvSw/PPFu3dfNzcfelh+eelepfaafmebqya3GyPFu3dfNzcfelh+eeLdu6+bm4+9LD889K9S+00/M83Vk1uNkeLdu6+bm4+9LD888W7d183Nx96WH556V6l9pp+Z5urJ7HebcpmKewq3/yLd2O5T3AdzrdX3K8sL3KDKHcuxe4t7jDalnLLZYhhs88J5qtKeEYwnupYZs1OP7f3eRvzw4yn8zmWHvWEf1zTe2um6PrDW1VvotcVU4afXDk2UTFN0vYDx/hxlP5nMsPesI/rjw4yn8zmWHvWEf1zErn0ewHj/DjKfzOZYe9YR/XPJ7quI7oeWW5/jGTWTW5XlXY4nfU6ctvcVb/AAulLTmlqSzRjGaS9jNDySx+iEX20eyptraizrqimJmImZ6omeX/AK5Xzta5s7OqumL5iJ9Wf/H/AG24OCv7DN9d/pGOf+R239Qf2Gb67/SMc/8AI7b+oZd6M6q/3Kz+mfu6L8Y032Or5x9neo4K/sM313+kY5/5Hbf1B/YZvrv9Ixz/AMjtv6g9GdVf7lZ/TP3PxjTfY6vnH2d6jgr+wzfXf6Rjn/kdt/UH9hm+u/0jHP8AyO2/qD0Z1V/uVn9M/c/GNN9jq+cfZ3qOCv7DN9d/pGOf+R239Qf2Gb67/SMc/wDI7b+oPRnVX+5Wf0z9z8Y032Or5x9neo4K/sM313+kY5/5Hbf1B/YZvrv9Ixz/AMjtv6g9GdVf7lZ/TP3PxjTfY6vnH2d6jgr+wzfXf6Rjn/kdt/UH9hm+u/0jHP8AyO2/qD0Z1V/uVn9M/c/GNN9jq+cfZ3qOCv7DN9d/pGOf+R239Qf2Gb67/SMc/wDI7b+oPRnVX+5Wf0z9z8Y032Or5x9neo4K/sM313+kY5/5Hbf1B/YZvrv9Ixz/AMjtv6g9GdVf7lZ/TP3PxjTfY6vnH2d6jg+13D99TSuaNWtguOT05Kks08vhFaxzywj5YZo3DsDw4yn8zmWHvWEf1zpNb6s0XV80fwuk022K+/DF11111989d/8A+Ox0DTLbSsXnrGbO666+b7//APHsB4/w4yn8zmWHvWEf1x4cZT+ZzLD3rCP6501zsHsE2JcXXXQT9WLzHhxlP5nMsPesI/rmOyk3SsYwfJ3FMXxTclyvt7Kxsq9zcVo18KmhTpSU4zTzZpb2M0c0IRjmhCMf3QitMeuEnkbBHj/DjKfzOZYe9YR/XHhxlP5nMsPesI/rkuV7AeP8OMp/M5lh71hH9ceHGU/mcyw96wj+uLh/vdc5LcrvYl52Mz52O9MuccyyymyMx3J2w3IMqqdzieHXFpRnrXeEwklnnpxlhGaML2MYQzx8uaEXKfi3buvm5uPvSw/PbT2A1xoGrNFtqNLtYomaomL/AHOPbUzVMXNbjZHi3buvm5uPvSw/PPFu3dfNzcfelh+ez70r1L7TT83y83Vk1uNkeLdu6+bm4+9LD888W7d183Nx96WH556V6l9pp+Z5urJrcbI8W7d183Nx96WH554t27r5ubj70sPzz0r1L7TT8zzdWTW42R4t27r5ubj70sPzzxbt3Xzc3H3pYfnnpXqX2mn5nm6smtxsjxbt3Xzc3H3pYfnni3buvm5uPvSw/PPSvUvtNPzPN1ZNbjZHi3buvm5uPvSw/PPFu3dfNzcfelh+eelepfaafmebqya3GyPFu3dfNzcfelh+eeLdu6+bm4+9LD889K9S+00/M83Vk1uNkeLdu6+bm4+9LD888W7d183Nx96WH556V6l9pp+Z5urJ3Nk3/l3C/UqHZwZJ4TCMrcq7DCrKxrbjuV0altb06U8ZbrCM0YyywhHN/wCu+jyK/DjKfzOZYe9YR/XPOVr/AKrSqYzlzHsB4/w4yn8zmWHvWEf1x4cZT+ZzLD3rCP6587lewfOffJcuGVnrVPsabujw4yn8zmWHvWEf1zlDdc3CN2vL3dGxvK/B9zW9o2eJVpalKS5xLD5assIU5Zf0oS3E0IeWWP0Rizvyf6x0TVesLS10y0iimaJiJnPFTLGdqNEt9M0WiiwpmqYqv9Xulz2Nq+Kxu/ebyf71sfzzxWN37zeT/etj+e276W6k9pp+bBfwLWP6MtVDavisbv3m8n+9bH888Vjd+83k/wB62P556W6k9pp+Z+Bax/RlqobV8Vjd+83k/wB62P554rG795vJ/vWx/PPS3UntNPzPwLWP6MtVDavisbv3m8n+9bH888Vjd+83k/3rY/nnpbqT2mn5n4FrH9GWqhtXxWN37zeT/etj+eeKxu/ebyf71sfzz0t1J7TT8z8C1j+jLVQ2r4rG795vJ/vWx/PPFY3fvN5P962P556W6k9pp+Z+Bax/RlqobV8Vjd+83k/3rY/nnisbv3m8n+9bH889LdSe00/M/AtY/oy1UNq+Kxu/ebyf71sfzzxWN37zeT/etj+eelupPaafmfgWsf0Zb+3jnJ9j3tmPYU3SDnXe45O7pW5BktieCZS7lOPXNe9xDvqnNY32FzyQk7nJLmjGe7kjnzyx/Y214cZT+ZzLD3rCP65obajSLLTNb29vYVRVRVPqmOv1Q2Zqayr0fQLOztYuqiPXH/b2A8f4cZT+ZzLD3rCP648OMp/M5lh71hH9c6C52j2CanxjX6Cl1qjzHhxlP5nMsPesI/rmOobpWMVcor7CKe5LlfNe21la3Naj3fCs8lKrUry05s/fvBjnjSqQzQjGMOD5YQzwz2I5UbBHj/DjKfzOZYe9YR/XHhxlP5nMsPesI/rkuV7AeP8ADjKfzOZYe9YR/XHhxlP5nMsPesI/ri4cmb6rlkxL1W17KDUToLdq3Kd17dHy/u8qsD3MMToWlejRpyyXeI4bLUhGSSEsc8JbmaH0w/e8L4t27r5ubj70sPz2/NRbS6p0bVmj2NrpFMVU0UxMX8kxDiV0VTVM3NbjZHi3buvm5uPvSw/PPFu3dfNzcfelh+e7X0r1L7TT83583Vk1uNkeLdu6+bm4+9LD888W7d183Nx96WH556V6l9pp+Z5urJrcbI8W7d183Nx96WH554t27r5ubj70sPzz0r1L7TT8zzdWTW42R4t27r5ubj70sPzzxbt3Xzc3H3pYfnnpXqX2mn5nm6smtxsjxbt3Xzc3H3pYfnni3buvm5uPvSw/PPSvUvtNPzPN1ZNbjZHi3buvm5uPvSw/PPFu3dfNzcfelh+eelepfaafmebqya3GyPFu3dfNzcfelh+eeLdu6+bm4+9LD889K9S+00/M83Vk1u6k3k/6tlf0lj/Ku1H4t27r5ubj70sPz2597xktum7ktHHqeUe5VjlzHFJraNHvK/wyfg9zhU4XC4d3Lm/xwzZs/wC1jW1+0GrNO1NbaPo1vTVXOG6InKqmex+7OmqKr5h0iPH+HGU/mcyw96wj+uPDjKfzOZYe9YR/XNJ3OU9gPH+HGU/mcyw96wj+uPDjKfzOZYe9YR/XFw1hv1+SOz9uW/Y13DbuTfDYRujbrWQtvkxk5uT5QW11SxKleTT3t9hclPgS06ksYQjJdzRz554fs/f5XOHisbv3m8n+9bH89ufYbX2rdXapiw0q2poqxVTdOXqa+2k1Zpml6dNpYWc1RdHrhqobV8Vjd+83k/3rY/nnisbv3m8n+9bH89mPpbqT2mn5ug/AtY/oy1UNq+Kxu/ebyf71sfzzxWN37zeT/etj+eelupPaafmfgWsf0ZaqG1fFY3fvN5P962P554rG795vJ/vWx/PPS3UntNPzPwLWP6MtVDavisbv3m8n+9bH888Vjd+83k/3rY/nnpbqT2mn5n4FrH9GWqhtXxWN37zeT/etj+eeKxu/ebyf71sfzz0t1J7TT8z8C1j+jLVQ2r4rG795vJ/vWx/PPFY3fvN5P962P556W6k9pp+Z+Bax/RlqobV8Vjd+83k/3rY/nnisbv3m8n+9bH889LdSe00/M/AtY/oy1U91uF8sWR/te36zN+Kxu/ebyf71sfz3pdzbe+7t+R2XuA5U4nub3dW0wu+pXVaShieHzVJpJY54wlhNcQhGP/MYOFrHanU1rodrZ0aRTMzTVEevrmJcjRNS6wo0iiqqym6Jjtd0jx/hxlP5nMsPesI/rjw4yn8zmWHvWEf1zzpc2w9gPH+HGU/mcyw96wj+uPDjKfzOZYe9YR/XFw9Pf/US9PR7SVS8JiW6HidpLZ6Y3McqcNtrnEbGzjd162GT06U9e6pUqcZoUruefNw55YR4Msc2fPmZjdHtsTvdz/KOzwanUqX1bC7qnQkpw/TmnjTmhCEvlh5Y/RD/AHW71Qi/BMqMmcppbifJvKLDMWltZ+5V42N3TrwpT/8A4z8CMeDH/aLKNU5C4hk5lBugWWK5B17S5wexyVp4fd1bOMI0qdXusk1C3mzfRUkkhVjGSP6UkJvLCHChn2skxcoAgAAAAAAAAAAAAI8GwjDsn8IscBwi37hY4bbUrS1pcOabudGnLCWSXhTRjGOaWEIZ4xjH98VgAAAAAAAAAAAAAAAAAAAADymK5ez2OVM+SWG5HY5jN3RtKN7XqWU9nJSo0qs88kvCjXr05oxz05s8JYR8jOYTeYpeS3ccUwfR8aN3Vo28O+Javd6Esf0K36P+HhQ8vBj5YftePvMgKmMbqd9lNiUMUo2EMIsre2rWWMXFnCpWkrV5p5Z5KFWSM8IQnk/xwjL5Y5v2vM2u5ZiOJZX2VzlPk1b3mEUsoMexCrJcT0qtKanXhS73mmp8KPCzxljGEsYR4MZYRjCEYQi/V0I2xjWM4bk9hN3jmMXPe9jY0pq9xV4E0/AklhnjHNLCMY/8QhGL/OL45hOA4Pc4/i97JbYfaUY161aeEYwlkhD90IZ4x/dCEM8YxhCEM7R+JbkuM4hbZc4Pb7n1jUoYvZXlWje4rQsal5cX01Xh05aVzTn4c9GHljL3xJJPJHg/pRhDNLsTFsj6mO7l0uTWBYBRyar05KNe0w6tJRp06FajWlqyyTwt5p5ISzTSeWMkY+SaMfp8hdBe/PFt1a6wrJ2/ygudz3KGyp2ttLdW+kYUaUlzJGpJLmz0qlWajNmnhHg1ZJJo+WGbPCbN79rLLKpl1l7kLi+AS7nN9hN1XtafkvMQs5oVK0KkkeBSjSqzcKWEITxjNU7nHyS5pYxjGEvmMcyHy9xbdVtMqfBSejUw/KChPTxK3nsZaVTCoS8GbhVZ5pryNTNNNCNKTudLNnjCWaaOeZdEjeg0Fabl+NSYPlJgNTIK7kwy6nt68K0suF6Xv68teM88s9XhxoXtCEYQjDvqWnPNCaMJuFN5W2NzixxfDcjMOscbwLDMGu6Us8I2OG28lChRl4c0ZIQpyTzySTRljCM0JZ5pYTRmzTRh5UmLi96UBFAAAAAAAAAAAAAAAAAAR1cIw6ti9tj1W34V9Z21e0o1eHNDgUa01KapLwc+aOeahSjnjDPDg+SMM8c9gAAAAAAAAAAAAAAAAAAAMVlLlFY5LYTPi1/SuK0sKlOhSoW9Ph1a9apPCSnTkhGMIcKaaaEIRjGEsM+eMYQhGMMq8/l3hsmL5NXNhVyanx6lUnpxqWVK7hbVppYTwjw6NSM0sJassYQml/Tk8ssP05fpIFuA4xcY1Zz3F3gGJYPXp1I057W/hS7pDyQjCMJqU89OaWMIw8ss8f2wjmjCMIZNo/Fsm90zFclaOBYrk7ieMYPPisf/AE2Iz4bd4vQspaEOBw4VKneVaaFaEc01WNabgxlmjCapDhSwZMbi+M3tjh9jl5ktSvKOH5M3+HUaV1cUK0tO4mvJpreEISRhLwoUoyxlnhLCEn7OBHyQ/WGM0vb/ABoqXclyvs8JlkybspMHxXEsjJrPFr2ncU5alxivDpTZ608IzRqVIw7vDu0YT5uFHy+XNH1W41kJNkhDE7qXCcawelewoy943+i6cnDkhNwqklHDactGXPwoQ4cYxnm4MM8IQllzpiMxkau6zY0LnFpquSOUOicDvKlliGMSU7ae2oTyQljPNGnLWjcRkhCaXPNClHNDPGOaEIxh7inUp1qclajUlnpzywmlmljnhNCP0RhH9sGqLawy9w+llpkzY5C3VSfKLFryvZ4pXu7SFhTo1qckkJ6kIVY1/JwZo8GFGOeOaGeEIxmh5XKHcwy3nylwunh+TNWvJk5c4RRwrFqM1hCE9lQ7lCtGtUrzTXMs/kqf3dGFKnGEZuFGeM2aNuiS90GNPZB5P3M26DfZOR7nPk9kFeV6uG8CaEZe+LySWpLSjL++hJUqyw/dCrL+5uF+Zi5QBAAAAAAAAAAAAAAAAAR4zhGHZQYRfYDi9v3exxK2q2l1S4c0vdKNSWMs8vCljCMM8sYwzwjCP7orAAAAAAAAAAAAAAAAAAAAAB5jF8u6OHY5UwCwybxrGK9rSp176fD6VKMlnTqRjCSafulSSaeMeDPHg0oVJ80v+Hywz+nax3RMDyorZQRxfIzJrF7fHIUKVK0xrD8StpbWeWEZv7q/t688vDpyxmjHPJTqzwhGMZJpZvIsesbOGkLnctyivt1C4ygxi3xmtVmxSje2OL2U+FyULa1llk/uJqlWlNfSQhGWeWNOnHuc8J/LGXhTxh/my3O8oqWSOMYPRyCktsqqlKpC9ykmureFTG4d8Szz0pLiWeNxLCtThGWMKkJISZ4QhnhDyW6M0vbxGiMR3MMUxa3xSTJvc7jkng17PhNOfBZK9rQmr1aN7LUrXXBtas1Knmo/o54T90m4P0eSXPXjO5fiuG1scsMnsjLetkrVx3DcRjgNrUoUKOIW8tvCW4kkpzTS04f3sKc8ZKkZJZ+5xzx8vlXRmXtn4BlPpzGcocI7x7hoG9p2fdO68Lu3DoU6vCzZocHN3TNmzx+jPn8uZnWutyDJO4yYrZVVvAunktYYrisl3YYdJPQjCSl3vSkjGMtCaaSSMZ5Zs8sIxhCP0RjDyxyc2U+6JCjXnl3L+FUp0J56Umm6EO61IXPc5aefN+jno/32ePkh/g/xJMev1K9kAgAAAAAAAAAAAAAAAAAAI6WEYdRxe5x6lb8G+vLahaVqvDmjw6NGarNTl4OfNDNNXqxzwhnjwvLGOaGawAAAAAAAAAAAAAAAAAAAAB+devStaFS5rzwkpUpIzzzR/wDtlhDPGP8A0eSw/dOwu5wm5yjxPAcbwfBaNp3/AEcRvbeSNK5t88M08ktKeepLnhNLNCWpJJPGEfJL5Js3rLqWea2qy0qNKtPGSaEtOrNwZJ45vJLNHNHNCP0Rjmj/AMRaIxXc4ypxvJfH8lcOyLxGywKphU81pguOX1neUqOIyxk7n3hUhUqT06eaWpDNVmklljNJwJZIcLN+oiJ5UlvuEYTQhND6Iwzwf1zxl7ufZZ5RVqEuTu5lPhNLDLaynwHvWGFU42U8lTh1pKs89SpGhGEYZ5YWkJYTZ4cOpH6JfQV9yi+jfYllNSyaoxx+OW1HErK9jVpxrU8O7pRhUjJPGb9CSNPuvCpwzRm/bLGOYujMvbKyqyo8GZ8Fk7x750xi1DC8/deB3Luks8eH9EeFm4H0eT6fpZ1oO13NcoIY5gNzdbmVKfHsMynnxLEMqp7i0jG8tYzVeDGE/D74mhwZ6cO5zSQhLCTNLnzQYaXcx3Sr+7xnFKmRtTD7/GMnsXscShTq4fTt7m7rQl7jCnNJPNcVZYxljHulzUjGEY+SEkI5lwxmXulR4fAqGNZIUKWTuT25pbUcOo3NnTjXo39Gl3WWrTjG5uZpM3CjPJPCEI54xmqRm4Wf6XqMAvcWxDB7a9x3BdE39WWMa9l3zLX7jHPGGbukv6M3kzRzw/e/NysgAgAAAAAAAAAAAAAAAAAAjxXCMOxu1ks8Tt+7Uadzb3csvDmlzVqFaStSmzyxhH9GpTkmzfRHNmjCMIxgsAAAAAAAAAAAAAAAAAAAAAAAAAAAAAAAAAAAAAAAAAAAAAAAAAAAAAAAAAAAAAAAAAAAAAAAAAAAAAAAAAAAAAAAAAAAAAAAEWE4Ng+A2mj8Dwmzw614c1TuFpQlo0+HNHPNNwZYQhnjHyxj+2K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986" y="1444752"/>
            <a:ext cx="28800000" cy="1440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Profit Analysis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Profit Differences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Profits vary a lot by state. </a:t>
            </a:r>
            <a:r>
              <a:rPr lang="en-US" sz="3600" dirty="0" smtClean="0">
                <a:solidFill>
                  <a:schemeClr val="accent1"/>
                </a:solidFill>
              </a:rPr>
              <a:t>California </a:t>
            </a:r>
            <a:r>
              <a:rPr lang="en-US" sz="3600" dirty="0" smtClean="0"/>
              <a:t>makes the most profit at </a:t>
            </a:r>
            <a:r>
              <a:rPr lang="en-US" sz="3600" dirty="0" smtClean="0">
                <a:solidFill>
                  <a:schemeClr val="accent1"/>
                </a:solidFill>
              </a:rPr>
              <a:t>$76,381.39</a:t>
            </a:r>
            <a:r>
              <a:rPr lang="en-US" sz="3600" dirty="0" smtClean="0"/>
              <a:t>, while </a:t>
            </a:r>
            <a:r>
              <a:rPr lang="en-US" sz="3600" dirty="0" smtClean="0">
                <a:solidFill>
                  <a:schemeClr val="accent1"/>
                </a:solidFill>
              </a:rPr>
              <a:t>Texas</a:t>
            </a:r>
            <a:r>
              <a:rPr lang="en-US" sz="3600" dirty="0" smtClean="0"/>
              <a:t> loses money, with a loss of </a:t>
            </a:r>
            <a:r>
              <a:rPr lang="en-US" sz="3600" dirty="0" smtClean="0">
                <a:solidFill>
                  <a:schemeClr val="accent1"/>
                </a:solidFill>
              </a:rPr>
              <a:t>$25,729.36</a:t>
            </a:r>
            <a:r>
              <a:rPr lang="en-US" sz="3600" dirty="0" smtClean="0"/>
              <a:t>.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Top and Bottom States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California and New York bring in the most profits, but </a:t>
            </a:r>
            <a:r>
              <a:rPr lang="en-US" sz="3600" dirty="0" smtClean="0">
                <a:solidFill>
                  <a:schemeClr val="accent1"/>
                </a:solidFill>
              </a:rPr>
              <a:t>Texas, Pennsylvania, and Ohio </a:t>
            </a:r>
            <a:r>
              <a:rPr lang="en-US" sz="3600" dirty="0" smtClean="0"/>
              <a:t>are struggling and need improvement.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Regional Patterns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States on the </a:t>
            </a:r>
            <a:r>
              <a:rPr lang="en-US" sz="3600" dirty="0" smtClean="0">
                <a:solidFill>
                  <a:schemeClr val="accent1"/>
                </a:solidFill>
              </a:rPr>
              <a:t>West Coast</a:t>
            </a:r>
            <a:r>
              <a:rPr lang="en-US" sz="3600" dirty="0" smtClean="0"/>
              <a:t> and in the </a:t>
            </a:r>
            <a:r>
              <a:rPr lang="en-US" sz="3600" dirty="0" smtClean="0">
                <a:solidFill>
                  <a:schemeClr val="accent1"/>
                </a:solidFill>
              </a:rPr>
              <a:t>Northeast</a:t>
            </a:r>
            <a:r>
              <a:rPr lang="en-US" sz="3600" dirty="0" smtClean="0"/>
              <a:t> are doing well with profits, while some </a:t>
            </a:r>
            <a:r>
              <a:rPr lang="en-US" sz="3600" dirty="0" smtClean="0">
                <a:solidFill>
                  <a:schemeClr val="accent1"/>
                </a:solidFill>
              </a:rPr>
              <a:t>Southern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chemeClr val="accent1"/>
                </a:solidFill>
              </a:rPr>
              <a:t>Midwest</a:t>
            </a:r>
            <a:r>
              <a:rPr lang="en-US" sz="3600" dirty="0" smtClean="0"/>
              <a:t> states are not performing as strongly.</a:t>
            </a:r>
            <a:endParaRPr 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BAAGAADASIAAhEBAxEB/8QAHQABAAMAAwEBAQAAAAAAAAAAAAYHCAMEBQIJAf/EAGsQAQABAwICAgUVDQUFBAcCDwABAgMEBREGBxIhCBMxQVEUFRYYIjZUVVZhcYGRkpOUsrPR0tMXMjdFU3N0dYOVo7HDNEJSoeEjYnKCwTM1oqQkOENjZYS04kSlwuPwRmbEJUiG8SYndmT/xAAbAQEAAgMBAQAAAAAAAAAAAAAAAwYBAgQFB//EAEURAQABAQUEBQkHBAICAQQDAQABAgMEBRExEjRxsQYhM1GBExQVQVJhcpHRFiIyU6HB8ENi4fEjNUJjkiQlVMJERYLS/9oADAMBAAIRAxEAPwD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G4h4p0Th2iKta1LHxZmOlFuqreuqPDFEb1T7UA9kVjk87uELNfRt151+P8VuxtH/AIpiXD93ThP8lqfwNH12u1T3i1BVf3dOE/yWp/A0fXPu6cJ/ktT+Bo+ubdPeLUFV/d04T/Jan8DR9c+7pwn+S1P4Gj65t094tQVX93ThP8lqfwNH1z7unCf5LU/gaPrm3T3i1BVf3dOE/wAlqfwNH1z7unCf5LU/gaPrm3T3i1BVf3dOE/yWp/A0fXPu6cJ/ktT+Bo+ubdPeLUFV/d04T/Jan8DR9c+7pwn+S1P4Gj65t094tQVX93ThP8lqfwNH1z7unCf5LU/gaPrm3T3i1BVf3dOE/wAlqfwNH1z7unCf5LU/gaPrm3T3i1BVf3dOE/yWp/A0fXPu6cJ/ktT+Bo+ubdPeLUFV/d04T/Jan8DR9c+7pwn+S1P4Gj65t094tQVX93ThP8lqfwNH1z7unCf5LU/gaPrm3T3i1BVf3dOE/wAlqfwNH1z7unCf5LU/gaPrm3T3i1BVf3dOE/yWp/A0fXPu6cJ/ktT+Bo+ubdPeLUFV/d04T/Jan8DR9c+7pwn+S1P4Gj65t094tQVX93ThP8lqfwNH1z7unCf5LU/gaPrm3T3i1BVf3dOE/wAlqfwNH1z7unCf5LU/gaPrm3T3i1BVf3dOE/yWp/A0fXPu6cJ/ktT+Bo+ubdPeLUFV/d04T/Jan8DR9c+7pwn+S1P4Gj65t094tQVX93ThP8lqfwNH1z7unCf5LU/gaPrm3T3i1BVf3dOE/wAlqfwNH1z7unCf5LU/gaPrm3T3i1BVf3dOE/yWp/A0fXPu6cJ/ktT+Bo+ubdPeLUFV/d04T/Jan8DR9c+7pwn+S1P4Gj65t094tQVX93ThP8lqfwNH1z7unCf5LU/gaPrm3T3i1BVf3dOE/wAlqfwNH1z7unCf5LU/gaPrm3T3i1BVf3dOE/yWp/A0fXPu6cJ/ktT+Bo+ubdPeLUFV/d04T/Jan8DR9c+7pwn+S1P4Gj65t094tQVX93ThP8lqfwNH1z7unCf5LU/gaPrm3T3i1BVf3dOE/wAlqfwNH139jnnwnv8A9nqcfsafrm3T3i0xBNI5scH6ndpt06pGNcq7kZVuq3Ht1T5mPdTmzdt3rVF2zXTct1xFVNdM7xVHhiW2o+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DnBxxXwhotq1p/Rr1jNmaMemY6XQjv17d/uxER35nv7ShfCfKu3lRGqcbXr+fqWR/tK7FV2dqJn/FVE71T7e3e63xrkeSHsh7WPf83jaVapqpp729NHTj/x1/5LcUzpJidrZ2kXaynLqznJ0WNETGcvDxuEuHcajo2dD0ymPD4momfdmN3P5HND9JtN+K0fQ9UU+bW0nWqfm6MoeV5HND9JtN+K0fQeRzQ/SbTfitH0PVDytffLO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PI5ofpNpvxWj6Hqh5Wvvkyh5Xkc0P0m034rR9B5HND9JtN+K0fQ9UPK198mUPK8jmh+k2m/FaPofyeG9DmNp0bTJj9Ft/Q9YPK1+1JlCH6zy44W1S1VTXpVnFrnuXMSO01Uz4do6p9uJQTTM7VuUPFGNhZ2TXm8LZtW1NVW/wDs+vrqiP7tUb7zEdVUev3LrQjnLptGo8v9Rqqp3uYvRybc+CaZ6/8AwzU9jCMVtrtb001VTNMzlMSjtLOJhaFuum5RTXbqiqiqImmqJ3iYnvv6hvJ7Ua9U5caLeu1dK5btTYqn/gqmiP8AKITJ9Lc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iuHOvshOJd/yFf8AO0ttUnDn/rB8S/mK/wCdpbb5t0k36rhDssfwitedHND7meNpV7xo8c/F1dyjbxT2nodCKZ/wVb79L1u4spmzs0f+7OFfz2R8m248Iu9neb5RZWsZ0znynubWkzFMzCacnedeNzF13L0m7pHjVk2rHb7W+V26LsRMRVH3lO0xvE9/fr8C3355cC6tmcDcXcN8RV0VU2aqvFEbf+1sdOu1cj2+jch+hOPet5Fi3fsV03LNymK6K6Z3iqmY3iYdmP4dZ3K2pmwjKiqOPXGrWyrmqOtyAgnO3iryH8t9W1C1c6GZdo8S4u07T2251RMevTHSq/5XjWNjVb2lNlRrM5JJnKM1XcR9k5jaXr+oYGDwz4uxsa/XZoyfHDtcXYpnbpRT2qdonbq613cC8QeSrhHS9c8TeJPF1mLvaO2ds6HXMbdLaN+54IfnbewMizpuNnXKOjj5Ny5btVT/AHpoinpe15uP8/A3ryL/AARcLfocfzlZ8ewy63O70VWFPXnlM5z3T7+9DZV1VT1p2Djv3rWPam5fuUWrcd2quqKYj25VPVO5B1sPPw83peI8vHyOj3e1XIr29yXZZmJjqkAGAHS8ddO7f2jxfidu327X26npb+xu7rMxMag8XV+K+HdFy4xdY17SdPyZpiuLOVmW7VfRnuT0apiduqev1ntMY9lz+FW1+rbPy7j0sJuFN/vHkapyjKZaWlWzGbZdq5RetUXbNdNy3XTFVNdM7xVE9yYnvw+3lcJ+dbRv0Kz8iHqvOrp2aphuI/x/xH5EuD9U13xL4r8RW4udo7Z2vp+aiNultO3d8EpAr/n7+B7if9Gj5dKa6UU2lvRRVpMxH6sVTlEyqLy1X/6m/wD4U/8AyJ5ar/8AU3/8Kf8A5F4XYi6Ppmr61xFRq2nYedRbx7U0U5Nim7FMzVVvMdKJ2aa8hfC3qa0T4ha+qsmIei7lbzYVXeZyy/8AKfXGfeho26ozzU5oPZP6BlZFNvWtFz9Ooqnbttq5TkU0+vPVTO3sRK8uH9b03iHSrOpaJm2c3CuxvRdtTvHsTHdiY78T1wr/AJg8k+E+KNJv0YGmYmkapFMzYycO1FqmKu9FdFO0VRPf6t/BLPXY78T6hwZzSt6Bm1V0YmoZE4GVjzPVRfiZpoqj14q8z7Ez6znm43O/3eu2uUTTVR1zTPX1e5naqpnKptYBW0wOrRqGFXlzi0ZmPVkx3bMXaZrj/l33dpmYmNQHxeu27Nuq5euUW7dPXNVc7RHtuDE1DCzapjDzMfImnuxau017e5JlMxmO0AwKy57czKeXXD1icO1bv6znTVRi27n3tEU7dK5VHfiN4jbvzPrSz1oF/nRzDouapo+pa1Xi9OY7bazIw7MzHdimIqpidu51RPrvR7Ma/XVzF0qxMz2u3pVFcR4Jqu3d5/8ADHuNOcs8Szg8u+GcfGoii3Tp2PO0R3Zm3EzPszMzPtrVTXZ4Zh9nbUWcVV2nrmM8kHXXXMZ9UI/w5qus8F8mKdT45pyMjWNOx71zJprvU3K7kxcq6EdOJmOumaI369u+j3JPnTVzE17N0jN0mjAybdicm1XauzXTVTFUUzTO8RtPmo6+/wBfc79uapgYuq6dk4GoWKMjDybdVq7ar7ldMxtMIrwHyz4X4GysrK4ewarWTkU9rru3btVyqKN9+jEzPVG8R7O0b9x5FN4utdjazbUf8lU5xlpH6/VJlVExlPUmczERMzMREdczLxNK4u4b1fMpxNJ4h0fOy6omabONm2rtcxHXMxTTVM9T18r+y3v+Cf5MTdiz+GLTv0e/83La4YfTervbW01ZTZxnx1+hVXszEd7bwDym4ODLzMbDoivLyLNiie5VdrimP8zFy8fLomvEv2r9EdXStVxVH+TOzOWY51U9kxqmoaPyuv5ekZ2XgZUZVmmL2LeqtVxEzO8dKmYnZayneyu/BFkfplj+cu7C4iq+WUT7UNa/wy6HYn63quucH6xe1rU87Ub1vP6FFzLyK71VNPa6Z2iapnaN57i8Wfuw285GufrH+lQvW9qmn2L/AGi/nYtu9+TrvUxV7kzumxmjK/WtNEev9mLOfuw7g/nd7j+vKbscc5OL+JdP55algYHEOsYuDRlY1NONZzbtFumJt25mIpirbaZmfdbHYc55f+sHqv6Xi/NWm41jxuimm7XWaYyzp/alDZT11AOrmahhYVVMZmZj481dyLt2mjf3ZV2ImeqEztD4tXKLtum5arproq64qpneJ9t9sAAAj/MHr4G1/wDQb3yJSBH+YHnG1/8AQb3yJS2Ha08YYnR0ex9/Brifn7vylkK37Hz8GuL+fu/KWQ+w06Q88A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FcOf8ArB8S/mK/52ltqk4c/wDWD4l/MV/ztLbfNukm/VcIdlj+EZs7NH/uzhX89kfJttJs2dmj/wB2cK/nsj5NtDgH/YWfjylm1/BKDcS8K+OPYycHcRY9vfI0u7k270xHds3Mq5G8+xX0ffSu/sYeKvJFyzx8O/c6WbpFXiOveeubcRvbn2Oj5n/kl88itJxte7HXTNJzo3xs2xmWK/DEVZF2N49eO7HsKU7HnV8ngTnHk8OarPa6M25Xpt6mZ6ov0VT2ur195iaY/wCN7N4/+uu95sP/ACsq6qo4Zzn+/wCiOPuzTPe2UyZ2XPEteq8WaXwrgzVcpwaYu3bdHXNV+5t0advDFO23/HLU+sajj6RpObqWdX0MXEs137tXgppiZn/KGPeR2nZHMbnhe4g1Sjp2sa9Xql+J64ivpf7KiPYqmJj1qJefgNnTZ1Wl9tNLOP1n+frDe1nPKmPWdkRw1Rwhw7y+0SiKe2Y2Fe7dMf3rtVVFVc++mfa2aT5F/gi4W/Q4/nKkuzQ/724W/MZHyqF28i/wRcLfocfzlPiNpVa4TY11azVM/rU1ojK0mHV528yLPLrhqm/aoov6vmTNvDsVz5nePvq6v92neOrvzMR68Zr4Y4I4951ZN3WNS1GrxDFc0xl5tdXa9+/TatxHe9aIj19397J7U8jWucWRp1NU1UYNqxiWad+reqmK5/zube1DYvDWj43D/D+n6RgURTjYdimzRtG2+0dcz68zvM+vLfykYPcrO0sojytp15z6o93zgy8pVMTpDJvE3Y+cX8K4lWrcP6la1G7jR2yacOa7ORTt3Zojv7eCJ38ESnPY7c5szXM+3wtxdf7dnVxPiLNr6qrsxG826/DVtHVV39tp6+7oxhvnrp/kK52ZWXo8RY/2tnU7EU9UUVztVO3rdOKpb3G9TjdNd1vURNeWdNWWUsVU+T+9S3FXXTRRVXXVFNNMbzMztEQxlxrx5xXzh428j3C1y/Z0q7cqt42Lbrm3FyiN97t6e/G0b7T1R3IiZ7uwa4t6xokxTVVRazcfqmO7EV093/Nh/g3VNR5L806q9d02u5XjxXj37UeZm5aq7lduZ6pjqiY8Pc6u9z9HrKmfLV00xVa0x92J8f8ADa1nSPUnVXYua9GD06eINMnM6O/au13Io38HT23/APCjnBnHnFvJ7jHxj4jqybmm2bkUZOBdr7ZFNE/+0sz3uqd426p7k+to/hvnZwHr1NEW9ctYN+ru2s+mbE0+zVPmPcql6HFPLngzjzNsavrOn0aje7TFq3kWsq5TTVbiZmPvKoieuqetLGL20TVY4rZzNE/25TE+7Rjyca2cvD55cBZvM7hvSLGh52FZi1e8UxcyJq6NdFVExG3RifDDInMrgjO4A4ip0fU8nGyb9Vim/wBPHmqadqpmIjzURO/mZfoPp2HY07T8XCxKJoxsa1TZtUzVNXRopiIiN5656ojrljnsufwq2v1bZ+XcSdGr9azbeaxP3IiZ97FtTGW160k5ccgOINP4g4a4ju6ppVWJZv4+dVbpqudOaImmvaPM7b7eu1U8rhPzraN+hWfkQ9V4GI3+2vtpnbTp1QmopimOoV/z9/A9xP8Ao0fLpWAr/n7+B7if9Gj5dKK471ZfFHOCr8MqT7DD/v3ib9Gs/Kqasfn9ys5g65y/zM+/w/hYeXcy7dNFyMm1XcimKZmY26FVO3d76xfLIcfekeifFMj7VaMYwW83u91W1nllOXr9yGztKaacpa5u3KLVuu5drpot0RNVVVU7RER3ZmWEuHbscT9kNi5emxNVnL4i8WW5iOvtcX5uTPvYmXv67xrzX5mY1WlY+nZlOFf8zds6fh12rdcT3q7k7zFPrTVEeFcPIDk1c4JvVa7xHVaua5ctzbtWbc9KnFpn77zXcmue5vHVEbxEzuiu9lRgtha129cTaVRlFMTn8yZ8pMZaPc7J38C2uf8AHj/P22UuBtd4quaNlcIcG2smcjVb8Xb04u8Xa6Kadujv/dp65mqd/B1xG++reyd/Atrn/Hj/AD9tXnYYYmP4j4nzJtUTlRcs2YuzHmoo2qmaY9bfafajwM4XeKbthNpa1U7WVXVE6Z/dy+RXGdpEPJ5Qcl+M+G+Yeha3q+HjWsPHuV13ujk0V10xNuqO5E9fXMdzdeXOLmFjcu+Fas+uim/qORVNrDx6p2iuvbrqq7/Rpjrn2o6t07Yy7LbWLudzNo06ap7RpuJbopo70V1+bqn2ZiaY/wCWHJdK68cv1PnERlTHXl3R/mW1WVlT1Ojw9wvx/wA8NQv6lm6hVOBbuTTOTl1zTYtz/gtW4juxE96NvDO89ftcQ9jpxbw/hzqWganj6jkY8ds7Xj9Kzf6v8Hhn1t4nwbtScC6DY4Y4P0jR8aiKKcTHooq2j76vbeuqfXmqZn23ulr0jt6LWabvERZxpGXq/ncRYxMderM/Y9859QzNXscKcZX6r969Pa8PNvf9p2z8lcnvzPemevfqnfeNrg5y8H5nHPAuTomm5GPj5F27buRXfmqKIimree5Eyy72S2kU8L84LmZpn/o9WZbtalR0OroXJqqiao9earc1ezLZXD+oRq2g6bqMRERl41rI2jvdOmKv+pitFFhVY4hdY2dvry7pj+foWczOdFTAnM7gTP5e6/Y0nVMnFyb97GpyorxpqmmKZqqp281ETvvRKw9G7G7iXVdIwdQs6vo9FrLsUZFFNdV3pRFdMVRE7Ud3rfXZh/hO079UWvnrzVHAXnF4c/VuN81S9W/YxebG5WFvRMbVevU0ps6ZqmHn83PwW8WfqvI+blnfsNPPhr36BT85DRHNz8FvFn6ryPm5Z37DTz4a9+gU/OQ8vD/+pvPGP2b19pCQ81OQuv8AFXHGs6/hanpVnFyqqblFu7Vc6cRTRTT17UzH93ws/wDLzhDM454nsaHp1/Hx8m7RXXFy/MxREU07z3Ime94H6IZX9lvf8E/yYm7Fn8MWnfo9/wCbl6OEYpeK7nbTM9nTGz1e6fo0tKIiqPe0B2P/ACv1Tlv4/eO2bhZXjh4n7X4mmuej2vtm+/Spj/HHuS8zsjubOVwVax9D4eqpo1rLtdtuZExFXie1MzEdGJ6ulMxPd7kR3OuF4opxXwpwdnV3tY4p0rSbs27cdty82inamiO5vVPciFesb9RbXzzm+U7efqj1zllHUmmnKnKlmPhfkdxnx9h29f4h1anFjLpi5brzqq79+5TPXFUx3onvbzv6zy+OuVfF/Ki3b4g0/U+2YluuKZzMCuu1XZmZ6unT3omeruzHenuxvfWrdkFwBpFfibEyMzPptR0I8RY3mIiO9E1zTEx7CDcyOf8AwnxRwNrWiYmna3Tk5libduq/YtRRFW8TEzMXJnux4JWK73zFbS2p2rL/AI5nTLLq5oZpoiNetY3Y+cxb/H/Ct+NU6Hjzp1dNrJqoiIi7TVEzRc2juTO1UTEdW9Pr7R0eyu/BFkfplj+cq27DCqY1vienfzM49iZj2KqvpWT2V34Isj9Msfzl5trd6LtjVNnZxlG1TPzylvEzNnnLOXKzI421zTsjgzgiurGt5V6crMyaK5t9Gjo007V3I66aeruR1zvt19xOsvsX+IIwqrtnX9NvZu3Sm1VRXTTM+Dp9c/5Jh2Glm3HB+vXoopi9Xn00VV7dc0xbpmI38ETVPuy0K6MUxq3ut7rs7vEUxE9fV1zPvYos4qpzlijltzB4k5T8ZeMPE05MaVbuxZzMG9VNfaIn/wBpa7u20Tv1dVUe1MbUtXKL1qi7aqprt10xVTVTO8TE9yYZZ7MzRrNnVuHdZtURF7JtXca9MR3ehNM0zPr+bqj2oXVyF1K5q3KHhnJvVTVXTjzjzMzvO1quq3H+VEOfGKLO83WyxCinKauqrLv6/pLNnnTVNDLfPL/1g9V/S8X5q03Gw5zy/wDWD1X9LxfmrTbeo5VGDp+Vl3I3osWqrtUetTEzP8mccjO7XSI9n9qSy1qZ87IXnFn6TqlXCXBt2qjUeqnLy7UdKuiqruWrf+91xvPdjfaOvfaHaL2OXFmvYvjlxDq+Pg5mRHTm3f6V+9vP5Sd9on25V9y14r0zTuaFrijjCnIyaKbt3LqizRFdVV+reaatpmO5VV0u73Yho/yy3BHofW/i1H13p29je8NopsMPs85yzqqyzznuaRNNc51ypHWNH495D63i5ePm74N+vzFyxXVXjZEx1zRconbadvDG/d2nq6tb8u+LMTjbhDA1zCp7XF+na7amd5tXKeqqn2p7k9+Np77P3OjnPwfxvy+z9GwMbU4z667V3Hrv2KKaaKqa4mZ3iuZjzPTjud97HYY59y5oXE2nzVvbx8mzfpjwTcpqifm4cmJ2Fpebh51eaNm1pnKerLOOr682aJiK9mJ6nl9lFwtxnrXGeBkaRgalqOkU41NNmnDoquRZu9Kel0qae5M9Xmp723X1L95a4ur4PAWh43EldVer2sWmnImurpVRPeiqe/MRtEz35iUlHg3jEare7Wd2mmIij1+tLFGVU1CP8wPONr/6De+RKQI/zA842v8A6De+RLksO1p4w2nR0ex8/Bri/n7vylkK37Hz8GuL+fu/KWQ+w06Q88A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FcOf+sHxL+Yr/AJ2ltqk4c/8AWD4l/MV/ztLbfNukm/VcIdlj+EZs7NH/ALs4V/PZHybbSbNnZo/92cK/nsj5NtDgH/YWfjylm1/BKxOxo/Alw5/8z/8AU3VJdldw7d0Dj/TuKNO6VqnUKaapuUf3Mi1t1+tvT0J9mJXb2NH4EuHP/mf/AKm67HZAcK+Svljqlizb6ebhR4uxto3npW4mZiPZomqPZmHVd735ri9dVX4ZqqieEz9etrNO1ZwrLnvzMtatyU0GMC5TTk8R001X6KJ+8otzHbafhIin14iUt7FbhXxh5cxqd+30czWbniiZmOuLVO9NuPlVf87JnBuj5nF3FGicP2rtyqL96LNHXvFqiZmquqI9aOlVPsP0TwcWzg4WPiYluLePj26bVuiO5TTTG0R7kOrGqKMOu1Nysp/FM1Twz6v2+TFnM11bUsvdmh/3twt+YyPlULt5F/gi4W/Q4/nKkuzQ/wC9uFvzGR8qhdvIv8EXC36HH85QX3/prvxn/wDZmntJZZ7IO3Xo/PfUsu7RM26ruNl0f71MW6N/86ao9ptzGv2snHtX7FcXLN2iK6K6e5VTMbxMe0o7soOWuVxTpePxBoViq/qunW5t3rFEb13rG+/mY79VMzM7d+Kp78RCC8l+fljhzRLGgcY2Mm7jYsdrxsyxHTqoojuUV0zMTtHciY720bdW6a82NWKXCxru/XVZxlMev1fT9WInYrmJ9bWDEnZRZtOp84svHxf9pXjWLGLtT1717dLaPX83t7K3+MeyU4cw9Luxwvj5WoalXTMWpvWptWaJ8NW89KdvBEdfhhWvIDgPVOOeOY4v4gpuV6bj5M5dd+7H9ryOl0oiPDEVdc97q27/AFZwe62mGxXfb1GzERlETrMlpVFeVNLW2n029I0HEt5l63at4uPRbruV1RTTHRpiN5mXj63o3CXHmJVi6lZ0zWbdqP7tdNddrfwVUz0qd9u9Mdx3+MdDtcS8K6rot+voUZ2PXZ6e2/QmY6qvanafaY15f8TaxyQ5gZ2Lrmm3K7ddPaMzHidprpid6bluqeqe/Md6YmY6u7HmYdcar5RXaWNeVrT1xGmfj/PU3rq2comOpdHEXYy8M5lNdeh6lqGmXZ+9puTF+1HtTtV/4lL37/GXIbjenDpzIrs1RF/tVNc1Y2ZamZjeaZ7k9Uxv3YnuTt3dAU9kZwFOJ26b+o03Nt+0ziT0/Y336P8Amz3zN4qz+c3MLBtaBpl6mmKIxcPHnruVRvMzXXMdUd3ee9ER3e7L38Km/wBpVVZ3+nOyynPaj90VexHXRq2vw/qtjXNB07VcSJjHzce3k24nuxTXTFURPr9bIPZc/hVtfq2z8u41xwlpEcP8LaRpFNcXPEOJaxprj+9NFMRM+3MbssdmJpWRY460vVJoq8SZWDFmmvbq7ZRXVNUe5XTPtvL6OzRTiOVM9WU5fzg3ts9hqjhPzraN+hWfkQ9VSXLfnpwrnaRw7o+TVmWdZu04+BNntEzTN2ejRExVHV0Znr8O3eXa8a+XW1u9pMWtMxnM6pKaomOoV/z9/A9xP+jR8ulYCv8An7+B7if9Gj5dJcd6svijnBV+GVJ9hh/37xN+jWflVNWMp9hh/wB+8Tfo1n5VTVj0ekf/AGFfhyhpY/gAHhpVV9k7+BbXP+PH+ftoH2GH/cvE/wCkWPk1J52Tv4Ftc/48f5+2gfYYf9y8T/pFj5NSy3f/AKO1+P8A/wCUM9rDSDEnZUYdzE5w5l+uJinKxrF+iZ78RR0P50S22pbsl+W+Rxlw/j6rotmbus6ZFX+xpjzV+zPXNMeGqJ64jv71R3Zhy4Be6LrfIm0nKKoy+f8AmG1rTNVPUt7Sc6zqmlYefjVRVYyrNF+3MTvvTVTEx/lLtsjclOelPCGlUcO8XY2VewcaZpx8i1HSuWI366K6ZmN6Ynfbvx3Np6trD4p7JThbC025PD1jM1LUKqf9lTctTatUz4a5nr29aI6/DHdYvGBXyztps6KJmM+qfVlx9RFrTMZzKp+y31C1mc1LePaqiasLT7Vi5ET3Kpqrufyrpa14Mwrmm8H6Fg3omm7jYFizXE96abdMT/JkjkvwVq/M7mDXxPxBTXc0u1leKsvIuU7U5F2J3i1T4Y323iOqKY26t4bQdWO10WNlY3Kmc5ojr4tbLrmau9jnsw/wnad+qLXz15qjgLzi8Ofq3G+apZX7MP8ACdp36otfPXmqOAvOLw5+rcb5qlnFP+tuviUfjqefzc/BbxZ+q8j5uWd+w08+GvfoFPzkNEc3PwW8WfqvI+blnfsNPPhr36BT85Bh/wD1N54x+xX2kNY5X9lvf8E/yYm7Fn8MWnfo9/5uW3K6YroqpnuVRtLBfLfWvuX82rd/Xce9NGBdvYmVRRT5uImKqOlET3dp2n14bYDTNpdb1ZUddU0xlHhJa9VVMt7Mf9lLxXqGt8wKeE8W7XTgYHaqe00ztTdv3KYq6U+HaKoiPB1+Fo7gHmPw9x5fzrXDl+/enDpoquzcszbiOnvttv3fvZZp7KbhbUND5izxLYor8Qal2uui/THVbvUUxTNMz3p8zFUeHefBLTo/YxZX/Yt4yqiJyie/q/bMtZzpzheXA/Ivg7h7TLFOo6ZZ1jUujHbsjLia6aqu/wBGifMxTv3OrfwzL55v8E8K6fyw4kysDhnRMbKs4ddVu9ZwLVFdE+GKop3iXg8Kdklwtl6PZq4joy8DU6KIi9Tbszct11d+aJjr2nwTtt3Ovuq75w86snjzTMrh/g7T8y3pfa6r2Zfro/2ty1R5qfM079CiNt5mZ6/W64newueKWt7ibfaiInOZmerLP1er5E1URT1O92GH/fvE36NZ+VUsrsrvwRZH6ZY/nKruwzyaKeKuIcaZjtlzCouUx4Ypr2n5cLR7K78EWR+mWP5ymv0f/fKONPKGKeyeB2G3nI1z9Y/0qGgWGuSvMXVOW1dzOv4F/L4Yz702L0U9W16imJmaJnq6cU1xvE7bxMeDeL+yeyP4Ft4E37NWp3r/AEd4x4xtq9/BMzPR/wA0GM4VerS+VWllRNVNXd1/PuZs66YpylCuzRzbfR4Vwaaom7E5F+qPBHmKY93zXuLS7HLFrxOTHDlF2Jiqui9d29aq9XVH+Uwy7n5Gvc8+adubVibXbppt00071UYWNTPXMz628zM9W9U7R3YhuDRtOx9I0nC03Co6GLiWaLFqnwU0xER/lDOLRFzuFjcap+/+Kfdr9f0LP71U1MUc8v8A1g9V/S8X5q02lxHjV5vD2qYtqN7l/Fu2qY9eqiYj+bFvPL/1g9V/S8X5q03GY3Vs3e6THs/tSWWtTBvIDQtB4j5jWNI4pxIysXJsXYtW5u12v9rTHSjroqie5TV1btR/cH5b+pz/AM9k/aM/c8uBdW5dcd+SfQabtvS7+T4qxsm1HVi3pnpTbq8HXvtv1THV17StPg3sleHczTbVPFOPladqNNMRcqs2pu2a58NO09KN/BMdXhl34p53e4ovdwrqmmY64pmeqeENKNmn7taXfcH5b+pz/wA9k/aJRwVwHw3wR4s8jGm+IfFnQ7f/ALe7d6fQ6XR+/qnbbpVdzwqO5mdkhi3tLvYHAlnJ8V3qZonPyKOhFqJ79unfeavXnbbwStjkfkcV5XAOHe44jbOqn/YzXTNN6qztHRm7/vT1+vttv17vEvlhiFndvKXq0nKZy2ZqnOfBLTNE1ZUwsAUnzn5318v+JbGi4GkUZ1/tNN+/cu3ZoppiqZ2ppiInr2jff11o8FcQ2OK+FNM1zFtV2bWbZi52uud5onuTTv39piY377z7W429jY029dOVNWktoqiZyh7aP8wPONr/AOg3vkSkCP8AMDzja/8AoN75EobDtaeMMzo6PY+fg1xfz935SyFb9j5+DXF/P3flLIfYadIeeAM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iuHP8A1g+JfzFf87S21ScOf+sHxL+Yr/naW2+bdJN+q4Q7LH8IjXGnA3DvG1rEt8T6d4toxZqqsx2+5b6M1bb/AHlUb9yO6ko8SztK7KqK7OZiY9cdUpZjPV5fDOg6bwxomNpGh43iXTsfpdqtdsqr6PSqmqeuqZmeuqZ657705jeNp7j+jFVVVdU1VTnMiF8McruDuF9b8d9C0WjE1Do1Uxd7fdr6MVd3amqqaY9qE0Bta21pbTtWlU1T75zYiIjRFeNOX3DHGt3Fu8T6Z4trxaaqbM+KLtvoxVtv95VG/cjuvb0LSMHQdIxdL0qx2jBxaO12bXTqq6NPg3qmZn25d8ZqtrSqiLOqqZpjSM+qPAyjPMQTi3lNwXxXlV5eq6LajMrnerIx6qrNdU+GrozEVT68xKdhZW9pY1bVlVNM+6ciYidVW6PyH5f6Zk03/GerLrpnemMu/Xcpj2ad+jPtxKzcexaxrFuxjWrdmzbpimi3bpimmmI7kREdUQ5Rtb3q2vE52tc1cZzIpiNB4XFXCWg8WYtOPxFpWNn26fvJuU7V0f8ADXG1VPtTD3RFRXVZ1bVE5THczMZqinseeX03unGn5kU7/wDZxmXOj/Pf/NPOEuC+HeELNdvhzScbB6cbV3KImq5XHgqrqmapj1plIR0Wt+vNtTs2lpMx75lrFMRpA8jifhzSOKdKr03X8G1m4dU9LoXN4mmfDTMbTTPrxMS9cc9NdVExVTOUw21VfonIvgXRtYxdTxNPyZycW9Tfs9sy7k00V0zFVM7b9e0xHd3WgCW3vNteJibaqasu+c2IiI0Hn6/o2BxBo+VpWr2PFGBk09C7a6dVHSjeJ7tMxMdcR3JegIaappmKqZymGUU4L5e8L8FX8q9wzpniK5k0xRdnxRdudKIneI83VO3d7yVg3tLWu1q27SqZnvnrIiI0AEY8rifh/TOKNFv6TruN4q0+/NM3LXbKqOl0aoqjrpmJ7sR33Q4L4I4e4KsZVnhnT/EVvJqprux265c6UxExH39U7d2e4kgli2tIomyiqdmfVn1fJjKM8wBEyhPGHK3g7i7IqydZ0WzVmVffZNiqqzcqnw1TTMdL/m3eDpfITl9p+RTenSLuXVTO8U5OTXXTH/LExE+3utQddF/vVFGxTaVRHdnLXYpnrycOHi4+Di2sbCsWsfGtU9G3atURRRRHgiI6ohzA5ZnPrlshvGPLPhHjLU7eo8SaT4tzLdmLFNzxTet7URNVURtRXEd2qrr2360qwMSxp+DjYeJR2vGx7dNm1RvM9GimIiI3nrnqiO67AkrtrSumKKqpmI0jPqjgxlEdbp6vp2LrGl5enaja7dhZdqqzet9KaenRVG0xvExMdU96Ud4M5c8K8F5mRlcNaX4iv37farlXii7c6VO++21dUxHXHeS4Kba0pomzpqmKZ1jPqnjBlGog/G/KvhHjTMjM1vS4nO2imcmxcqtXKojudLadqvbiU4CytrSxq27KqYn3dRMROqIcA8u+HOA4y54cxLtm5lRTF65cvV3Jrinfox1ztG3SnuR30k1TTsLVsC9hani2MvDvRtcs3qIroqj14l2wtLa0tK/KV1TNXf6yIiIyVPldj9y9v5M3qdLyLMTO827eXcin/OZmPdTHQuA+F9C0XL0rSdGxcfCzLVVnIpiJmq9RVG0xVXM9KY2me+k4ltL9ebWNmu0mY98yxFNMaQhfCnLDg/hPVo1Ph7SPEebFFVvtkZN6vzM92JiquYnuR3nt8V8M6RxbpFWl8QYnivBqrpuTa7ZXb81T3J3omJ/zeyI6rzbV1xaVVzNUevOc/mzlGWSK6Ry94V0nhrI4fw9Gx/GfIuzeuYt+qq9TVXMRHS3rmZidqY7k9W3Uh+R2PnL69kzdp0zKtUzO/areXc6P+czP+a2hLRf7zZzM0WlUTOvXPWxNNM+p4fCfCehcJYM4nDumWMGzVMTX2uJmquY7k1VTvVV7cy9wHNXXVaVTVXOcz3tojJBtd5UcF67xDd1zVdF7fql2ui5Xf8VX6d6qYiKZ6NNcU9UUx3u8nIN7S2tLSIprqmYjTOc8uDEREaOHLxrGZjXcbMs2r+Pdpmm5au0RVTXHgmJ6phWWrcheX+o5FV6NIuYldU71Ri5FdFM+xTvMR7UQtMbWF6trv2Vc08JyJpidUD4T5ScFcLZVGXpeiWqsyid6L+TXVeqpnw09KZimfXiIlPAa2tvaW9W1a1TVPvnMiIjRCeOuV/CvHGfj5vEGBXcy7NHa4u2rtVuqqjffo1bT1xvM+v1pXpWnYmk6bjafptijHw8a3Fq1ao7lFMRtEO2Fdva10RZ1VTNMaRn1QZRnmI/zA842v/oN75EpAj/MDzja/wDoN75Elh2tPGCdHR7Hz8GuL+fu/KWQrfsfPwa4v5+78pZD7DTpDzwB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Vw5/6wfEv5iv+dpbapOHP/WD4l/MV/ztLbfNukm/VcIdlj+EAeClAAAAAAAAAAAeDxlxbovBukzqPEObRi2N+jRT99Xdq/w0Ux1zP8u/s3ooqtKooojOZJnJ7wzLrnZS26ciqjQuGqq7MT5m7mZPRqq/5KYnb30vnReylpm/TTrfDM02ZnzVzEyelVT/AMlURv76HrfZ/ENna8n+sZ80flaO9pwR/grjDRONNIjUeHs2nJsxPRuUT5m5aq/w1092J/ynvbpA8muzqs6porjKYSROegA0AAAY57I7i/iXSebGp4elcQ6xg4lFqxNNjGzbtqimZtUzO1NNUR1y2LT97HsPQvmH1XWysrWqrPykZ8NPq0pr2pmO5/RQHG3ZD2+GuYOTodOidv07CvxYycib0xcmerpTTTtt1dfVM9e3e3X9E7xEx3JRXi5W12portacoqjOGYqirR/RAucvMGzy74TnUItU5GoZFfacOxVO0VV7bzVVt19GmOudvWjq33Zo0XVucfMu/kZmh6jq1Vi3X0aq8XJjDsUT3ejExNMTMdXV1z4XXcsItL1ZTb1VRRRHrlrVaRTOXrbUEE5MYPFOncFUY3HNy/c1im/c81fv03qpt9XR81Ezv3+/unbzraziytKqImJy9caS3ic4zAETIAAAAAAAAIBzm5h08ueGLOo04Xi3KyL8Y9m1NfQp32mqaqp2nqiI7nf3h88l+YtPMfhvIz68LxFl4t/tF61TX06Z6omKqZ2jqmJ7nrOvzK283862fuZ5ZtdqM9lYIDkbAAAAAAAAAAAAAACP8wPONr/6De+RKQI/zA842v8A6De+RKWw7WnjDE6Oj2Pn4NcX8/d+UshW/Y+fg1xfz935SyH2GnSHng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rhz/1g+JfzFf87S21ScOf+sHxL+Yr/naW2+bdJN+q4Q7LH8IA8FKAAAAAAAAAA4czJs4WJfysq5Tbx7FFV25XV3KaaY3mZ9qGHtQy9Z5582rdi3crtY965NNimrrpw8Wnrmrbw7dc+GqdvA1D2Q2o16Zyd4ju2qpiu7aox+rwXLlNFX/hqlT3YYabbuapxPqdVMdtsWbONRO3XEV1VVVfN0rPg+V0uVtf4j70fdj3afWPkhtPvVRQvbg3lrwrwlgW8fTNIxa7tMRFeVkW6bl65PhmqY/yjaPWf3jHlvwtxZp13G1PSMSm5VTMUZVi1TbvW57001xG/tTvE9+EwHged2/lPK7c7Xfml2YyyYW4W1PUuTPOG7iZN6qcbGyYxc2mN4pv49W0xXt4ejMVx6/V4W6KZiqmKqZiYmN4mO+rXjvkvwtxtxDc1nV6tQozLlum3V4nvU0UzFMbRO00z17fyTu5dxdA0Cq7k3qqcLT8bpXLtyd5i3bp66p8M7Ru9PFr7ZX+LK0oj/kyyq6tZ/mbSzpmjOJ0eg6M6tp0X+0zqGJF7fbtc3qel7m7Hmu8Zcb87OLq9F4dqvY2m1dKqjDt3O126LUTt079Uffd2N+7G8xERv3fer7FzXYwunRxBplWXt/2U2q4o38HT7v/AIU04LY2ERF8t4oqn1ZZ5cf54seUmfww1mMT8C8d8U8oeNvGLiK5kVaZZu02szBu19Om3RP/ALS1Pe6p6UbdVUd3wxtaiqmuimuiYqpqjeJid4mHBiOG13GqnOYqpq64mPW2or2mH+yi/DLq35nH+apbgo+8p9hh/sovwy6t+Zx/mqW4KPvKfYenje53T4Z5UtLP8VSCa5yk4N1viqOIdR0rtmoTVTcuRF2qLd2qnbaaqInae5Hs9/dPWHObX/rFZ/6yxv5W2ueaHDmTxbwHq+hYN6zZycyimmi5e36FO1dNXXtEz3vA5b9c67Km7+WtZmmuI1/8Y6vf6s/do2oqzzyhQPZoX651bhexMz2uixfriPXmqiJ+TC6uQ+JZw+UXDFGPRFEV4sXqto7tVczVM+7LHnNPlvqXLnNwMbVsvDya8y3VconGmqYpimYjr6UR4Uv4U7HviLiXhvTtZxNV0m1j5tmm9RRdqudKmJ707UTG73rzc7tVh1lZTbxFETOVWWuvqzRU1Vbczk2kPO0TGnSeHsDFyblvfDxbdq5cidqfMUREzvPe6mTeZvNfiTmLxT5G+Basq1pty7NizbxZmi7mT366quqYo7s7bxER11etV7hhtpfbSqmicqadZnSITVVxTHW1te1XT7F/tN/PxLd7udrrvUxV7ky7kTExExO8T32ScPsX+Ib2DF3M1zTbGZVG/aYprriJ8E19X+UT7aNYusce8iuKLWDn113MGrzfiWq5NzFyre/XNuZ+9n14iJjq3jbqn0acFsLfOi6XiK649WWWfBp5SY/FDbg8bg/iLB4s4bwda0quasXLt9KIq++onuVU1evExMT7DM/Zm+efh39DufLedcMPqvd582qnZnr9WeWXu6m9VezTtNX3K6LVuqu5VTRRTG81VTtER7Lhw83FzaaqsPJsZFNM7TNq5FcRPr7MQYONx9zY03TdK0XEv3NE0fGtYlNEXIt49NVFERNVVVUxFVc93brmImPbvzsbOXuv8BWuIaOIrNi3OZVjzZm1ei5E9GLnS7nc++h2XzCLO52NVVdtE2kf+Pr1493W1ptJqnqjqXW47961j2qrl+5Rat092quqKYj25YP441ivh7nzrGsWrVN65g61XkU26p2iqabm8RM+DqWDh8quYXNeiniDi7WKMCzkf7THsZEVVTTRPc6NqNoop27nXvPdnwzNaYDRY00WttbRTRMROeXXnPqiM+vixFrM9UQ1Vh52Jm0zOHlWMiI7s2rkV7e47LDHMLllxTymv4esWdQivHqudC1n4NdVuq3XtvFNUdU07xE9+Y6moOQvHN7jzgO1mahNM6piXZxcqqmNorqiImK9u9vEx7e7mv2E02FhF5sLTbonqzyyybU2mc7MxlKU8acJaNxno06XxBi+KcXpxcp2qmmqiuN4iqmY64naZj2384K4R0bgvR/Gzh7E8T401zdr3qmuquudomqqqeuZ2iI9pVnZg/gvwf1ra+auv72IH4Ls39a3fmrTXzW09G+X8pOztZbPq46/sbUbeWS8XHfvWse1Ny/cotW47tVdUUxHtyrznlzGjl3wtRkYtui9q2bVNnDt1/exMRvVXV4Yp3jq78zDOXCvL7jvnNNeu6vq004FVdVNGVnV1TFUxO0xatx1RET1dXRju+CS5YV5ax85t64os9M568+EFVplOURnLZWJqGHmzMYeXj5Ex3e1XKa9vcl2mNOMuQPFPB+l3db0jU7OoU4dM3rnibpWb9umOuaqY7+0dfVO/rLK7GPmnqHE9eRw1xJkVZWfjWe342VXPm7tuJiKqa579UbxMT3ZjffubzJecHoiwm83W1i0pjXqymGItOvKqMmgQHhpQAAAAAAAAABH+YHnG1/9BvfIlIEf5gecbX/0G98iUth2tPGGJ0dHsfPwa4v5+78pZCt+x8/Bri/n7vylkPsNOkPPAG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XDn/rB8S/mK/52ltqk4c/9YPiX8xX/ADtLbfNukm/VcIdlj+EAeClAAAAAAAAAAVP2UMTPJrV9u9ex9/haUD7C6Y8buK478Xcaf8ri3OdujXNe5VcSYNima73ibt9FMd2qq1VFyIj156G3ts/9h1rtrC4u1jRr1cUzqONTdtRM/fV2pnzMev0a6p/5ZWe5/wDJgtvRTrFWfh936Shq6rSJa4AVhMOvqGHjajg38POs0X8W/RNu7auRvTXTPVMTHgUJzZ59Z/B/HWZoGk6XhZtvFptxXcu119LtlVMVTT1eDeI9ndavH3E2Twty01LX71q3Tn42JTVFvu003qtqYj2Irqj2nfVh14svJVTGXlPw9fD6w124nP3PE1PVOW3Ki/cu10aXpGbftxE2sSzvfuU77xvTTEztv352hF8jsmeCbVc00YWvXoj+9Rj2oiffXIlT3IfgK3zT4p1jVeLMrJycbFmi5kR2yYrybtyatomruxG1M77bT3NtmosHljwPhWabdnhPRaqYjaJvYlF2r3a4mZerfLC43K08leZqtLTqz68o+qOmaqozjqhjnnpxrpfHvGtvWNEx8vHx4xLdiunKopprmumqqd9qaqo22mmO73m3uDqpr4R0Sqqd6qsGxMz+zpY/7KbSNN0XmRjY2jafh6fjTp1qubWJYptUTVNdyJnamIjfqjr9Zr/gzzn6F+gWPm6U2OTZ1XG7TZRlT15Z+DFlntTmxt2UX4ZdW/M4/wA1S3BR95T7DD/ZRfhl1b8zj/NUtwUfeU+wixvc7p8M8qWbP8VTD3Nr/wBYrP8A1ljfyttxsOc2v/WKz/1ljfyttxmPdhdfg/aCy1qZS7M7/v8A4a/Rbvy6V78k/wAE3Cv6Bb/kojszv+/+Gv0W78ule/JP8E3Cv6Bb/kX7/p7vxn9yntJeZ2RGsXdF5Ra7dx6povZFFGJTMeC5XFNX/hmpU3Ya6DYuX9f1+9RFV+12vDsVTH3sTvVX7u1H+ay+yfwrmXyd1Wq1E1TjXbF6YjwRciJ9zpb+0hHYZZ9qrQuI9O6URft5NvI6Pfmmqmad/do/zhm7fdwS1mjWauvh1FXaRm0cqTsoNAsaxypzsyuimcrS66MqzXt1xE1RTXG/gmmqZ28MQttWvZGaha0/k7r83KoivIot49uN/vqqrlPVHtdKfaePhtVVN7spo12o5pK/wyrrsM9Xu3tF4j0e5VM2sa9aybUT3u2RVTVt8HT7qO9mb55+Hf0O58t6nYXYVyPJVnVRMWp8T2aZ8Mx2yZ9zen3Xl9mb55+Hf0O58taLOKYx+rZ/n3UE9kvfkdiY+Hym4YoxbVFqm5hUXq4pj76urzVVU+vMzKdIZya/BTwp+rrPyYTNUr5MzeLSZ755uinSGF9ex7OX2St3HybdF2xe4mot3Ldcb010zkRExMeCYboYc1T/ANZ+P/8AaLX/ANTS3G93pFP3bv8AD9EVj61W9k1aoucldfqrpiZt1Y1VM+CfFFuP5TKv+wurqnSuKaJnzNN7HqiPXmmv6IWH2S/4EuI//lv/AKm0rnsLv+7uK/zuN/K4xdv+jtvij/8AUntYSPswfwX4P61tfNXX97ED8F2b+tbvzVp/OzB/Bfg/rW181df3sQPwXZv61u/NWj/+j/8A9H9VavEvC+gcRRZr4i0vCz4xoqm3Vk24qi3E7dLbfub7R7iv9Q5yct+CsejSdNyqb1rF3ppx9LsdO3R1zMxFXVR3ZnuShnZe8ZZun4mmcMafers2823VkZk0TtNduJ6NNG/+GZiqZjv7R67v8kuSPDccI6XrfEuHTqmoahYoyqbd6qe1WaK46VMRTHVM9GY3md+vuIrG52Nlc6bxfa6tmZ+7THPrZmqZqypdi/2TPBVy3ctV6ZxBXRVTNMx4ns7TE/tVL9i5VNPOTS4idoqsZET6/wDsqp/6Nbfc84LotzFPCXD/AFR39OszPuzSyP2Lv4ZdJ/M5HzVT0rhXda7levNqZp+715zn6qsmlUVbVO03EAproAAAAAAAAAAEf5gecbX/ANBvfIlIEf5gecbX/wBBvfIlLYdrTxhidHR7Hz8GuL+fu/KWQrfsfPwa4v5+78pZD7DTpDzwB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Vw5/wCsHxL+Yr/naW2qThz/ANYPiX8xX/O0tt826Sb9Vwh2WP4QB4KUAAAAAAAAAB/JjeNp7jGXOPl/q/K/jS3xPwxTco0iciMjGv2qd4xLm+/aq/8Ad70b9UxO3hbOceRZtZNi5ZyLVF2zcpmmu3XTFVNUT3YmJ7sPRw3Ea7haTVEZ0z1THfDSujahQ/CHZK8N5mn2qeJ8bK03UKadrlVm3N2zXPhp2npR7Ex1eGXxxh2S/D2JgXaOF8PL1DPqpmLdd+32qzRPhneelO3g2jfwwl+s8ieX+qZFV+dFnEuVTvPiS/Xap9qnfox7UQ5dD5H8AaRfpv29CoyrtM7xOZdrvU+9mejPtw9Dy2DbXlNiv4erLnm1ytNM1Cch+X2rcecaxxfxJRdq0u1kzl13rsbeLL/S6URT4aYq6573Vt7Gm+avDl3i3l7rmiY0xGRk2N7O87RNyiqK6Ime9E1UxCUWbVuzaotWaKbduiIppoojaKYjuREd59uK+4raXq8U28Rls5bMd2TamiKYyYd5JcxLnKribU8TXcDJnCyZps5dmmna9YuW5naYpnbfbpVRMdXd9bab01vskuDMPAquaZb1DUcuY8xZiz2qN/8Aeqq7kexE+wnvGnLXhPjK92/XtItXsuI28U26qrV3bvb1UzHS9vd4OiciuANJy6cmnRpy7tE70xl3q7tMf8kz0Z9uJeleL/hl8q8vb2dUV+uIyyn+eDSKK6eqJ6mPOYvEGtcV8RVa9xBZrs3M63FzGp6E00RZiZppi3v3aYmKo3787t5cvsmjL4D4cyLUxNFzTseqNvzdLo8W8uOE+Lr2Ld4g0e3lXMW12mzNN25a6FG+/R2oqjq/k97QNHweH9HxtL0ixNjAxqZptWprqr6MbzO29UzPdme7LnxTFLC+3ezs7OiaZp9Xqy936epmiiaZmZYt7KL8Murfmcf5qluCj7yn2EI4p5UcF8Vazd1bXtG8Vahdimmu74qvUbxTERHVTXEdyI7ycRG0bQgxHELO9XewsqInOiMpz4Rp1+5miiaZmZ9bDvNr/wBYrP8A1ljfyttxoNq/KjgvV+Irmu6jovbtVuXab1V/xVfp3rp22noxXFPejvJyYniFne7Kxooic6Kcpz8NOv3FFE0zObKXZnf9/wDDX6Ld+XSvfkn+CbhX9At/ydvjTl7wvxrkY1/ibTPFt3Gpmi1V4ou2+jEzvMeYqjfud97uiaVh6HpOLpml2e0YOLbi1Zt9Kqro0x3I3qmZn25LziFna3CyutMTtUz193r9/vIomK5qNb0zG1rR83TM+jtmJmWa7F2nw01RtO3r9bFNEcScheZnbKrM3rHmqImrem1nY8zHcnvT3J7/AEao78d3cjzdf0LSuIdPqwdcwMbOxKp37XfoiqInwx4J9eOtrhmJeZ7VnaU7VnVrH7wzXRtdcaqoweyQ4Gv4EXsmdSxr/R3qx6sbpVb+CJidp92PaUfzY5i6rzg1/T9F4d07Jp0+i7/6LiR5q7fuT1dsr26o2jfv7UxMzM9fVf1/se+X1zIm5TpuXapmd+10Zlzo/wCczP8AmnHCHBHDfB9qqjhzSMbCqrjau7TE1XK48E11TNUx6270LK/YZcqvLXazqmv1bWWUNJprq6qpeZyf4Jo4C4HxNJmqm5m1TN/LuU9yq9Vtvt60REUx60bqE7M3zz8O/odz5bWKJ8Z8u+FuNcrGyOJtL8W3seibdqrxRdt9GmZ3mNqKo36/C4cPxKLC++d2+c5555e/5Nq6M6dmHBya/BTwp+rrPyYTN0tG0zD0XSsTTdMs9owsW3Fqzb6U1dGmOqI3mZmfbl3Xm29cWlrVXGkzMt4jKMmHNU/9Z+P/APaLX/1NLcaDXeVHBd3ijyRXNF31jxVGb4o8VX/+2irpRV0en0e7G+223rJy9LFcQs75FlFnExs05Tn/ALaWdE055qw7Jf8AAlxH/wDLf/U2lc9hd/3dxX+dxv5XGgeJtB03ifRMnSNcxvFWnZHR7ba7ZVR0ujVFUddMxMddMT1T3nncF8DcO8E28u3wxp3iKjKmmq9Hb7l3pTTvt9/VO3dnuFjiFnRh1pc5idqqrP3er3+7uJoma4qVl2YP4L8H9a2vmrr+9iB+C7N/Wt35q0tTjDhPReMdLt6dxJheLMOi7F+m322u3tXETETvRVE9yqerfbrOD+FNF4O0uvTuHMLxHh13Zv1W+213N65iImd65me5THf7x6Qs/R3meU7W1n7uf7GxO3tKG7MHhHMy7elcUYdqq7j4tqcTL6Mb9rp6XSoqn1t6qome9vHhfHJ7n/oml8JYGicW0ZWPfwLVOPaybNvtlFy3TG1O8R1xMRtHcmJ239Zpa7bovWq7V6im5briaaqKo3iqJ7sTHfhWOsciOX+p5dWROj1YldU71U4l+u3RPsU77R7UQ6btiV1tbrF0vtMzFOkxqxNFUVbVKuuYvZB0avh16Hy7ws29qGb/ALCMuu3tVHS6trVEbzNU79Uztt4JVd2NN+nE506JRf8AMTXF+119W1U2a9o92NmueDOXHCnBtc3dA0ezYyZjaciuZu3du/tVVMzEetG0Ojh8o+B8LXrWtYmh02dTt5Hiqi9RlXo6NzpdLfo9Po7b97bbvbbOizxa42Fha3axs6oiqJjPqmZnKY6+vk1mzqmYmZTwBV04AAAAAAAAAAj/ADA842v/AKDe+RKQI/zA842v/oN75EpbDtaeMMTo6PY+fg1xfz935SyFb9j5+DXF/P3flLIfYadIeeAM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iuHP/AFg+JfzFf87S21ScOf8ArB8S/mK/52ltvm3STfquEOyx/CAPBSgAAAAAAAAAAAAAAAAAAAAAAAAAAAAAAAAAAAAAAAAAAAAAAAAAAAAAAACP8wPONr/6De+RKQI/zA842v8A6De+RKWw7WnjDE6Oj2Pn4NcX8/d+UshW/Y+fg1xfz935SyH2GnSHng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rhz/1g+JfzFf87S21ScOf+sHxL+Yr/naW2+bdJN+q4Q7LH8IA8FKAAAAAAA/lVUU0zVVMRTEbzM94EQ5o8eady/4ZuapqH+1v1zNvFxaZ2qv3Nu560R3ZnvR68xEwLsfeI+L+IrXEHE/GN6i1oWTFNWJVcq7XbtRbmrp9rpnuURE9dUz1zT3Z2lUeqZORz0552cK3cueMGPVVTR0eroYtE+ar9aquduv/AHqY7zWmoaLj5HC+VoeLFOJi3cOvDtxbo6rVE0TRG0etE9x796sLLD7vTYVxnaV5TVPsxnpHv7/9IqZmuc40h5v3QeDPVdw7+8rP1j7oPBnqu4d/eVn6ykfKr4vqsv8AxGPtDyq+L6rL/wARj7Q80wn/APIn/wCM/Q2rTuXd90Hgz1XcO/vKz9Z2dM4x4Z1XOt4Wl8R6Nm5l3foWMfOtXLle0TM7U01TM7REz7EM5cW9jppfDPDWpa1n8W3/ABPhWartUeIYiapjuUx/tO7M7RHry8LsSuGb2p8wbmuz0qcXR7NU9LvVXbtNVEU+9mufajwpasKuNV2tLzY2szFPuy6/VHWx5SraiJhsgGbOfPO3NwdWvcLcD3Jpy7dXacrOtx0q4udybVqPDHcme7v1RtMbvHuNxtb9a+Sso4z6oj3pKqopjOWhdT1fTdJoivVNQw8Kie5Vk36bcT76YfzR9Z0vW7Fd7RtSwtQs26+hXcxL9N2mmrbfaZpmdp2mOr12T+Gex64u4ppjU+KtUp0y5kebnxT0snJnfv1RvG0+tNW/hiGguT3LyjlvoGXplGpVaj4oyZyJuTZ7VtPRpp226U/4fD33Xfblc7tZzFFtt1x6ojq+en6taaqpnrjqT0B5CQefrOtaXoeN4o1nUcPAsT1Rcyb1NuJnwRMz1y8Dmtxna4D4Kzdart03cina1jWqp6rl2r72J9aNpmfWiWUuBeCeKOd/EGbq+sarXRiWq4pv5t6np7TPXFu1RvEdUd6NoiJjw9fr4fhcXizqvNvXsWdPr759yOuvKco1apxuaPA2Tfiza4q0jpzO0dPIpoj3Z2hL7F61kWaL2Pcou2q46VNdFUVU1R4YmO6zpqPYt6bOFVGncR5lGXEeZm/YpqomfXiNpj3ZVxy24u17lBzGr4d127VGlxkxYzcaapqt0RVttet+DqmKvXju97br9E3W9UVTcbWaqqYzymMs+DHlKqZ+9DawM2dlPzMz9KyrfCWg5NeNXcsxdzr9qdq+jVv0bUT3t4658MTEeHfybhcrS/W0WNn/AKhvVVFMZyuvWuYHCWiZNWPqnEel4+RRO1VqrIpmumfXpjeY9t2+H+LuHeIqpo0PW9Oz7kRvNuxfpqriPDNO+8e4zZy77G69rOh4+p8U6pewKsmiLlvEx7cTcopmN4muqrqiZj+7t1eHfqiP82uS+p8t8a1xDoWp3svT7NynpXqY7VfxapnamreJ6432jpRttMx1d97NOF4daWnm9nbzt6adWf8APej264jOY6m0BUnY5cxMnjrhXIsavXFesaZVTbvXNtu3UVRPQrn1/M1RPsb99YXGHEGLwrwzqGt59u9dxsK32yuizETXV1xG0bzEd2Y77xLe6Wthbzd6o+9E5fT5pYqiYzey6mpalg6Xj9v1PNxsOxvFPbMi7Tbp3nuRvVMQyjxN2RXFfEOT4g4M0unAm7PRtzRROVk1+xG3Rj2OjPsql4ku8R1cX27XGN7Pr1a3ctzcoza5quURVFNURtM+Z6qonbvPduvRm2rn/nqin15ayiqto9T9EwFYTAACL6zzB4R0XJqx9T4j0vHyKZ2qtTkUzXTPr0xvMe2obsm+aOpUa1c4M4bv3cei3TTGddszMXLtdURMWqZjriNpjfbrmZ27078fBnYyV5elWcrivWLuJlXaYqnExbdNU2t+9VXPVM+GIjaPDL3rHCrGzsKbxfrTYirSIjOZ96KbSZnKmGh9A4w4c4hudr0TXNOzr22/arORTVXt4ejvv/k95jrmtyKzuBNJq4i4e1W7m4mJVTVdiaO137Eb7RXE0z1xE7b7bTHd8O1wdjVzGy+NeHMrT9bu9u1fS5piq9Pdv2qt+jVPhqiYmJn2J7sy0veF2VN387ulpt0R1T1ZTDNNc57NUda5XS1bVNP0fEqytWzsXBxqeqbuTdpt07+zMxDp8Y8QYnCvDGpa3qG84+Fam5NMTtNc9ymmPXmqYj22NNG07izn1x3fuZWZ0LNqOndu17zZwrUz1UUU+Ge9HdnaZme7KLDsM87pqtrWrYs6dZ/aCuvZ6o1ayxuaHA+TkxYtcVaR2yZ2jpZFNMTPsztH+aX2rlF23TctV01264iqmqmd4mPDEs2av2LmLGlV+NHEV+dRpp3pjJsxFqurweZ66Y9fzW3glCuSvH2sct+OPIrxNXdt6TXkeJb+PeneMS7M7Rcp8FO+2+3VMTv4HXVhN2vNlVXcLSapp1iYynwY8pMTlVDYGr05delZtOmVW6c+qzXGPVd+8i50Z6M1bd7fbdn/AJN819X0ziargXmTNdGpW7nifHzL8+b6fet3J/vdLq6Nff3ju7xLRbPPZa8EUZuh4/F2Bb6ObgTTZy5pjaa7NU7U1T69NUxHsVes5cJmwtqpulvHVXpPrifUzaZx96PU0MKx7HzjqrjfgOzXm3Onq2nzGLlzPdr2jzFz/mju+vFSznnXiwru1rVY16xOTeJzjOABCyAAAAAAI/zA842v/oN75EpAj/MDzja/+g3vkSlsO1p4wxOjo9j5+DXF/P3flLIVv2Pn4NcX8/d+Ush9hp0h54A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Fcw+ZvDXL69hWuJcm/ZrzKa6rParFVzeKZiJ327n30Jqzx2VXLrirjrUOHbnCul+L6MS1fpvT4otWuhNU0bff1U79ye4CR+WR5c+mOb8SufQeWR5c+mOb8SufQzJ5Xzmf6mf/AD+L9oeV85n+pn/z+L9oDTflkeXPpjm/Ern0HlkeXPpjm/Ern0Ml8Xco+N+ENFuatxFoniPT7dVNFV3xXYubTVO0RtRXM931kDBvDyyPLn0xzfiVz6DyyPLn0xzfiVz6GYrPIDmZetUXLfDW9FdMVUz4vxuuJ7n/ALR9eV85n+pn/wA/i/aA035ZHlz6Y5vxK59CyOC+KdL4y4fsa1oV25dwL1VdNFVy3NEzNNU0z1T192JYc8r5zP8AUz/5/F+0a47HvhrVuEuVum6RxDieJNRs3b1VdrtlFzaKrlUx10TMdyY74LHAAAAAAAABl3jvsl9Y4b4z1vRbHD+n37Wn5dzGpuV3q4qrimqY3mI9gGohVnILmdmcztI1XMz9Px8GrDv02aabNdVUVRNO+87rTAAAAAAAAAYJ5zcd8XafzU4oxMDinXsXFs51yi3Zs6jeooopie5TTFW0R7Dez85uen4YOLv1hc/mDSPYdcQazr+jcS167q+o6nXZyLNNurNya700RNNW8RNUzt3GiGZOwe/7j4r/AEmx8mtpsAAAAFPcddkHwpwXxXn8P6pp+uXczDmiLleNZtVW56VFNcbTVcie5VHeh4Plq+B/SriT4vY+2Z67Jr8OPFH/AB2P/p7bwOW3LvXOYmdmYnD3iXtuJbi7c8UXehHRmdo26pBqTy1fA/pVxJ8XsfbHlq+B/SriT4vY+2U15WPmB4NI+Nz9U8rHzA8GkfG5+qC8cHsoOAcm5FN63rWJE/3r2LTMR7yuqVjcIcx+EOL6oo4e17Dyr8xvGPNU273wdcRV/kxvrHY68xdOsVXbelY+dTTG8xi5VFVXtU1TEz7W6rM7DztH1GvGzsfJwc/Hq81bu0VW7luqPWnaYkH6kDI3IDsgMzGzsXh3jzLnIwrsxaxtTvT5uzVPVFN2r+9TP+KeuO/Mx3NcgAAAAAAAAAAAAAA/lddNuiqu5VFNFMb1VVTtER4ZZB5zdkfqWZqGRpPL+9GHp1qqbdWpRTE3b8x1TNvfqop8E/fT3eruLf7KviW9w7ykzLWJcm3kareo0+KqZ64oqiqqv3aaKqf+ZhLCxb2dmWMTFtzcyL9ym1boju1VVTtEe7IO1quuatrF6q7q2p52ddqnea8m/XcmfbqmUk5RarqGJzJ4VtYmfl2LV3VcW3cotXqqYrpm9TE0zET1xMTMbNm8ruSvC/BejY0ZWm4mqa1NETkZuVai75vvxbiqNqKY7kbdc9+U/nh/Rpu2rk6Rp03LVUV26pxqN6KoneJiduqYnuSD0L923Ys3L16um3at0zXXXVO0UxEbzMz4Gbta7K/R8XWLmPpXDmVn6fRXNMZVeVFmquI/vU0dCerwbzE+HZf3F+mXNb4T1vSrFyLd7Owb+LRXPcpqrt1UxPtTL81tZ4e1fRdXuaXqmnZWNqFFc0TYrtz0pn1vDHgmOqe8D9H+A+LtL444Yxdc0SuurFv7xNFyNq7VcdVVFUd6Y+iY6pSBT3Yr8Kapwpyw7Xrdi5jZOfmV5tOPdjo12qJooopiqO9M9Dfb14764QBFeafFF7gzgHV+IMXHt5N7CooqptXJmKat66aeuY/4mavLZa56mtN+HrBr8dPRsurP0fBzK6YoqyLFu9NMdyJqpidv83cAAAABmHsxuJte0DUuF6dB1vU9MpvWcibkYWXcsxXMVUbdLozG+2893wq97HLjXirVuc3DuFqvE2t52FdnI7Zj5Ofdu269se7Mb01VTE7TET7MQlnZx/8AevCP5nJ+VbVn2L34deGPZyf/AKa6D9AAAAAAAAAAAAAAAAAAZD7IHn9mZmflcOcC5dWNgWaptZOpWatrl+qOqabdUfe0R/ijrnvdXdDQ/GfNLgzg25XZ13Xca3l093Fs73r0T4JooiZp/wCbZWWf2VPBtm5NOHpeuZMR/fm1aopn2N69/wDJj7RdI1TiHVKMLR8LK1DPuzMxasUTXXPhmdu94ZlbekdjPzBz7NNzItaXp0z19DKy96o+DioFy4PZVcH3bkU5ek65jxP96LdquI9nzcT/AJLJ4M5s8E8YXaLGja7jzmV9zFyImxdmfBFNcR0p/wCHdlbU+xi4/wAOzVXjzo+fVEfeY2XMVT8JTTH+apOJOHdZ4X1KcHX9OytPy464ov0TT0o8NM9yqPXjeAfp8MW8i+f+o8O5uNo3GeVdz9CrmLdGXdma72J3omZ7tVHhieuI7nc2naFm7bvWqLtmum5arpiqiumd4qieuJie/APoFY8++ZOXyz4d07UcHAx86vKyvE80Xq5pimOhVVvG3sAs4ZY4N7JzWNf4v0PR73D2n2bWoZ1jEquU3q5miLlymiZj143anAAAAAAAAABw516cbCyL9MRVNq3VXET39o3BzDIHlstc9TWm/D1tIco+LL/HPL3SeIsvGtYt7N7b0rNqqaqaehdrtxtM9fco39sEvAAAAAAAAAAAAAAAAAAAAAAAAAAAAAAAAAAAAAAAAAAAAAAAAAAAAAAAAAAAAAAAAAAAAAAAAAAAAAAAAAAAAAAAAAAAAAAAAAAAAAAAAAAAAAAAAAAAAAAAAAAAAAAAAAAAAAAAAAAAAAAAAAAAAAAAAAAAAAAAAAAAAAAAAAAAAAAAAAAAAAAAAAAAAAAAAAAAAAAAAAAAAAAAAAAAAAAAAAAAAAAAAAAAAAAAAABRXDn/AKwfEv5iv+dpbapOHP8A1g+JfzFf87S23zbpJv1XCHZY/hAHgpQAAAAABXXZA8QVcOcqNbv2a+hk5VEYVqYnad7k9Grb14o6c+0sVnjszM2q3wpw/gxPmb+bXemPD0KNv6j0cJsYt75Z0Tpny6/2aWk5UzLqdhpoVNGla/r9yj/aXb1OFaqnvU0xFde3szVR71pJUXYsY9Njk9p9ymNpv5F+5V68xcmn+VMLdb4zaza361mfVOXy6izjKmAHV1TOx9L03Kz865FrFxbVV67XP92imJmZ9yHmREzOUN2cezA4x6GPp3CWHc81c2zMzaf7sbxbon2Z6VW3rUrV5DcIeQ3lxp2Lft9DUMuPFmXvHXFdcRtTP/DTFNPsxLNnLnCyObnPW5qup25qw6b86hkUVdcU2qJiLdr14+8p9jdtZY8XmLldrLD6dfxVcZ/nJDZ/eqmtE+avEdXCXL3XNZtTEX8exNNiZ/K1zFFE+1VVE+0zl2LHDmBkanq3GnEd2zTjaXMUWb2VXEUU3quuq5VVV1b0xttM9+vfuxCy+y8y6sflbj2aZ2jJ1K1bqjwxFFyv+dMM9cquCOI+ZG+iYOXVi6BiXpyci7XEzat3K4ineKY26dcxTERHeiO7Hf7MJu9Poy0rqr2Iqnrn3R6vHrjxa2k/fhrS5zj5f28jtFXFGFNe+29MV1U++inb/NMtI1XT9ZwaMzSc3GzcSv729j3IuUz628d/1lD5PYu8Pzp00YuvarRn9Hqu3KbdVrf/AIIpidv+ZTfDur8Q8j+Zd3DzZrmzbuU05mPRVM28qzPcrp37+070z3Ynqnvw46MJud8oqi42szXHXlMa8NG02lVP4obpHDh5NnMxLGVi3KbmPfopuW66e5VTVG8THsxLmVyYy6pTIdzN4A03mHpGLp2sZWbj2Me/4opnFqppmaujNPX0qauraqXa5dcF6dwFw5GjaRdyLuP22q9NzImma6qqtt95piI70R3O8k6B86eLtT4J4IuavoeNjZOZTkW7UW8i3VXT0at952pqif8AN12Npb28U3OmrqmeqPVm1mIj7yeMRdk1es6pzmzMfTY7dfpt2MauLfXNV3ox5n1566Y9mNnb4g7Ifj7OxK8amnT9KqrjbtmLjVU3NvWm5VVt7MdaRdi/wxw1rGvzruq61bz+JLFVV+1p1yKoqt1b/wDbVTV/2lXXv1bxE9c9e21muFwtMGiu+3jryjKIjr+fdCGuuLT7sNUafbuWcDGtX5iq7RapprmO/MRG7E3ZHWa8Pnnql/OtzVj3Zxr1MTH39uLVFM7e3TVHtNwqZ7Jfg/h3W+F6NX1nVMfR9RwomjGyrsTVF3fr7VNMb1VbzvMbRMx1zttu8jAb3Td75nXHVVGXV78voktac6Vw4t+1lY1nIxrlNyxdoi5brpneKqZjeJj1tkJ56ZWLicpOJ682aYt14dVqiKu/cq2po29fpTDJ/APOjjLhDTqNL027jahg2uqzYzLVVztceCmaZpq29bfaHS4u5h6/zK1TBw+KdWxtO0yLseZotVU2LE9ya5pp6VVUxG8de+2/e3l6Vh0at7K8xXVVGxTOefryjr072k20TCzewxxr863xLlRTPiWnHtWqp701zVMx/lE+60zxHouDxFomVpOq26ruDlUxTdoprmmaoiYnbeOuO53ngcp+FdE4S4Mw8PhzIozMa9Hb682mYnxVXMRvXvHVt1RER3oj20xeNit985vlVvZ9WmXf1etJZ07NOUvG4a4X0PhjG8T6BpWJgW5jaqbNuIqr/wCKru1e3Msa9kL+H3WfzuJ/9PZbjYc7IX8Pus/ncT/6ey9PozXVXfK6qpznZnnDS26qYbjAVhMAAqfK5F8OZXHc8V38/Vq86c6nPmzNy32qa4riqKduhv0erbbffbvrYGcObfO3i7hHj/VtE0jS9LvYOL2rtd2/j3qq56Vqiud5puRHdqnvPTsLO9YrXFlFWc0x1Z+qOppM00Rmt/nBmYuDyt4qu51VNNqrTr1qOl3666Jooj2ZqqphnvsNMXIq4u1/LppnxJbwabVdXe6dVyJpj3KK1dcVcxNe5jalh4fFmtWsDSouxM027FXabP8AvzRTvVXMd7ffu97eWw+UHDfD3DXBWJY4Vybedh3/APbV51MxM5Nc9U1Tt3Nttuj3ttu7u9m8WE4Th9VhadddpPq0jx70cT5SvOPUgvZe5lzG5X4ti3MxTlalat3PXpii5Xt7tNPuOPsQMGzY5bZuXRTHb8nUK4rq7/RpooimPa3qn23vdk1oF7XuVGdVjUTcvaddoz4piOuaad6a/corqn2ladiHxrh4tGocJ59+izev3vFeF052i5VNMU10R6+1NMxHf80isqZtcEqps9aas54fzkzPVadbULH/AGYOkWsPjzTdSs0xTVn4e13b+9Xbq26XvZpj2mvrldFq3VcuVU0UUxNVVVU7RER3ZmWKuya4607jHi/Fx9Frpv4Ol26rMZNM703q6piapp8NMbRET3+vvbIujNFpN9iqmOqInP8AnFm2mNlrPlvqdzWeX/Duo3qpqvZGBZruVTO8zX0I6U+7u9PiPSrOu6BqOlZURNjNx7mPX60VUzG/tb7ovyPpmnlJwtFXd8RUz7synLxrz/xXivY6sqpy8JSR1wxr2LWsX+Hua9/Q8qZop1C1cxblEz1Retb1Uz7Pma4/5mymH86fGHsnaq7XmKaeIqap271Ny9EzHuVy3A9rpJTFVtZ28f8AnTE/zwyRWOkwAK4mAAAAAAEf5gecbX/0G98iUgR/mB5xtf8A0G98iUth2tPGGJ0dHsfPwa4v5+78pZCt+x8/Bri/n7vylkPsNOkPPAG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TXZbfgW1D9Kx/lwwg3f2W34FtQ/Ssf5cMIA/UrSf8AurC/M0fJh2nV0n/urC/M0fJh2gAAAQnmfzL4f5c6ZTka3fmvLuxM4+FZ2m7e9eI71Phqnq9meoE2GG+M+yV421u/cp0WvH0LCmfM0WKIu3Zj/euVxPX69MUoBe5n8d3rnTr4w1+Kt99qM+7THuRMQD9Ix+ffDvPfmHol6iqnX7ufaieuzn0U36avZqnzUe1VDSXJ/shNG40ybGk6/Zo0bW7kxTb3r3x8irwU1T101T3qZ9qZnqBeQIJzz1jP0DlRxDqej5NeLn49qiq1eoiJmiZuURO2/V3JkE7fm/zp/C3xf+tMj5cvS+7bzG9VWb7y39VBNV1HL1bU8rUNRvVX83KuVXb12rbeuuZ3mZ2BrXsIfOrxL+m2/kNKPzS4R494n4Pxsixw1rF/T7ORXFd2m3FMxVVEbRPXE95ZvKLm1x1rPMzhvTtT4jy8jCyc2i3etVU0bV0zPXE7Ug3AD+V1U0UVVV1RTTTG8zM7REA/ozlzT7JrTtFyb2ncE41rVsu3M01516Z8TUz/ALsRtNz2d4jwTKgNd538w9Zu1VXuJsvGonuW8KKceKY8ETRET7syD9DB+bljmfx3YudOjjDX5q7u1efdrj3JmYWFwV2S3Gei5FujXasfXcGJ2qpvURauxH+7XREdf/FFQNwiK8uePNE5gaDTqegX5qimYpv49zqu2K/8NcfymOqe8lQD85uen4YOLv1hc/m/Rl+c3PT8MHF36wufzBf3YPf9x8V/pNj5NbTbMnYPf9x8V/pNj5NbTYAAAAPz77Jr8OPFH/HY/wDp7axewh89XEv6Fb+Wrrsmvw48Uf8AHY/+ntrF7CHz1cS/oVv5YNfgAK1548r9P5i8MX4ps27ev41uasHKiIirpR19rqnv0Vdz1pnePXsoB+V123XZu127tNVFyiqaaqao2mJjuxLfHYxcX3uLeVmH4tuTcz9MuTgXq6p3muKYiaKp/wCSqmN+/MSxtzlxrWJzX4ts2IiLcanfqiI7kb1zO3+a/wDsG71dWFxjYmZ7XRcxK6fZqi7E/JgGowYA8sHzP9U3/kMX7MG/xnLTufk8O8lNA1fiG9GscW6lGRNqxFNFrpU037lEXK4oiIppiKYjqjeqY9mYoLibnfzB1/Kru3OIsrAtzO9NnTp8T00R4ImnzU+3MyD9ChkjsR+NOJtd5hahp+ua9qepYdOmXL0WszIqvRFcXbURVE1TMx1VT7rW4A8niriPSeFNFv6tr+bbw8Gz3a6+7VPeppiOuqqe9EdbKPMDso9bzr93H4KwrWmYcbxTlZNEXb9XrxTPmKfYmKvZBsQfnFn81+Ps67Vcv8X61TVPdixlVWY9yiYh2dI5ycwtKu03MfivUrsx/dyq4yIn2rkVA/RQZd5Y9lDbysmzgcf4drG6cxTGpYlM9CJ/95b65iPXpn/ladxMmxmYtrJxL1u/j3aYrt3bdUVU10zG8TEx1TE+EHKDK3ZVcxOLOEeYWn4HDmt5GBiXNLt367VummYmubt6mauuJ71NMe0D1uzeqmOEuG6N/MznXJmPYt/6s4cm7dNzmxwfTXG8eOuNO3sXKZj+TqcXce8T8YY2PY4l1i/qFnHrmu1TcimIpqmNpnqiO88PStRy9J1PF1DTr1VjNxblN2zdp23orid4mNwfqSPzx+7bzG9VWb7y39VpTsTOMeIOMNG4hvcS6ne1C5j5Fqi1VdimOhE01TMRtEeAF9Diyq6reLeronaqmiZifX2YF8sHzP8AVN/5DF+zBv8AFecgOI9V4s5VaRrGv5XivUb9V+Ll7tdFvpdG9XTHmaIiI6oiOqFRdlbzB4q4Q4y0jE4b1nI0/GvYHbblFummYqq7ZXG/XE96IBavZJ/gR4p/M2vnrb89k217mrxvxBpGRpescQ5WXgZERF2zXTREVxExMb7U792IQkH6f8J+dXRv0Kz8iHqvztxuc3MLFxrVixxRmUWbVEUUUxTb2ppiNoj73wNMdiZxjxBxho3EN7iXU72oXMfItUWqrsUx0ImmqZiNojwAvoAAAGS+zj/714R/M5Pyras+xe/Drwx7OT/9NdWZ2cf/AHrwj+ZyflW1WdjZmY+n86OH8vOv28fFsU5Vy7duVRTTRTGLdmZmZ7kA/QcZL5n9lBmV5d7B5fY9uzjUTNPjllW+lXc9ei3PVTHr1bzPghS2o82OPtQuzcv8X61RVPXtYyqrEe5RtAP0dH536Fzp5haNfpuWOKM/IiJ66M2qMmmqPBPT3n3JiWl+SvZB4HGeZY0XiaxZ0vXLsxTZuUVT2jJq/wAMb9dFU96mZnfvTvtAL5BAOeudxFpPLXU9V4PzqsPUtP6OTVVFm3d6dqJ/2kbV01R1UzNW+2/mQT8YA8sHzP8AVN/5DF+zba5bcSU8XcB6HrtM0zXmY1NV3o9yLseZuR7VcVR7QJKAAKG7KfmdrHAmHoeFwtnRh6nmXK71252q3dmLNMbRG1dMx5qqru7b+YUtwLzi5qcV8Y6PodjiaYqzsmi1VVGn4vmKN/N1f9l3qYmfaBuIAAAFX9knxRe4V5S6rfw7k28zNmnAs1xO00zc36Ux6/Qivb19n5+UxNVURTEzM9URHfbX7NHHu3uVen3LcTNFnVrVdz1om1dpifdmI9ti7Av+Jc7HyJp6UWrlNzo+Had9gfohyZ5e4HL3g/EwrFi346XrdNzPydvN3LsxvMb/AOGnfaI9vuzKeuppGo4ur6Xiajp92m9iZVqm9auU9yqmqN4n3JdsBF+YvBOkce8NZGka1ZpqiqJmxkRTHbMe5t1V0T4fDHfjqlKAH5e8R6PlcP6/qOkahTFOXg368e5t3JmmZjePWnux6zY3YfcZXde4FytCzrk3MnRLlNFqqruzj17zRHr9Gaa49aOjDw+bvY8a1xnzD1biDS9V0vFxc2bdUWr3bOlE026aapnamY65pmfbSPsfuTet8s+IdTztT1PAy8bLxYsxbxunvFcVxMTPSiI226XugvVnTs2vOHoP6y/pVq35581eN9A5r8Q6Zo/EOVi4GPdoptWaKaJiiJt0TO29O/dmVT8W8wOKeL8OzicSazkahj2bnbbdFymmIpq2mN+qI70yD65T/hT4N/XWF8/Q/Sl+Wmm52Tpmo4ufgXarOXi3aL9m7T3aK6ZiqmqN/BMRKe/dt5jeqrN95b+qD9DhXHY8a7qfEnKXRtU1zLrzNQvV34uXq4iJq6N6umO5ER1REQscAQbmlzP4e5cadTd1q9Vdzr1Mzj4Njabt31/BTT/vT7W89TKnGPZK8ba1euU6LXjaFhzvFNGPbi7d2/3rlcT1+vTFINyD83L/ADP47v3Jrr4w1+KpnfajPu0R7kTEPY0LnfzD0a9TXZ4ly8qiJ67ebFORFUeCZriZ9yYkH6FiguTfZE6fxdm2NG4px7OlaxemKLN63VPifIq/w9fXRVPeiZmJ8O8xC/QHT1n/ALnzvzFz5Mqd7K3izXeEODdIy+G9Ru6fk3s/tVyu3FMzVT2uuduuJ78Qy7d508xLtqu3c4pzaqK4mmqJpt9cT3f7oK7b/wCxc/ATwz/81/8AVXWAE14e5pca8OaPj6VonEGVh6fj9LtViimiYp6VU1T3Ymeuapn2wfo+Mpdi1zG4t4s5jZen8Ra3kZ+HRpt29TauU0xEVxctxE9UR3qp91q0AJ6o62eebXZJ6Zw9k3tL4MsWdX1C3PRry7lU+JrdXgjad7k+xMR689wGhh+eOu86+YWs36rl/ifOxqZneLeFMY9NMeCOhETPtzLz8Dmvx9g3YuWOL9bqqjr2v5VV6PcrmYB+jwyBy57KLVsTJtYvHeLbz8OqYpqzcW3Fu9R680R5mqPWiKZ9nuNY6Hq+Bruk42p6PlWsvAyaOnavW53iqP8ApPemJ64nqkHeAAAAAAAAAAAAAAAAAAAAAAAAAAAAAAAAAAAAAAAAAAAAAAAAAAAAAAAAAAAAAAAAAAAAAAAAAAAAAAAAAAAAAAAAAAAAAAAAAAAAAAAAAAAAAAAAAAAAAAAAAAAAAAAAAAAAAAAAAAAAAAAAAAAAAAAAAAAAAAAAAAAAAAAAAAAAAAAAAAAAAAAAAAAAAAAAAAAAAAAAAAAAAAAAAAAAAAAAAAAAAAAAABRXDn/rB8S/mK/52ltqk4c/9YPiX8xX/O0tt826Sb9Vwh2WP4QB4KUAAAAAAZq7NKiqdP4Urjfo03cmmfZmLf0S0qozsvdLqzOW+HnW6d5wc+iqufBRXTVTP/imh62B1xRf7KZ78vnEw0tYzol7vYwVxVyY0aI7tNzIifhq5/6rWUb2Ieo05XLTLw5q/wBph6hcp6Pgpqppqifdmr3F5IcWomi+2sT7U/r1ln+GBQfZbcY+NXCeLw3iXNsvVaunf2nrpsUT3P8Amq2j2KaoX1cuUWrddy5VTRRRE1VVVTtERHdmWH9Ru5HOfnrTbtTX4hyciLVufyWHb7s+tM0xNX/FU7cAu1Npbzb2n4LONqf2+vg1tasoyj1r67FjhDyP8v8Ax2ybfRztaqi/1x102I3i3Ht71VexVC6HFjWLWLjWsfHt027NqiLdFFMbRTTEbREe05Xl3y81Xq3qtqvXP+klNOzGSh+zFt1Vct9LrpjemjVbe/rb2rrtdiJNqeVuR2ummK41K7FyY7sz0Le2/tTCac6+FbnGHLfVtMxaOnm00RkY1Pfm5RPSimPXqjen/mZ77Fnj7E4Y1rO4c129Ti4mo1xXZu3Z6NNu/HVNNW/c6UbRvPfpiO+9670zesHrsrPrqoqzy938z+SKfu2mctfMpdmdh2bfEHDWbTTEX72NdtVz35poqpmn5dTVdddFu3Vcrqppt0x0pqmdoiPDMsUdkNxZb5gcyMbB4dmczGw6YwcabXmov3aqvNTT4YmZimPD0d++g6NWddV9i0j8NMTn8mbafu5NQcj8i5k8pOFrl6ZmqMKm3G/gp3pj/KITl4vBWixw5wjo2jxMVThYluxVVHcqqppiKp9ud59t4Gm81+C9S4ko0DC1rturV3qsemx4lv071077x0po6Penr32eXa2dd4tbS0saZmM5nqjSM/W3icoiJTkUl2VljWbXA+Dq2h5mZjRg5W2TONdqtz2uuNoqnozG8RVFMf8AM63Yu8wcbWuFo4f1XUKq9cxLtdVEZN2aq8i1VM1RMTVO9UxMzEx3oiE8YbXVcvPKJziJymO738vmxt/e2V2ajp+HqeJXi6ji2MvGrjaq1ftxXTV7MT1MVc7eG/uXc08bJ4Wu3MSzXRRn4fRq3mxV0piaN+/G9M9U96rad23bldNu3VXcqpoopjeqqqdoiPDMsS9kRxNY485n2Mbh2fFtnGt0afYqteai/dmuZmafDG9UUxPf237kvS6MzaTeKqf/AAyna7v5/lpbZZe9snhfVI1zhrSdWpp6EZ2Jayej/h6dEVbf5sd819UzuZfPGnQaL9VGHZz40vFp7tNqIr6Ny5t35mYqq9iIjvNhcJ6XOicLaPpU1RVODh2caao780URTv8A5MXcZRf5d9kFk6hlWa5tWNV8caKYj/tLFdfT8z/yzNPsxLfo/TR5xbTZ/iiJ2f58mLXSM2yeD+E9G4Q0m1p+g4NrGtUUxFVcUx2y7P8Airq7tUz6/tdSKc6OW+lca8L51ycSzb1vHs1XcXLopiK5qpjeKKp79M7bbT3N94TjQdZ07X9Ksalo+Xay8K/T0qLlurePYnwTHfieuEc5r8a6dwTwhnZmbkW6cy5ZroxMfpebvXJjaNo7u0T1zPeh4t3rvPnUTRM+Uz8c/f8AulmKdnr0UL2IXGGVa1zN4UybtVeDfs1ZWNTVO/arlMx0ojwRVEzPs0+vLVrHfYh6HkZvMDL1foTGJp+JVTNzbq7ZcmIpp97Fc+167Yj0OklNnTfqtjujPj/rJpY57PWMOdkL+H3WfzuJ/wDT2W42HOyF/D7rP53E/wDp7KfotvVfwTzhi3/DDcYCtJgR7WONOGtF1W1pmra5p+Hn3NujYvXopq6+5v4N/X2SFvVZ1UxE1RlE6e8zBi3jXiHiHgDnrk3NQ1HVLunWNTjNpx5ya5ouY1dfS6NMTO0x0Zmnwbx6zYWg6zp3EGlWNS0bLtZeFep6VF23VvHsT4JjvxPXD0L9htd0ootc9qmuM8/2aU17UzCFc4uXGj8acL6hVXhWbes2bNV3FzKKIpuRXTG8U1T36Z7kxPh3jrUb2IPFGVi8V5vDdy7VVgZlirIt25nqovUbbzHg3p33/wCGGg+bPGen8F8G6hmZuRbpy7lmu3iWOl5u9dmNqYiO7tEzvM96GdOxA0G/mcc52tTRMYeBi1W+nt1TduTERT72K59zwvWuE1VYVb+X/BH4c+/3eOSOvtIya9ropuUVUV0xVRVG00zG8THglmHmR2N+XVql3UeA8rHosXKu2eIMiuaJtT3drdfXEx4Inbbwy1APDuWIW9xrmuxnXWPVKWqiKtWRsPkzzW16KNP4h1q9j6XExFUZep15FER/u26apiZ9advZQ/n3who/AutaNoGjTXevW8GL+XkXPv7tyuuqOuO91UxtEdyJ78zMzrHj3mjwtwXhXbmo6lZv5tMT0MHGriu9XPg2j72PXq2hmvlppGqc4+cV7iTWLO2m49+nKyp7tumKdu1WI8O/RiJ9aJnurXh1/vVptXu8RFFlREzlEZRM/v8AVBXRTH3Y1av4F0yrReCtB025T0bmJg2LNcf71NERV/nu90FJrrmuqap1l0x1MO8wIm/2SeTTb++q1vHojbw9KiG4mI+DqPJd2TNvIs+bs163ezaZ/wDd2q6rlP8AlRENuLH0inZiwsp1poj+fohsfXIArSYAAAAAAR/mB5xtf/Qb3yJSBH+YHnG1/wDQb3yJS2Ha08YYnR0ex8/Bri/n7vylkK37Hz8GuL+fu/KWQ+w06Q88A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dlt+BbUP0rH+XDCDd/ZbfgW1D9Kx/lwwgD9StJ/wC6sL8zR8mHadXSf+6sL8zR8mHaAABGuY3F2FwNwdqOvahtVRjUf7K1vtN67PVRRHsz7kbz3n508X8SanxbxDl6zreRVfzcmvpTP92invUUx3qYjqiGhezZ4mruaroXDFm5/sbNqc+/THcmuqZoo39eIpr9+qbkBwha405o6Vp+Zbi5p9iZzMqmY3iq3b6+jPrVVTTTPrVAsvkh2O08R6bj69xtcv4un34i5jYFqehdvUT3K66v7tM96I65jr3jv6CxeS3LvGx4s2+FNPqoiNt7nSuVe+qmZ/zWFERERERERHVEQAz5zH7GbhzVcG9kcGTXo+p0xNVFiu5Vcx7s+CelvVTv4YnaPAx5rWl52havlabqmPcxc/EuTbu2q+qaKo//AD3iY6pjrh+ozLPZpcG2fE2l8YYlqKb3TjBzJpj7+JiZt1T7G1VO/r0x3gS3sWOaV7jHRLvD+u35u63pluKrd6ud6smx1R0pnv1UzMRM9+Jpnrndc/EmhadxLomVpGt4/inTsqmKb1rp1UdKImKo66ZiY64juS/O/k9xLXwlzK0DVqa5os0ZNNrI8E2a/MV/+GqZ9mIfpECqvK+csPUz/wCfyvtGJ+Z2l4eicxOJNM0yz2jBxM+9ZsWulNXQopqmIjeqZmerwy/S1+b/ADp/C3xf+tMj5cgtzsWOWvCfHOga5k8U6T4uvY2VRbtVeKbtro0zRvMbUV0xPX4V/aFyT5faDrGJquk8P9oz8S5F2zd8W5FfQqjuTtVcmJ9uFY9hD51eJf0238hpQBmbswuYuTpmLjcGaTeqtXM214oz7lE7T2qZmKbW/gqmJmfWiI7ky0yqbmDyH4X474oyNe1nO1q3mX6KKJoxr9um3TFNMUxtFVuZ72/d7sgxPy/4P1PjnijF0PRaKZyL29Vdyvqos24++rqnwR/nMxHdlsvg3sc+BdCw7caph3Nczojzd/Lrqpo37/Rt0zERHs9KfXe9yu5O8Oct9TzM/Qr+pX8jKsxYqnMuUV9GnpRV5no0U7bzEe4sgFbaryP5dalj1WrnDGLYmY6q8auu1VTPhiaZj/PdlDn7yfvctNQx8rAv3czh/MqmizeuRHbLVcRv2uvbqmdt5iYiN9p6o2b4VN2U+Hay+SGvV3KYmvGqx71uZ/u1duopmfe1VR7YMkcheNcjgjmRpmVF2qnT8u5TiZtvfzNVquYjpTHhpmYqj2Nu/L9EH5WRMxO8dUv1M0+5VewMa7XO9VdqmqfZmIBzvzm56fhg4u/WFz+b9GX5zc9PwwcXfrC5/MF/dg9/3HxX+k2Pk1tNsydg9/3HxX+k2Pk1tNgAAAA/Pvsmvw48Uf8AHY/+ntrF7CHz1cS/oVv5auuya/DjxR/x2P8A6e29nsYuP9A4A17WsriW/es2crGotWpt2arkzVFW89zudQN1im/LI8ufTHN+JXPoPLI8ufTHN+JXPoBcjp61qeJouk5mp6lepsYWJaqvXrlXcpppjef/AOildX7KDgXEs1Tg2dWz7u3mabePFuN/XmqqNvclnfnDzs17mPR4hm3TpmhU1RVGFZrmqbkx3JuV9XS270bRHrbxuCvuKtXua/xNq2sXqejcz8u7lTT/AIenXNW3tb7NbdhVo1zE4G1nVrtM0xqGbFu3vH31Fqnu+x0q6o9qWWeXvBmrcd8S4+jaJZmq5cmJu3pjzFi3v111z3oj/Odojrl+i/B/D2Fwpwxpuh6XTNOJhWYtUzPdqnu1VT68zMzPryD2H5Vv1UflWCScDcI67x5rtjR9BsVZF+Kd5qrq2t2Le+81VT/dp3mfZmeqJmWmOH+xP0ijFoniLiLPv5ExvVTg26LVFM+CJriqZ9naPYSXsPtFwsHlVTqdi1EZuo5Nyb92e7MUVTRTT7EbTO3hqleYKr5X8ktB5ccTXtZ0TUNUyLl3FqxareXXbqiIqqoq3iaaKevzEe6tDJv2sXGu5GTcptWLVE3LlyudqaaYjeZmfBEORTPZY8TV8P8AKfIxMa50MnV71OFEx3YtzE1XPammnoz/AMQMs88uZeZzG4tu3qblyjQ8Sqq3gY8zMRFO/wD2lUf46u7PgjaO89LkdyZ1DmVk15mTdr0/h6xX0LuVFO9d2rv0W4nq38NU9Ub9/uKx0bT7+r6vg6bh09LJzL9GPajw111RTH+cv0x4R4fwuFuGdO0TTKIoxcKzTap6tpqmO7VPrzO8z68yCE6JyK5d6Ti02qeHbGXXEbVXcyuq9XVPhnedo9qIh5XF/Y7cB67iXI0/Ar0XNmPMZGHXVtE97e3VM0zHsbT664gH5sczOAtX5ecSXNJ1qiKomOnj5NuJ7XkW9/vqfX70x3Yn2pm3+xQ5p39H1uxwbrWRNelZ1fRwa6538T357lEf7tc9W3+KY8Mry7Jbg2zxbyv1G7TairUdJoqzsavbriKY3uU+xVRE9XhinwMC2L1zHv271iuq3dt1RXRXTO00zE7xMA/VBCuNeVvB3G+q2tS4n0fxdm2rMY9FzxVetbW4qqqiNqK4ju1Vde2/W9Tl5r8cU8DaHrc7dPNxLd25EdyLm21cR7FUVQkIMd9lPy14T4G0DQ8nhbSfEN7Jyq7d2rxTdu9KmKN4jauuqI6/ApbljpeHrfMThvTNTs9vwcvPs2b9rpTT06KqoiY3pmJjq8EtM9m951eGv0258hnPkt+FvhD9aY/y4BsvyvnLD1M/+fyvtEv4H4E4b4Fx8qxwtp3iG1lVU13qe33LvSmImInzdVW3dnuJMA4c7+xZH5ur+T8sX6nZ39iyPzdX8n5Yg312Kv4DtA/48n/6i4lHG3LHhDjjULGbxRpHi7KsWu026/FN610aN5nbaiumJ65lF+xV/AdoH/Hk/wD1FxbQM487uTPAXDPKzX9Y0TQfE2o4tu3VZveLMivozN2imfM1VzE9Uz3YY5foT2Sf4EeKfzNr562/PYG7+HuQnLXL0DTMnI4b6d69i2rldXi7JjeqaImZ2i5t3ZT/AIH4E4b4Fx8qxwtp3iG1lVU13qe33LvSmImInzdVW3dnuPR4T86ujfoVn5EPVAAAABkvs4/+9eEfzOT8q2zBG+/VvvPV1NP9nH/3rwj+ZyflW1T9jppuJq3OnhjF1CzTex+3XL3Qq7k1W7Ndynf2KqKZBcHJ3sarGXpuPq/MGq/TVepi5b0u1VNuaaZ7nbao64mf8MbTHfnfeIuu1yY5d2sftNPCenTRttvVFVVXvpnf/NYIDNXNjsZ9KyNMyNQ5fxcw9QtUzX433Lk12r+392iqqZmmrwbzMd7q7rIldN3FyKqa4rs37Ve0xMTTVRVE+7ExL9UGGOy24WtcP80as/EtxRjazYjLmIjaIuxM03PdmIqn16pBpDsb+YNzj3gGidRu9s1rTKoxsuqe7cjbzFyf+KInf16alo5uNZzcO/i5VuLmPft1WrlFXcqpqjaYn2pYn7DrXa9N5p16XNc9p1XDuW+h3puW47ZTPtU01x7bbwPzI454fvcKcYaxoeRvNeDk12Yqn+/RE+Zq9umYn22o+wq4n8VcN6zw1fr3uYN6MuxEz/7O51VRHrRVTv8A86Idmlwr4i4p0ribHt7WtRs+JsiYj/2tv72Z9eaJiP8AkV52N/E/kX5uaNduV9DFz6p0+/17R0bm0U7+tFcUT7QP0GB43GeuWuGeE9X1q/tNGDi3L/Rn+9VTTM00+3O0e2DDXZOcSeSPm/q8W6+ljab0dPtdfc7Xv0/4k1pz2FvC3i7izVeJL9ve1ptjxPYmY/8Aa3O7MexREx/zwzrl5F3Lyr2TkVzcv3q5uXK57tVUzvM+6/QHsb+FvIryl0e1dt9DLz6Z1DI6tp6VzaaYn14oiiPZiQWcAAACNcyOFbHG3BOraBk1RR4rtbW7kxv2u5ExVRV7VURv628Pzh4i0XUOHdbzNJ1jHrxs/EuTbu26u9PhjwxMdcT34mJfqGrvm5yl0HmThUzn0zh6vZp6NjULNMTXTH+GuP79O/enude0xvIMp8lOeeq8vLVOl59mrVOHulNUWOltcx5meubdU9W3f6M9W/cmN531pwRza4L4yot06TrVi3l1/wD3PLmLN6J8EU1fff8ALMwxjzE5LcY8EXLt3L0+rP0yneYzsGJuW4jw1R99R7cbeCZVqD9VB+b3CfM/jPhSaI0TiHOtWKO5j3a+3WdvB0K96Y9qIXxwF2VW9dvG440imKZ2ic3Tt+r16rVU+7MVexANUjyeGOI9I4p0m3qXD+oWM/Cr6ouWqvvZ8FUd2mfWmIl6wK94k5M8BcS63lavreg+KdRyqoqvXfFmRR0piIiOqm5ER1RHchQnZScsuEeB+EtIzeF9I8Q5N/O7Tcr8U3rvSo7XVO21ddUR1xDXrOnZtecPQf1l/SrBlbl7p+Lq/H/DWm6ha7dhZmp42Pft9Kaenbru001RvExMbxM9cTu2/wCV85Yepn/z+V9oxXyn/Cnwb+usL5+h+lIPJ4V4c0rhPQ8fR9AxfEmnWJqm3Z7ZXc6PSqmqfNVzMz1zM9cuHjjiPG4R4R1XXs2OlZwbFV3ob7dOruU0b+vVMR7b3Ec5gcIYHHXC+ToOrXsuzhZFVFVdWLXTTX5mqKojeqmY23iO8D85uLeItS4r4hzNZ1q/N/Nyq+nVM9ymO9TTHepiOqI8ENB8j+x0sa5o+JxBxzcv0Y2TTF3G06zV0Kqrc9cVXKu7ETHXFMbTttO/eT3yq/A3pjxF8Zs/ZL6tW6LVui3bpimiiIpppiNoiI7kAgFjkvy7sY8WaOE9PmiI23riqur30zM/5q05q9jToedpORm8CW7mnarapmunDquzXZyNuvoxNUzNFU96d9u9tHdjRgD8rq6K7N2qiumq3coq2mmY2mmY73rS/QDsb+NL/G3LHDyNQuzd1LAuTg5Nyqeu5NERNNc+vNNVO89+d2OOe+HawOcHFlmxTFNE51d3aO5vXtXP+dUr87B67VOicV2pnzFORYqiPXmmuJ+TAL6424K4f440+xhcUaf4uxbF3t1ujt1y10a9pjfeiqmZ6plA9T5A8s7Om5d21w10blFquqmfF+TO0xEzH/tFvOnrP/c+d+YufJkH5btgchOTvAnFXKfQtZ17QvFepZPb+23vFl+30ujfuUU+ZpriI8zTEdUd5j9v/sXPwE8M/wDzX/1V0Hv8F8q+DeCtWr1PhnRvEWdXZmxVc8VXrm9EzEzG1dcx3aY69t+pNhw5uVawsLIysmuKLFi3VduVT/dppjeZ9yAZt7LXmne0mzHBegZE2srItxXqN63VtVRbq+9tRPemqOuf93aP70sy8A8H6rxzxNjaJodqK8i7vVXcr6qLNEffV1z3oj/OZiI65h1OLtdyeJuJ9U1rNmZv52RXfqj/AAxM9VMetEbRHrQ2J2H/AAla0fl3Xr123Hi7WbtVUVz3Ys25mmmn1t6orq9fePAD0+Cux04H0DCtxquHVrmftHTv5dVUUb9/o26Z2iPZ6U+u9jXeRPLvWMWuzPD1nCuTG1N7CrqtV0T4Y2noz7cSs4B+evO3lVn8stctW6rs5mj5e84mX0dpnbu0Vx3qo3j1pjrjvxEx7E7mLe4d4wt8MahemdH1evoWqap6rOTP3sx/xfezHhmnwNF9knoNnXuTuvxcoiq9g24z7NU/3Krc7zMezR049t+f+JkXcPLs5ONXNu/ZrpuW66e7TVE7xMe3AP1OHncN6nRrXDul6rbiIozsW1k0xHeiuiKv+r0QAAAAAAAAAAAAAAAAAAAAAAAAAAAAAAAAAAAAAAAAAAAAAAAAAAAAAAAAAAAAAAAAAAAAAAAAAAAAAAAAAAAAAAAAAAAAAAAAAAAAAAAAAAAAAAAAAAAAAAAAAAAAAAAAAAAAAAAAAAAAAAAAAAAAAAAAAAAAAAAAAAAAAAAAAAAAAAAAAAAAAAAAAAAAAAAAAAAAAAAAAAAAAAAAAAAAAAAAAAAAAAAAUVw5/wCsHxL+Yr/naW2qThz/ANYPiX8xX/O0tt826Sb9Vwh2WP4QB4KUAAAAAAeBx9w9b4r4M1jRLk0x4sx6qKKqu5Tc7tFXtVRTPtPfG9nXVZ1RXTrHWTGbInYo67c4e5hapwzqcVWK8+ibfa6+qacizM+ZnwT0Zue3ENdsvdkpwJm6BxFj8wuF6arc03aLmZ2qOuzepmOje28E7RE+v/xLu5VceafzA4Xs6jiVUUZtERRmYsT5qzc26+r/AAz1zE9+PXiYj3sZoi9004jZaVRlV7qo7/5zRWf3fuS5+aOj63xBwRqWkcNX8THzs2jtFV3KuVUU02p+/wBpppqneY3jud+UC5AcoMzl5mapqOvX8HJ1HIopsWKsSqqqm3b33q3mqmmd5mKe9/d9ddI8qzv1rZ3eq7UdVNWvf8280xM7QA42wozm7yCweLdRvaxw5lWtL1W9M1X7VymZsX6v8XV10VT35iJifBvvM3mOq6Xy2udflLGrKWKqYqjKWPJ5C8zL1mnTrupYviCOqKa9QuTZiP8Ah2/6Lf5O8jtO4FzKNX1XJp1PXKYmLdUUdG1j7xtM0RPXNXdjpTt60QuQd15x293izmymYiJ1yjLNpTZUxOb+TMREzM7RDEHJm3OtdkJh5OHHSsznZOXNUdyKNq6on/OI9tr/AJg6bq2scGavp3D2VZxNTyrFVq1dvRPRiJ6qo3jriZp3iJ69pndXHY68qcjgTDy9U1+i3Gu5kdqi3RVFcY9qJ36PSjqmapiJnbwR66bDLzZXW529VVX3qo2Yj1+vr4df6MV0zVVC4c3Ex87DvYmbZt38a/RNu5auU9KmumY2mJjvwzVxx2M12c6vL4I1W1ZtTV06cTNmqO1+tTcpiZn1t439eWnB51yxG8XKqZsass9Y9Ut6qIq1ZBq5E8z9SiMTUdXx5xd9v/SNRuXKIj/h2n+S3uUPI/SuBcqjVdQyI1TXKY/2d2aOjax946+hT3573Sn2ohcA67zjl7vFnNlMxTTOuUZZtabKmJzEE5qcstF5i6dbt6j0sbULETGPm2oia7e/92Y/vU+tPtTCdjzLG2tLCuLSynKYbzETGUsiXux75gaHlXJ4d1nErtVdy5Yy7mPXVH+9G3/WXZ0bsbeKdW1CMji3XMWzbmfN1UXK8m/VHg81ERHs7z7DWQ9mekd9mOqYie/LrR+RpeDwVwnpPBmg2dJ0LH7TjUT0qqqp3ru1z3a6578z/pG0Rs94HiV11WlU11znMpYjIZx5p8jeJeLeZ2ocR6dnaPawciuxVTRfvXabkRRaooneItzHdonbr8DRw6blfrW5VzaWOsxl/Pk1qpiqMpAHG2Zj5s8h+JeKOY2drGlZmDVgahXRXVXkXKqa7O1MUzExETvEbdW3sNI6Th+N+lYeFN2q94ns0We2Vd2vo0xG8+vOztjuvWIW16s6LK00ojKGtNEUzMwgvNPlnovMTTrdvUoqxs+xExj5tqI6dvf+7Mf3qfWn2phn6/2PfH+h5VyeHdaxK7VXcuWMq5jV1R/vRtt/nLXYmueMXq6UeTonOnumM4Yqs6auuWT9F7G3ifVtRpyOL9dxrNqZ83VbuV5N+qPBvVERHs7z7DSvB3C+lcH6DY0jQsaLGJa65mZ3ruVT3a6p79U/6RtERD2xpfcUvN9iKbWeqPVHVBTRFOgpHn1yn4g5ha9puXoufp+Ni4+NNm5Rk3blMzV05neIpomJjae/K7hz3S92l0tYtbLWG1VMVRlLM/C/YvWrd+i7xPr03rcTvOPg2uj0v2lXe/5fbaE4b0DS+GtIs6ZoeHaw8K197btx3Z78zM9czPhnreoJb5iV5vvbV5x3aR8oYpopp0ER5scS08Jcvda1btnQv27E28fwzer8zRt7EzE+xEpbVVFNM1VTEUxG8zPeZP5x8S5fN/j3TuCuDKvFGm4t2ZryKeu3cudyq7M/4KImYie/vO2+8JMKufnVvG11UU9dU+qIj6sV1bMe93ew74VrrzdX4pybc9rt0eIcaZju1TtVcmPYiKY/5pakeLwbw5hcJ8M6fommU7Y2JbijpTHXXV3aq59eZmZ9t7TXE7557earb1erhDNFOzTkAPPbAAAAAACP8wPONr/6De+RKQI/zA842v8A6De+RKWw7WnjDE6Oj2Pn4NcX8/d+UshW/Y+fg1xfz935SyH2GnSHng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rstvwLah+lY/y4YQbv7Lb8C2ofpWP8uGEAfqVpP8A3VhfmaPkw7Tq6T/3VhfmaPkw7QAAMC9lTlVZPPDXqKp3px6Me1R60dooqn/OqU97CDDpr4m4nzZiOnZw7VmJ9auuZn5uEC7KjFqx+eGv11RtTfox7tPrx2iimf8AOmVgdg/l0UcQcU4kz/tLuLZuxHrUV1RPy4BroABV3ZN4lGXyR4kiuImq1TZvUz4JpvUT/LePbWiqzsnsyjD5I8RdKYiq9FmzRHhmq9Rv/lvPtA/P5+onDuVVm8P6Zl1zvXfxbV2Z9eqiJ/6vy7fqJw5i1YXD2l4tyOjXYxbVqqPBNNER/wBAeg/N/nT+Fvi/9aZHy5fpA/N/nT+Fvi/9aZHy5BozsIfOrxL+m2/kNKM19hD51eJf0238hpQB83blFm1Xcu100W6ImqquqdopiO7Mz3ofTJHZecy8q7q08EaRfqtYdiim5qNVE7TdrqiKqbc/7sRMTMd+Z9YE55hdk1w3oORdw+GcWvXsqiZpm9TX2rGifWr2ma/ajae9Km9X7Jzj3NuVTheNWnUd6LON05j2Zrmr+SCcpeXOqcyeJJ03TaqcfGs0xcy8u5TvTYo32jq79U96nv7T3IiZjXvCvY7cAaHYo8Wadd1jKiPNXs27VMTPf2opmKdvZifZBmKrshOZ0zvHEkU+tGBjfZvJ4n5ycecUaHlaPruu+KtNyopi9Z8R2KOl0aoqjzVNETHXTE9Uty2eWfAtmmKaODuHpiP8enWqp92aZV72Q/BPCulcnOI83S+GdDwsy1RZm3fxsC1buUb37cTtVTTEx1TMe2DDb9StJ/7qwvzNHyYflq/UrSf+6sL8zR8mAdp+c3PT8MHF36wufzfoy/Obnp+GDi79YXP5gv7sHv8AuPiv9JsfJrabZk7B7/uPiv8ASbHya2mwAAAAfn32TX4ceKP+Ox/9PbRTgfgbiLjnKycbhbTvF17Goi5dp7fbtdGmZ2id66qYnr8CV9k1+HHij/jsf/T21i9hD56uJf0K38sFf+V85n+pn/z+L9oeV85n+pn/AM/i/aN/gMF4XY5cyciuKbukY2LE/wB69nWZiPeVVSsLhHsUcuq9bu8Xa/Zt2onerH02ma6qo8HbK4iI97LWQCP8E8G6FwTpMadw3p9vEsTtNyqPNXLtX+Kuqeuqf5d7ZIAAflW/VR+VYN59ib+BPSfz+R87UuFT3Ym/gT0n8/kfO1LhAZV7OTKq34PxInzE+KrtUeGf9lEf/je61Uyr2cmLV0uD8qI8x/6VaqnwT/spj/r7gKc7HTDpzudXCtquImKciq97du3XXH+dMP0Nfnr2N+XRh87eFrtydoqv3LXt12q6I/zqh+hQAAOPKsW8rGvY96npWrtE0Vx4YmNpflnftzZv3LU9c0VTTPtS/UrNybeHh38q9O1qzbquVz4IiN5/k/LS7XN27Xcq++qqmqfbBvHsT8qrI5J6TRVO/ie/kWo9jttVX/4y4FP9ifi1Y/JPSa6428UX8i7Hrx22qn/8VcAM19m951eGv0258hnPkt+FvhD9aY/y4aM7N7zq8Nfptz5DOfJb8LfCH60x/lwD9IAAcOd/Ysj83V/J+WL9Ts7+xZH5ur+T8sQb67FX8B2gf8eT/wDUXFtKl7FX8B2gf8eT/wDUXFtArTsk/wACPFP5m189bfns/Qnsk/wI8U/mbXz1t+ewP0/4T86ujfoVn5EPVeVwn51dG/QrPyIeqAAAADJfZx/968I/mcn5VtWfYvfh14Y9nJ/+murM7OP/AL14R/M5Pyras+xe/Drwx7OT/wDTXQfoAAAy52ceNTOHwhk7ebpuZVvfwxMWp/6NRss9nJlUxj8IYkT5uasq7MeCIi1Efzn3AUp2PuRVjc5+FK6Z2mcvtftVU1Uz/N+iL87ex+sVZPObhOimN5jMi57VNNVU/wAn6JArbsh+FfJbyn1nGtW+nmYdHi/G6t56dveZiPXmjp0/8z89rddVq5Tct1TTXTMVU1RO0xMd+H6pTETExMRMT3Yl+bvODhaeDeZGuaNTRNGNavzcxvB2mvzdHuRMR7MSDfvLXiSni7gLQ9cpmJrzMamq7t3Iux5m5HtVxVCpuzK4k8a+XWJolqva/q+VEV0792za2rq/8U23kdhTxP4q4c1nhq/Xvcwb0ZdiJnr7Xc6qoj1oqp3/AOdVnZccSePfNa7gWq+ljaPYoxYiJ6u2T5uufZ3qimf+EFe8rOGauMOYOh6H0Zm1lZNPb9u9Zp81cn3tNT9KaKaaKKaKKYpopjaIiNoiPAyZ2E/C3btR1zim/b3osURgY1Ux1dOrau5MevERRH/NLWgAAAAAjet8d8KaFqFeBrPEWlYObREVVWMjJporiJjeJmJnvw5OH+NOGeI82vE0HXtN1HKotzdqtY2RTcqiiJiJqmInubzEe3AJAgvF/KXgji2qu5q+gYsZVfXOTjRNi7M+GaqNulP/ABbp0Ayvxl2KNHRuXuDddqiru04upU77/taI/nT7bPHG3A3EfBOdGNxLpd/DmqZi3dmOlau/8Ncb0z7G+8d/Z+l7zeI9C03iTRsnStbxLWXg5FPRrtXI39iYnvTHdiY64B+c3LvjrW+Adft6poOTNE7xF/Hqne1kUb/e1x3/AGe7HefoRy84v0/jnhLB13SpmLWRTtctVTvVZuR1VUVevE+7G099+evMvhevgvjvWeH666rlOFf6Nuuru126oiqiZ9eaaqd/XX12EWu3adS4j0CuuZsV2qM63T3qaqZiiuY9mKqPewDWbOnZtecPQf1l/SraLZ07Nrzh6D+sv6VYMw8p/wAKfBv66wvn6H6UvzW5T/hT4N/XWF8/Q/SkAEO5ucaWuAeA9S12qmm5kW6YtYtqruXL1XVTE+tHXVPrUyDh5k8z+GeXmLTVr2ZM5lynpWsHHiK79yPD0d9oj16piGdOJuyt17Iu10cN6HgYNjuRXl1VX7kx4eqaaY9jrZ91rVdR4h1nI1HVMi7majl3OncuV9dVdU96I/yiI7nVENR8q+xiwZ03H1HmBev3Mq7TFfjbj19rptRP925XHXNXhimY28MgqnJ7IrmXermbeuWbEf4beDYmI99RLr+WD5n+qb/yGL9m2Lp3KLl/p9uKLHCOkVxHoixF+fdr3l6H3OOB/Ubw3+67H1QfnPxFreocR61l6trOR4p1DKq6d670KaOlO0RvtTERHVEdyGo+wc/7q4u/PY3ybih+e2DiaZzc4lw9NxbGJiWciKbdjHtxboojoUztFMbRC+Owc/7q4u/PY3ybgNPunrP/AHPnfmLnyZdx09Z/7nzvzFz5Mg/Ldv8A7Fz8BPDP/wA1/wDVXWAG/wDsXPwE8M//ADX/ANVdBaqF86surC5S8XXrc9GrxtvW4nwdKmaf+qaILz0sVZHJ/i6iiN5jT7lftUx0p/ygH5yre4a7ILjThzQMDR9MjSqcLCs02bUV40zV0Y78z0uuVQtc8D9jbwXxDwXoWs39T4gpvZ+DYyblNrIsxTTXXRFVURE2pnaJmY65kFbeWc5geHSPik/WPLOcwPDpHxSfrLl8qpwP6a8SfGLH2J5VTgf014k+MWPsQUZr3ZEcb65oeoaTneNU4mdj3Ma90MWYq6FdM0ztPS6p2lTravlVOB/TXiT4xY+xPKqcD+mvEnxix9iCxeRd6q/yf4RrqneY0+3R7VMdGP5J08fhDh/F4V4Z07Q9PuX7mJg2otW679UTXMb7+amIiN+vvRD2AAAAAAAAAAAAAAAAAAAAAAAAAAAAAAAAAAAAAAAAAAAAAAAAAAAAAAAAAAAAAAAAAAAAAAAAAAAAAAAAAAAAAAAAAAAAAAAAAAAAAAAAAAAAAAAAAAAAAAAAAAAAAAAAAAAAAAAAAAAAAAAAAAAAAAAAAAAAAAAAAAAAAAAAAAAAAAAAAAAAAAAAAAAAAAAAAAAAAAAAAAAAAAAAAAAAAAAAAAAAAAAAAUVoP+y7IbiKmvqmuxXtv394tVfyW2qLmXM8I85NJ4juxMYGdRFF6vbqjantdXuU9CpbdFVNdFNdFUVU1RvExO8TD530nsqqL5tzpMQ67GfuvoBXEwAAAAAAADiybFrKx7tjJtUXrF2maLlu5TFVNdMxtMTE92JhCeX/ACx0PgTXNa1DQ+200ajFERYrnpRjxTNUzTRPd2mZjqnfbaOtOxLRb2lFFVnTVlFWsd7GUT1gCJkAAAAAAAAAAAAAAAAAAAAAAAAAAAAAAAB1dUwbGp6Zl4GXT0sbKs12LtPhpqpmmY9yUU5YcuNE5eaXVj6VRVezL0R4ozbsR2y7Pg/3aY71Mf5z1pqJabe0ps5sqavuzrHfkxlGeYAiZAAAAAAAAEd5iVxRwJr81TtE4V2PbmmYj+aRK15665bweE/Gu3VvmalXFFNEdcxRTMTVP+UR7bquVlVbXiiinWZhiqcomXu9j/RNPLTCmY2iq9dmPfzH/RY6O8vNHr0DgrSNNuxNN61YiblM96uqZqqj2pqmEifXIjKMnng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rstvwLah+lY/y4YQbv7Lb8C2ofpWP8uGEAfqVpP/AHVhfmaPkw7Tq6T/AN1YX5mj5MO0AADI3Zs8NV2db0LiW1RPacizODeqjuRXRM10b+vMVVe8VZ2PfGFrgrmjpmdmXIt6fkxVhZVcztFNuvbaqfWiqKKp9aJbl5lcH4fHfBuoaDnz0IyKd7N7bebN2OuiuPYnu+GJmO+/Ori3hzU+E+IMvRtbx6sfNxq+jVE9yqO9VTPfpmOuJB+nkTExExO8SMe8kOyKnh7TMfQeN7eRlYFimLeNn2o6dy1RHcprp/vUx3pjriOrae9oDF50cu8rHi9b4r0+miY32u9K3V72qIn/ACBYTLPZqcYWpx9I4RxLsVXun4vy4pn7yIiabdM+zvVO3rUz30m5jdkxw1pGDescHdLWtTqiYou1W6rePbnw1TVtVVt4IjafDDHWuatn6/rGXqmrZFzKz8u5Ny7dr7tVU/yjvREdURERAJFyg4ar4t5k6BpNNvp2bmTTcyPBFmjzde//AC0zHszD9I1CdityuvcI6Jd4i12xNrWtTtxTas107V41jffafBVVO0zHeiKY7u8L7Afm/wA6fwt8X/rTI+XL9IH589kno93R+c3EVNymYt5dynMtVTH39NymJmY9irpR7QLx7CHzrcTfptv5DSrEfYtc0NI4E1HVdN4lu1Y2naj2uujJiiaqbVyneNqojedqoq7u3VNMeHeNR4vNvgTL1DCwcTibByMvNvUWLFqz0q5rrrqimmOqJ23mY7u0AnL82ebuRdyuanF92/MzX47ZVHX3opu1UxHtREQ/SZg/sp+DcjhrmdmalTaq8bdamcuzc26u2Tt22mZ8PS817FUAuDsIqceODeIq6Ip8Vzn0xcnv9CLcdD/Oa/8ANpB+ePJHmfl8suJLmVTZqy9KzKYt5mLFW01REz0a6Z7nSp3nbfqmJmOrfeNhaJz05d6tiU3qeIrGJXMb1Wcyiq1XRPgneNp9qZgFmKm7KbPxcPknrlnJvU27uXVYs2KZ7tyvt1FW0f8ALTVPtOnxd2RnAeh41fjdm3dbzIjzNnDt1RTv3t7lURTEexvPrMj81OZOt8yNbpzdYqptYtnenFwrUz2uxTPd9mqdo3qnu+tG0QEIfqVpP/dWF+Zo+TD8tX6gcK5NObwvo+Vbnei/h2btM+GKqIn/AKg9R+c3PT8MHF36wufzfoy/Obnp+GDi79YXP5gv7sHv+4+K/wBJsfJrabZk7B7/ALj4r/SbHya2mwAAAAfn32TX4ceKP+Ox/wDT21i9hD56uJf0K38tXXZNfhx4o/47H/09tYvYQ+eriX9Ct/LBr8AAAAAB+Vb9VH5Vg3n2Jv4E9J/P5HztS4VPdib+BPSfz+R87UuEBS3Za8NV67yovZmPRNeRpF+jM2juzb2miv2oirpT/wAK6XFl49nMxb2NlW6buPeoqt3LdcbxXTMbTEx4JiQfl9oWp39F1vT9Uw52ycLIt5NqZ/xUVRVH+cP0w4T17C4o4b07WtLuRXiZtmm7R17zTv3aZ9eJ3ifXiWB+d/LTN5ccWXcfoXLmi5VVVzAyZjeKqP8ABVP+OnuT4eqe+9Xkbzn1DltkV4WXZr1Dh6/X07mNFW1dmrv125nq38NM9U7d7ug3yKy0Tnry71bGpu08RWMSuY3qtZlFVmqmfBO8bT7UzDzOLuyH4C0LEuVYOo16zmRHmMfCt1bTPe3rqiKYj2JmfWkHa7JjjC1wpys1K1TdinUNWoqwMajfrmK42uVexFEz1+GafCwLYs3Mi/bs2KKrl25VFFFFMbzVMztEQlfM/j/V+YnEleq6xVFFFMdrxsW3M9rx7e/3seGZ7sz3Zn1toi2uxQ5W39a12zxhrOPNOk4FfSwqblP9ovx3Ko/3aJ69/wDFEeCQap5d8PxwrwLoWibR2zCxLdu7NPcm5tvXMezVNUpEAM19m951eGv0258hnPkt+FvhD9aY/wAuGjOze86vDX6bc+QznyW/C3wh+tMf5cA/SAAHDnf2LI/N1fyfli/U7O/sWR+bq/k/LEG+uxV/AdoH/Hk//UXFtKl7FX8B2gf8eT/9RcW0CtOyT/AjxT+ZtfPW357P0j5x6Pd17lbxPp2NTNd+5g3KrdFMbzXXRHTppj15mmI9t+bgP0/4T86ujfoVn5EPVUZyf56cIZnBOlYev6tZ0vV8LHoxr9vJiaaa5opimK6attpiYjfbfeJ36u/NocI8b8OcYXc6jhrVbOozhdDt82qaujR0+l0euYiJ36NXc37gJGAAADJfZx/968I/mcn5VtU3Y66niaRzo4Yy9RvU2cft1yzNdXciq5Zrt07+COlXTG62ezj/AO9eEfzOT8q2zDTTVVvNMTPRjedo7keEH6pDJ/JvslLWBpuPo/MCm/cizTFu1qlqntlU0x3Iu092Zj/FG8z3433mbvs85+Xd3H7dRxZp0Ubb7VzVTV72Y3/yBYLCvZacUWuIOadzCxLkV42j2Iw96Z3ibu81XPcmYpn16Fqc2uyX0vH0y/p3L+q5mZ92maPHG5bmi1Yie/RTVETVV4N4iI7vX3GRpm9l5MzPbL2Rer9eqquqZ92ZmQXl2HWg16lzSuapNE9o0nEuXOn3ouXI7XTHt01Vz7TbqrOx05e18AcBW7eoW4o1nUaoycyO/b6vMW/+WO7/AL01LTAZX7NjhXenQ+Kse33N9Pyaoj2a7c/ORv7DVCIc3OF44y5c65osURVkXsea8f1r1HmqPdqpiPYmQYe5C8aWuBOZGFqmZXVTp9y3cxsro9+iqN49yuKJ9pCdd1O/rWt6hqmZO+Tm5FzIuT/vV1TVP83SqiaappqiYmJ2mJ7yc8kuFvJhzP0LS7lvp4vb4yMmJjq7Vb83VE+zt0f+aAbd5FcLeRDlboWnXLfQy7lnxVkxMdfbbnmpifXiJin/AJU9AAAAAGLOzO0O7g8xsDV4onxNqWFTTFfe7Zbmaao97NufbRHsaeKcfhTmzpt/PuU2sLOorwLtyqdoo6e00zPrdOmjee9G8tjc5uX2NzG4Mv6Vcqos59qe34WRVH/Z3YjuT/u1RvE+zv3Yh+fPEeh6lw3rOTpWt4lzEz8ero3LVyPcmJ7kxPdiY6pgH6gjGnKLsks3hzBx9I4yxr+qafZiKLWZZmPFFumO5FUTMRXEeHeJ9eV/aRz25c6napro4ksY1U923lWrlqafW66dvcmQWaK7zudfLrCtVV3eKsGuI71mK7s+5RTMqa5p9k9ZvYF/TuX+NfpvXKZoq1PJpijoR4bVHd39erbbwSCo+yW1TH1bnTxHdw6qa7Vmu3jTVHfqt26aK/cqiqPaT3sJMG7c4717Ppie02NN7RVPeiqu7RVH+VupnqzayM/MotWaLuRlX7kU000xNddyuqeqIjuzMzLffY78u6+XvAtNnUKaY1rUKoyczad+1zttTb37/Rjf25q7wLSZ07Nrzh6D+sv6VbRajuzD0i7qXKWMuxTNXjbn2sm5tG+1ExVbn/OukGR+U/4U+Df1zhfP0P0pfl1oOpXdG1zTtUxoib+Fk28m3E9yaqKoqj/OG99A56cvtX0u1l18QY+BcqoibmNl727lurv0z1bT7MbwCzmbezdyLtPCHDmNTM9puZ1dyqO90qbcxHyql98LcSaTxXpUanw/mU5uDNdVuL1NNVMTVTO0x5qIn21d9k9wbkcX8sMjxutVXdQ0y7Gdat0xvVcppiYrpj1+jVM7d+aYgGNeUFOPXzU4SpzIpmxOqY+8VdyZ7ZG2/rb7P0lflfYu3LF63esV1W7tuqK6K6Z2mmYneJifC2Zyu7JTh/VNKx8Tja7VpWr26YoryO11VWL8/wCKOjEzRM9+JjbwT3oDQgrrP52cusLHm9d4pwrkRG/RsRXdqn2qaZlQPOHsk7+u4ORo/A9i/gYd6JovZ97am/XTPdiimJ8xE+Hffr/ugqrnrn4up83eKcrAvUX8erMmmm5RO8VTTEUztPfjeJ6189g5/wB1cXfnsb5NxkpqvsG8mno8YYsz5vfFuxHhj/axP/T3QapdPWf+6M78xX8mXcfNyim5brorjemqJpn2JB+Vrf8A2Ln4CeGf/mv/AKq6whxDpd/Q9e1HSsumacjCyLmPXExt101TH/RpzsYucXDmhcGU8McU51Om3cS9XXi3rtMzbuW66pqmJqiJ6MxVNXd2jaYBqh0tb061q+jZ+m5P/YZmPcx7n/DXTNM/5Sj3D/MjhDiLWqNJ0LXcXP1Cqiq5FqxFVXmae7PS26Pf8KXA/LjWtNydH1fN0zOom3l4d6uxdp8FVNUxP+cNqdiPxlY13lzRoV27HjlotU25omeuqzVM1UVR60bzT63RjwoJ2W3Ky/OXXxxoOPNy1XTEapatx10TEbRe28G20VeDaJ78zGduCuKtW4M4hxta0HI7RmWeqYmN6LlE92iuO/TPg9uNpiJB+m4ovgXsluD9axLdHEdV3QtR22ri5RVds1T4aa6YmYj/AIojbwymeTzn5d49mbtzizTppiN9rc1XKve0xM/5AsF1MTUsHNysvGxMzHv5GHXFvItW7kVVWapjeIqiOuJmJ362ZOavZO2K8O9p3L2zd7dXE0zqeTb6MUR4bdueuZ9erbbwSo7lHmcZZHMbDr4MysiddyrszduV1TXRXTM711Xt+7R3539rr2B+i4+LMXIs0ReqpquxTHTqop6MTPfmI3naPbl9gAAAAAAAAAAAAAAAAAAAAAAAAAAAAAAAAAAAAAAAAAAAAAAAAAAAAAAAAAAAAAAAAAAAAAAAAAAAAAAAAAAAAAAAAAAAAAAAAAAAAAAAAAAAAAAAAAAAAAAAAAAAAAAAAAAAAAAAAAAAAAAAAAAAAAAAAAAAAAAAAAAAAAAAAAAAAAAAAAAAAAAAAAAAAAAAAAAAAAAAAAAAAAAAAAAAAAAAAAAAAAAAA8HjbhbB4u0G7puoRNO89O1dpjzVquI6qo92YmO/EqZx8vjjllT4i1DTp1jQ7X/Z3bfSmKKfWriJmmPWqj2OpoQct6udje6Ni2pzhtTVNPXCjsbndolVH/pOmanbr8FumiuPdmqHN92zhz0FrHwNv7RcGTpeBlV9PJwcW9V4blmmqf8AOHD4w6R6VYHxej6HjT0Xuc9/zSeXqVL92zhz0FrHwNv7Q+7Zw56C1j4G39otrxh0j0qwPi9H0HjDpHpVgfF6PoY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neZPPPP0vj/U8HhvReHo0rT8ivGppv4NNyb80T0aqpqiYnaZidtturZ63DXZKaFPQo4m4Fw6P8V7T6bdXuW64j5R9l7n3z8zy9SzPu2cOegtY+Bt/aH3bOHPQWsfA2/tHa4a5tcpde6FNGTpmBeq/wDZahiU2NvZqmOh/wCJZGDp/DuoY1ORgYek5Vir725ZtW66Z9iYjY+y9z75+Z5epV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D7tnDnoLWPgbf2i2vGHSPSrA+L0fQeMOkelWB8Xo+g+y9z75+Z5epUv3bOHPQWsfA2/tCednDm3Vg6x8Db+0W14w6R6VYHxej6CNC0iJ3jS8CJ/R6PoPsvc++fmeXqUtkc38vU65xeFOHcrKy6vvZub1zHr9CjeZ92Hr8A8utWzuIKOKePbvbc6mYrsYszE9CY+9mqI6oiO7FMd/rnwLgs2bdiiKLNui3RHcpopiIfb0rlhN2uU7VlT198tKrSqrUAek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p2RPDGr8X8sMzSeHcTxZqFy/Zrptdtot7xTXEzO9cxHc9dkvyvnM/1M/8An8X7Rv8AAdfTrdVnT8a3cjaui1TTVHgmIjd2AAAAQfmjyy4f5j6ZTY1qzVazLMTGPnWdou2fW3/vU+Gmer2J604AYZ4y7GzjfRL9yrR7WPruFE703MauLdzb/et1zHX61M1IDd5Ycd2rva6uD+IJq323pwLtUe7FOz9JAH598O8h+YeuXqKadAuYFqZ672fXFmmn2aZ837lMtJcoex60XgzJsarr96jWdatzFdvejbHx6o79NM9dVUd6qr2YiJXkAAAKl5/corPMvSsfIwLtrF4gwqZpsXrkeYu0T1zbrmOuI364nr2mZ6uuVtAPzn1rlBx/pGTVYyOFNVvTTO3TxLE5NE+vE2+lCTco+VnHFHMLhrUMjhjUsXDw9Sx8i/dyrXaIot0XKaqp2r2mdoieqOtvIAeBxxwjo/G3D9/R+IMaL+Lc81TVE7V2q47ldFXeqjf+cTvEzD3wGI+POxo4t0XJu3eGu1a7p+8zR0K6bV+mP96iqYif+WZ38EK3vcseOrV2bdXB3EE1dzejT7tUe7FOz9JAGA+FuQHMDX79EXNH8asaZ81f1CuLcU/8nXXPvWg9G7HfRdA5fa9g2ZjU+Jc/BuWaM2/TFNNu5NO9NNun+5HSiN53mZ6+vbqXyAwB5X3md6mZ+P4v2jZHJXC13S+WeiaZxVhThapg2pxarfbaLm9FEzFud6JmPvOjHd7ybgDFnNfknzB17mRxFquk8P8Ab8DLzK7tm74tx6OnTM9U7VXImPbhtMBRfYrcB8ScC6VxBZ4q03xDcyr9quzHb7d3pRTTVE/eVVbd2O6vQAAAAAZM51cjOM+LuZ2t65o9jBqwMuq1NqbmTFFU9G1RTO8bdXXTKYdjNyq4m5e67rWVxHaxaLOVjUWrfab8XJ6UVbzv4GgwAAAAAABgDyvnM/1M/wDn8X7Rv8BW/Y9cNatwjyu0/SOIcTxJqNq7eqrtdsoubRVcmY66JmO5PhWQAAAPH4s4a0nizRL+k6/hW8zCvd2ivu01d6qme7TVHemGUOYHYu67p+RdyOC8u1quHMzNONkVxayKPW6U7UVezvT7DY4D84c7lTx7g3Zt3uENbqqjv2cSu9Hu0RMO1pHJrmFqt2LePwpqVrefvsqiMeI9u5MP0UAZe5Zdi9bxcmzn8fZlrJ6ExVGnYdU9CfzlzqmfYpiPZlpzDxrGFi2cXDs27GNZoi3btW6YppopiNoiIjqiIcoAACkOyn4G4i450DQ8bhbTvF17Gyq7l2nt9u10aZo2id66qYnr8CluWPJDmHonMThvU9T4f7Rg4mfZvX7vi3Hq6FFNUTM7U3JmerwQ2wAAA4sqiq5i3qKI3qqomIj19mBfK+cz/Uz/AOfxftG/wFecgOHNV4T5VaRo+v4viTUbFV+blntlFzo9K9XVHmqJmJ6pieqVhgAyJzs7HTVaNby9Z4Bx7eXgZNc3bmnU1RRcsVT1z0N9oqo8Eb7x3IiWuwH5t1cseOqb02p4O4g6W+28afdmn33R2/zaf7EXgniPhHE4mu8S6Vf06nOnG8TxemnpV9DtvS8zE7xt0qe7Ed1oUAAAABnjsquXXFXHWocO3OFdL8X0Ylq/TenxRatdCapo2+/qp37k9xEux+5LcU6Fx3dyuNuH7VrR68G/Yri7kWL1Nya4inozTRXVPXE1d7ZrQBkrmd2L+bby72dy/wAm3fxa5mrxuyrnQuW/WouT1VR/xbTHhlS+o8p+PtPuzbv8Ia1XVHVvYxar8e7RvD9HQH536DyW5ha1fpt2OGM/Gpmeu5m0+JqaY8M9PafciZab5J9j/p/BOVZ1riK9a1TXrfmrNNFM9oxavDTv11Vf70xG3ejfrXqAAAA87iPWMXh/QNQ1fUK4oxMKxXfuTv3YpjfaPXnuR68g/P3n9o2JoPN/iXC0+5RVjzkRfimjuW5uUxcqo9qaphd/YTcLdDF13im/b81cqjT8aqY/uxtXcn2Jntcf8sswa/qmVxBr+fqmZM15mfkV369uvzVdUztHu7Q/RXlLwxHB3LrQtFmiKb9jHirI/PV+buf+KqY9iIBLgAAAAAEQ5icueG+YGBTj8RYMV3rcbWcu1PQv2f8Ahq8HrTvHrJeAxpxl2LXEmBdru8K6hiatjdc02r0+J70et1+Yn2d49hWOo8ouYGn3Jov8I6vXMeh7E3492jeH6MgPzdxuV/HeTXFNvg/X4mfymDctx7tURCb8L9jbx7rF2idRxsXRsae7cy79NVW3rUUdKd/WnZusBVnKbknw3y8qpzbcVanrm2052RTEdDfu9ro64o9neZ9fbqWmADqavpuJrGl5enalYpv4WVaqs3rVXcqpqjaYdsBhrmR2OvFnDupX7nDmLXrmjzVM2q7Ex2+invU12+7M+vTvE93q7iA2OWHHd+72ujg/X4q323rwLtEe7MRD9IwFX9jdw3q3CvK3D03iDDqws6Mi9cmzVVTVMU1VbxM9GZ9xaAAzrzk7HDF4jzsjWeC79jTtRvTNd7CuxMWLtU92qmYiehM+DaYn1mddZ5N8wdIvVW8jhXUr20/fYlvxTTPrxNvd+igD85NM5S8f6lei3j8I6zRVPVvkY02KfdudGF28suxev+KbOdzAyrcWaZirxtxK95r9a5cjuR61O/8AxQ1cAyHz35F8S6nzAu53A2g2b2j3sazEUWb9mxTZqooi30Ipqqp71FM9UbdfsvV7Grlzx/wHzBrydc0GcbSMzFrx8i74ssVxbmNq6KujTXMz109Hqj+81OAAAzv2Q/IjI4w1KviThDtNOr10xGVh3KoopyZiNorpqnqivbaJ32idoneJ7uZ83lZx5h5E2bvB+u1VxO29nCru0++oiY/zfpAAyJ2LfLri7QeY1Gsa3oOZp+nU4l23NzJiLc9KrbaOjM9LveBrsAfyuim5RVRXTFVFUbTTMbxMeCWcOafYy6frGTe1LgfJs6Vk3JmqrAvRPieqf9yY3m37G0x4NoaQAfnlrnJLmHo92qi9wxm5NMdyvD2yIqjwx0JmfdiJeTj8r+O8i5FFHB+vxMztvcwLlEe7VEQ/SMBh3g3saeNdavW6tbpxtCw566qr9cXbu3+7RRM9f/FNLVvLHlrw/wAutLqxtDsVV5V2I8UZt7ab16fXnvU+CmOr2Z601AAAAAAAAAAAAAAAAAAAAAAAAAAAAAAAAAAAAAAAAAAAAAAAAAAAAAAAAAAAAAAAAAAAAAAAAAAAAAAAAAAAAAAAAAAAAAAAAAAAAAAAAAAAAAAAAAAAAAAAAAAAAAAAAAAAAAAAAAAAAAAAAAAAAAAAAAAAAAAAAAAAAAAAAAAAAAAAAAAAAAAAAAAAAAAAAAAAAAAAAAAAAAAAAAAAAAAAAAAAAAAAAAAAAAAAAAAAAAAAAAAAAAAAAAAAAAHkcYazRw9wprGsXNujg4l3I2nvzTTMxHtzER7b11K9lzrvjTyiv4dFe17Vcq1ixt3ejE9sqn2PMRH/ADAwxeuV3rtd27VNdyuqaqqp7szPXMvgAHe0nV9S0bJ8UaRqGXgX/wApjXqrVXu0zEuiA3B2J3GnEPF/CurU8SZNeb4gyKLdjKux5uuKqZmaap7+20TvPX5peio+xY0Lxk5N6Xcro6N7UrlzOuf809GifeUUT7a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zqHZI8AYVd+3Xf1K5fs11UVWqMSd94nadpmYj/Nn3npz1y+YeJGjaRi3dN0CK4ruU3Kom7kzHXT09uqKYnr6MTPXETv3Nv7xN2PHMXx6zLuHpWLmWb1+uumuzm2qY2mqZjeK6qZ/ye7wR2LfEWdl27nF2bjaVgxMTXax64vX6o8EbeYp9nefYkEd7F3l7d4v46satmWZnRdGuU37ldUeZu3o67duPD17VT60bT3YbseRwnw3pXCehY2j6Di0YuDYjammOuap79VU92ap78y9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/s2td8UcUaBoVuvenDxa8q5ET/eu1bRE+vEW9/+ZsB+dXPnXfJFzc4lzaa+laoypxbUx3OhaiLcTHrT0d/bBAAAHY0/Evahn42Hi09O/kXabNunw1VTERHuy660Oxr0Lx+5yaBRXR0rOFXVnXPW7XHSpn3/AEPdBvbQtNs6Noen6ZjRtYwse3jW/wDhopimP8od4AAAAAAAAAAAAAAAAAAAAAAAAAAAAAAAAAAAAAAAAAAAAAAAAAAAAAAAAAAAAAAAAAAAAAAAAAAAAAAAAAAAAAAAAAAAAAAAAeXxRxBpnC2hZWs69leJNNxuj2290Kq+j0qopjqpiZnzVUR1R3weoKut8/eWde/R4nojb/Fh5Efztvv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LOFY/d65aeqiz8Vv/AFD7vXLT1UWfit/6gLOFY/d65aeqiz8Vv/UPu9ctPVRZ+K3/AKgJrxprVHDnCOs6zXMbYOJdyIie/VTTMxHtztHtvzGu3K7tyu5cqmquuZqqqnuzM92Wt+yJ5ycKa/yxzNG4V1mnOzc69at3KKLN2iabUVdOqd6qYju00x/zMjAAANS9hDoXSyuJeILlH3lFvBs1ezPTrj/w2/dZaa57HbmRwBwRyxw9P1biCzjapfvXcnKteJ71XRqqq6NMb00TE+Ypo74NNisfu9ctPVRZ+K3/AKh93rlp6qLPxW/9QFnCsfu9ctPVRZ+K3/qH3euWnqos/Fb/ANQFnCsfu9ctPVRZ+K3/AKh93rlp6qLPxW/9QFnCsfu9ctPVRZ+K3/qH3euWnqos/Fb/ANQFnCsfu9ctPVRZ+K3/AKh93rlp6qLPxW/9QFnCsfu9ctPVRZ+K3/qH3euWnqos/Fb/ANQFnCsfu9ctPVRZ+K3/AKh93rlp6qLPxW/9QFnCsfu9ctPVRZ+K3/qH3euWnqos/Fb/ANQFnCsfu9ctPVRZ+K3/AKh93rlp6qLPxW/9QFnCsfu9ctPVRZ+K3/qH3euWnqos/Fb/ANQFnCsfu9ctPVRZ+K3/AKh93rlp6qLPxW/9QFnCsfu9ctPVRZ+K3/qH3euWnqos/Fb/ANQFnCsfu9ctPVRZ+K3/AKh93rlp6qLPxW/9QFnCsfu9ctPVRZ+K3/qH3euWnqos/Fb/ANQFnCsfu9ctPVRZ+K3/AKj4uc/uWVE7VcT0T/w4WTP8rYLRHV0rUMbVtLw9R0+727Dy7NGRYudGaenbrpiqmdpiJjeJjqnrdoAAAAAAAAAAAAAAAAAAAAAAAAAAAAAAAAAAAAAcOZl4+DjXMnNyLWPj243ru3q4oppjwzM9UIbf5tcAWb82q+LtGmuJ23pyaaqffRvH+YJwPO0TXdJ17GnI0TU8LUbEd2vFv03Yj1pmmZ2l6IAOnquqafo+JVlatnYuDi09U3sm7Taoj26piAdwQX7rvL/t3avJdpHS3237fHR993P80v0rU8DV8SnK0rNxc7Fq+9vY12m5RP8AzUzMA7YAA6Wrarp2jYk5Wr5+JgYsdU3sm9Taoj26piESjm7y/m92qOLtI6W+28346Pvu5/mCdDqaXqWDq2JTlaXm42bi1fe3sa7Tcon2KqZmHbAB0tX1fTdFxJytY1DEwMaOqbuVeptUe7VMQDuiC083eX9V7tUcXaR0t9t5vxFPvu5/mmGm6jhariUZWmZmNmYtf3t7Hu03KKvYqpmYB2gAB0dY1jTNExJytZ1DEwMaOrtuVeptU7+DeqYROjm5y/rvdqji7SOlvtvN+Ip99PV/mCdDradqGHqeJRlabl4+Zi1/e3se5Tcoq9iqJmJdkAAAABV3ZO0dPkZxPG+21OPPuZFqf+i0VY9kx+A7ij83Z+ftgyryI5QW+aVjWbl3Wa9M8b6rNMRTjRd7Z04r/wB6nbbof5rV8qRjerG9+7o+0Owb/sXGP5zE/ldaj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fnZzr4AxeW/FVjRMbVqtUuVYtORdrmxFrtc1VVRFO3Sq36qd/bhXyec9Nd8kfNribOpr6VqnLqxrU79U0Woi3Ex609Hf20DAAB2dNwr2o6ji4OLT0sjJu0WbdPhqqmIiPdlqiOxIx9uvjG7+7o+1VB2M+hePvOTQqa6OlYwaqs+563a43on380P0C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DypGN6sb37uj7RqMBlzypGN6sb37uj7Q8qRjerG9+7o+0ajAZc8qRjerG9+7o+0PKkY3qxvfu6PtGowGXPKkY3qxvfu6PtFKc8OW9HLLiXC0q3qdWpRk4kZXbarHaujvXXT0dulO/3u+/rv0OYx7Nj8I+i/qmn566DVHK+jtfLPhKjffo6RiRv7FmhJkb5afg44V/VOJ8zSkgAAAAAAAAAAAAAAAAAAAAAAAAAAAAAAAAAADoa/q2LoWiZ+rahXNGHhWK8i7VHd6NMTM7eGerqh31b9kbbv3eSfFVOLFU3IsUVTt/gi7RNf/hioGQuI+JOMOeXHlnAsdsudvuT4j0+mvaxjW47tU97qjrmueufchbWD2JVVWBE5/F0UZs09dNnB6dumfBvNcTVHr7Qj3YT1YscwNai70fFc6bPad+70e2UdPb/AMLZgPz54z4R4w5IcW4mTYzq7NVe9WJqOJVMUXojbemqJ7/XG9FW8dffhsfkjx/RzF4Fx9VuUUWtQs1zjZtqj72m7TETvT/u1RMTHg3mOvZBezMnE+5ViRkdHxTOp2vE+/d36Fzpbet0d/8AJHewet340Liu7VE+JasmxTRPe6cU19L/ACmgF+8dcTYnB3COp6/qG82MK1NfQidpuVTO1NEevVVMR7bDGHZ4z59cf10V3+3X5iblU3KppxsGzv3Ijr2juRtHXM93frlffZr6tXi8C6LpduqaYzc6ble396m3RPV7G9dM+1Dl7CzRrWLy/wBV1aaI8U52fNrpbdc27dFPRj31VYI1V2JP/oPmeL98zbfadP8A9nv4P+0329f/ACVBXPGXIjmD2qLs2Mm30a5poqmrGzrO/fjq6VM9cd6YnfuTD9CWcOzZ0a1f4N0LWYojxRiZ0401RHX0LlFVU7+3bj3QXpwTxJh8X8KaZr2nbxjZ1mLkUzO80VdyqifXpqiY9pxcwOKcTgvg/U9fz46VrDtdKm3E7TcrmdqKI9mqYj1u6pvsLNVryuXmq6dcqmrxDqE1Ub/3aLlFM7e+iqfbdTs2tWrx+DtA0qiqaac3NrvVxH96LVG23sb3In2oBROm4fGfPnj65FzJ7de2m5Xcu1TTj4VrfuUx17R3oiOuZ6578rbudiT/AOg/7Pi/fM232q0/a3M+D/tN9vX/AMkq7DDRrWHy3z9V6EeKNQzqqZr265t26YimPaqmv3WgAfnvbv8AGXIjmFNibk2Mm30a67VNU1Y2dZmeqf8Aepnrjfbemd+5MN4cHcQ4fFfC+ma7psz4lzrMXaaZ7tE9yqmfXpmJifXhQfZt6Nau8K8P63FEdvx8yrEmqI65puUTV1+xNv8AznwvW7DDVa8zlpn6fdqmrxBqFcW4/wANFdFNW3vunPtgtvmLxZicEcG6nr+dT06MS3vRa32m7cmdqKPbqmOvvRvPeYd0fTeM+fPHl6buV269Edsu3r0zGPhWpnqppiN9o70Ux1zPXPflePZu6tXY4X4b0miqYoy8u5kVxHf7VRER87/k9nsNdGtYPLHK1PoR4o1HOrmqvbrmi3EU0x7U9OfbkEQvdiTtgz2ni/fMiN9q8Da3M+D/ALTeI9fr9hUOLm8Y8iOYVWPVXNm/ammq7YiuZx82zPcn14nr2nbeJ37kxMP0IZm7N3RrVfD/AA5rcURF6zlV4VVUR11U10TXET7E26tvZkGg+E9ew+KOGtN1vTapnEzrNN6iJ7tO/dpn14neJ9eHncyuLsXgbgvUtfzKe2RjUbWrW+3bbtU7UUe3Mxv4I3nvKt7DTVa83lZlYN2qZ8b9QuW7ceCiummv5VVaPdm/q1dnQOGNIoqnoZOTeyq4j/3dNNNO/wALV7gKU0HSOM+fHHV+u9lzevUx2y/kX5mLGHbmeqmmmO561Mdc7TM9+Vt5HYk7YM+J+L+lmRG8RXgbW5nwbxcmYj1+v2E17DrRrWByquajFEdv1PNuXKq9uuaKPMUx7ETFc/8ANK9Qfnxp2pcY8ieYVeNcqqtXrVVNV/F6czj5tqe5MeGJjfarbeJ37kxMN6cMa3h8ScPadrOm1TViZ1im/b37sRMdyfXid4n14Zz7N7RrVWk8Na5TREXrd+5hV1xHXVTVT06Yn2Joq99KV9hzqtefymuYd2qZ8btQu2KInvUVRTc+VXUC9AAAAFY9kx+A7ij83Z+ftrOVj2TH4DuKPzdn5+2Cquwb/sXGP5zE/ldajZc7Bv8A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zlY8ZMY037UZEx0otdOOlt4du65n5qcy69QtcyeJJ1K/dr1C1qV+mu7NU7703JiJie9G0Rt62z1OGub3HnDvRp07ibPqtU9y1lVRkUbeCIub7R7GwP0XeJxxrdPDfBut6zVMRODh3b9MT36qaZmmPbnaPbZY4a7K3Xcbo0cRaDgZ9EdU3MW5Vj1+zMT0omfY2dnnNz+0Ljbldl6NouPqOJqOZetU3reRRTERbpq6czFVNU79dNMd6esGZq66rldVddU1V1TvMzO8zL5AAAGqOwh0Le7xLxBco7kW8CzV7Pm7kf5W2rFUdi/oXjHyb0aa6Ojf1Ca8+56/TnaifeU0LXAAAAAAAAAAAAAAAAAAAAAAAAAAAAAYx7Nj8I+i/qmn5662cxj2bH4R9F/VNPz10GquWn4OOFf1TifM0pIjfLT8HHCv6pxPmaUkAAAAAAAAAAAAAAAAAAAAAAAAAAAAAAAAAAAcOdiWM/CyMPMtU3sbIt1WrtuuN4roqjaYn1piZcyHc2+M7fAXAWpa7VRTdyLVMW8a1V3Ll6qdqYn1o7s+tEgyHzP4J1fkdxzh6zw5q1nxPVdm5g19tp7fRTO+9Fy3PXVTtvTNURNM9/aZ2TbB7LTUbeDTRncKYl/MiNpu2cyq1RM+HoTRVP8A4kH5O8D6jzr471HUuJ9QybmHjzTez8jf/aXKqpnoWqO9TvtPcjaIjaI7jWGHyb5e4mFGLb4U02u3EbdK7RNyuf8Anqmav8wZE1HWuLOyA49wcDIytPxOjvGPj13YtWbFEzHSmmJnpV1z1b7bzO3ciI6tpctuC9P4B4RxNC0uZrotb13r9UbVX7s/fVz7PVER3oiI7zMnZG8ksLg7TY4r4N7dj6fau0xlYk1zV4nmqdqblFU9e3SmImJmdpmNuruWn2LXMzL434bytK1y9N7WdJimO31T5rIs1bxTVV4aomNpnv8AmZ7syCD9nPVPR4Kp70zmz8x9KwexGiI5MYe3fy8iZ98r3s54no8FT3o8Wx8wsLsRZieTGHEd7LyIn3wLnUf2YkRPJ/r72oWP5VrwUf2Yc7cn59fULH8qwQ/sHJnxs4vjvRexp/8ADcdHs5ap8UcGU96Kcyf87P0O92DlMxpfF1Xem9jR7lNz6XR7OWJ8U8GT3pozI/zsgszsTIiOSml7d/IyJn4WpcSnexMmJ5KaXEd7IyIn4WVxAorsyoieUljfvapZ+RcRnsHpnxi4qjvRk2J/8NaTdmVO3KSx6+p2fkXEa7B6mY0HiqrvTk2I9yir6QeN2cdU+OXCFPeizkz/AOK39C1uxSiI5IaJt37uTM/D1qp7OOJ8c+EZ702cmP8AxW1rdilMTyQ0SI713Jifh6wW6oTs0IieVGDv3tXs/NXl9qF7NCduVGD6+r2fmrwPD7CCZ8jHE0d6My1P/glHezhqmdd4Up70Y1+f/FR9CR9hDTMcLcTVd6cy3HuUf6o32cMT4/cKz3pxr8f+KkFxdixERyL4c279WTM/Gbq11UdixMTyL4diO9VkxPxm6tcGf+zWiPuW6VPf8ebXzF95/YRTPkN4ijvRn0z/AA4eh2a0/wD+LdKjv+PNr5i+8/sI6ZjgziKrvTqFMe5bj6QaQAAZc8tvjeo69+8Y+zajVj9wXlp6l7Pxq/8AXBVXlt8b1HXv3jH2aLcz+yNscbcC6rw7Rwzcwqs2mimL85sXIo6Nymv73oRv97t3e+v77gvLT1L2fjV/66Bc9eUXAvDfKjX9W0TQLeLqONRam1ejIvVTTM3qKZ6qq5juTMdwEU7DPVY03E4sibM3O2V4v97bbaLv0tJ+Sin0JPwn+jO3YTYONmYfF85NqK+jcxduuY26rvgab8ZNP9DR76r6QdXTtejNzLePGPNHT381099tomfB6z2Mi52mxcu7b9CmatvDtDq4+l4ePepu2bEU3Ke5PSnq/wA3cuUU3LdVFcb01RMTHhgEd8lFPoSfhP8AQ8lFPoSfhP8AR6XjJp/oaPfVfSeMmn+ho99V9IPnR9VjUqrsRZm30Iifvt99/ac+q50afi9um32zzUU7b7PvEwcbDmqca1FE1d3rmd/dcmVjWcq12vIo6dG++28x1g8HyUU+hJ+E/wBDyUU+hJ+E/wBHpeMmn+ho99V9J4yaf6Gj31X0g59MzIzsSm/FHQ3mY2337jq6vq8addt0TZm504336W23+Tv42PaxrUWrFHQojriN93Hl4GNmVU1ZNqK5pjaJ3mP5A8XyUU+hJ+E/0PJRT6En4T/R6XjJp/oaPfVfSeMmn+ho99V9IO/ar7Zaor226UROzxc7iCnEy7ticaauhO2/T23/AMnt00xTTFNMbREbRDp39Kwr92q7dsRVXVO8z0p6/wDMHk+Sin0JPwn+jmw+IacnKtWYxpp6dUU79Pfb/J3PGTT/AENHvqvpfdnScGzdpuW7EU10zvE9KeqfdB3ap6NMz4I3R3yUU+hJ+E/0SOYiYmJ7kvO8ZNP9DR76r6Qeb5KKfQk/Cf6O9pGsRqN+u3FmbfRp6W/S37/sOTxk0/0NHvqvpc+Jp+LiVzXj2ooqmNpneZ6vbB/dSy4wsOu/NHT6O3md9t952eL5KKfQk/Cf6PfybFvJs1Wr9PTt1d2N9nS8ZNP9DR76r6Qeb5KKfQk/Cf6PW0nPjUcaq9Fvte1c07b796J/6uPxk0/0NHvqvpdvExbOJbm3j0dCiZ6UxvM9YOprGqRpvad7U3O2b/3ttttvpeb5KKfQk/Cf6PbzMLHzOh4ptxX0N+j1zG2/sOt4yaf6Gj31X0g83yUU+hJ+E/0e9i3vFGNavbdHtlMVbb77bw6fjJp/oaPfVfS79q3Tat027cbUUxERHggHj6lrsYOZXYnHmvoxE9Lp7d2N/A63kop9CT8J/o9fJ0zDyb03b9mK7k92elMf9XF4yaf6Gj31X0g6FjiSm7et2/Esx06op36fc3n2EgdCjR8CiumujHiKqZ3ielPd913wR2viammuqnxLM7Tt/wBp/o/nkop9CT8J/o9OrRtPqmZnHjeeufNT9L+eMmn+ho99V9IODS9bjPyu0xYmjzMzv09/+j0s3I8S4l2/NPS6Eb7b7buLF03ExbvbLFmKK9tt95n/AKuxetUX7VVu7T0qKo2mPCCP+Sin0JPwn+h5KKfQk/Cf6PS8ZNP9DR76r6Txk0/0NHvqvpB/dH1KNSt3KotTb6ExG3S33f3V9RjTrNFybc3OlV0dults7GJh2MOmqnGtxRFU7z1zO/umXiWMuimnItxXTTO8RvMdftA8PyUU+hJ+E/0PJRT6En4T/R6XjJp/oaPfVfSeMmn+ho99V9IO1gZPivEt34p6HTjfo777dbz9V1qNPyYszYm5vTFW/S2/6PUsWbdi1Tas09GinuR4HXytOxMu72zIsxXXttvvMdQPH8lFPoSfhP8AQjiemZiPEk9f/vP9HpeMmn+ho99V9JGi6fE7+Jo99V9IPReBk8R02Mi7a8TTV2uuad+n3dp28D33QuaRg3LlVdePE11TNUz0p65n2weX5KKfQk/Cf6Oxp2vRm5lvHjHmjp7+a6e+20TPg9Z2vGTT/Q0e+q+lyY+l4ePepu2bEU3Ke5PSnq73hB2ci52nHu3dt+hTNW3h2jd4Hkop9CT8J/okNyim5bqorjemqJiY8MS6HjJp/oaPfVfSDzfJRT6En4T/AEejo+qxqU3YizNvte397ffff1vWf3xk0/0NHvqvpdjDwcbDmqca1FHS2365nf3QfGq50afixem32zzUU7b7PI8lFPoSfhP9Hu5WNZyrXa8ijp0b77bzHW6njJp/oaPfVfSDzfJRT6En4T/R7OmZkZ2JTfijobzMdHffuODxk0/0NHvqvpdzGx7WNai1Yo6FEdcRvuDoavq8addt0TZm506d9+ltt/k6Hkop9CT8J/o9nLwMbMrpqybUV1UxtE7zH8nB4yaf6Gj31X0g83yUU+hJ+E/0SG3V07dNe23SiJ2dDxk0/wBDR76r6XoU0xTTFNMbREbQDxM7iCnFy7ticaauhO2/T23/AMnB5KKfQk/Cf6PWv6VhX7tVy7Yiquqd5npT1/5uPxk0/wBDR76r6QdPD4hpycq1ZjGmnp1dHfp77f5Pcrno0VVeCN3Ss6Tg2btNy1Yimumd4npT1f5u9MRMTE9yQRzyUU+hJ+E/0PJRT6En4T/R6XjJp/oaPfVfSeMmn+ho99V9IOPSNYjUb9duLM2+jT0t+lv3/YdzUsuMLDrvzR0+jt5nfbuzs/mJp+LiVzXj2ooqmNpneZ6vbc2TYt5Nmq1fp6due7G+wPA8lFPoSfhP9DyUU+hJ+E/0el4yaf6Gj31X0njJp/oaPfVfSDk0nPjUcaq9Fvte1c07b796PpcesapGm9p3tTc7Zv8A3ttttvpdvExbOJbm3j0dCiZ6W28z1vnMwsfM6Him3FfQ36PXMbb+x7APE8lFPoSfhP8AQ8lFPoSfhP8AR6XjJp/oaPfVfSeMmn+ho99V9IO5i3e341q9t0e2UxVtv3N4eVqWuxhZldicea+jt5rp7d2N/A9i1bptW6bduNqKYimI8EOrk6Zh5N6bt+zFdye7PSmP+oPI8lFPoSfhP9H3Y4kpu37dvxLMdOqKd+n3N59h3/GTT/Q0e+q+l9UaPgW66a6MeIqpneJ6U9U+6Dvo7XxPTTXVT4lmdp2/7T/RInnzounzMzOPG89f30/SDzPJRT6En4T/AEdvStbjPyu0xYm35mat+nv/ANHP4yaf6Gj31X0ubF03ExbvbMezFFe22+8z/wBQcmdkeJcS7fmnpdCN9t9t3h+Sin0JPwn+iQX7VF+1Vbu09KiqNpjwuj4yaf6Gj31X0g83yUU+hJ+E/wBHqaRqUalbuVxam30JiNulvu+fGTT/AENHvqvpdrEw7GHTVTjW4oiqd565nf3QdfV9RjTrVuubU3OlV0dults8vyUU+hJ+E/0e5l4ljLoppybcV00zvEbzH8nV8ZNP9DR76r6Qeb5KKfQk/Cf6PcwMjxXiW78U9Dpxv0d99nV8ZNP9DR76r6XesWaLFqm1ap6NFPVEeAHl6rrUaflRZmxNzemKt+lt/wBHT8lFPoSfhP8AR7GVp2Jl3e2ZFmK69tt95jqcPjJp/oaPfVfSDzaeJ6ZmI8Sz1/8AvP8ARI3nxounxO8Y0e+q+l6APAyeJKbORdteJpnoVTTv0+7tO3gcfkop9CT8J/o9S5o+BcuVV148TVVM1TPSnrmfbfPjJp/oaPfVfSDradr0ZuZbx4x5o6e/munvttEz4PWetk3e04927tv0KJq28O0buvj6Xh416m7ZsRTcp7k9KfY8LtXKKbluqiuN6KommY8MSCPeSin0JPwn+h5KKfQk/Cf6PS8ZNP8AQ0e+q+k8ZNP9DR76r6QfzR9VjUpuxFmbfa9v72+++/res5tVzo0/Fi9Nvtm9UU7b7PvDwcbDmqca1FHS2365nf3X3lY1nLtdryKOnRvvtvMdYPC8lFPoSfhP9DyUU+hJ+E/0el4yaf6Gj31X0njJp/oaPfVfSDn0zLjOxKb8UdDpTMdHffuS6ur6vGnXqKJszc6VPS36W23+Tv42PaxrUWrFHQojuRvu4svAxcuumrJtRXVTG0TvMfyB43kop9CT8J/oeSin0JPwn+j0vGTT/Q0e+q+k8ZNP9DR76r6Qd+3V07dNW23SiJ2eJncQU4uXdsTjTV0J236e2/8Ak9ymIppimOqIjaHSv6ThX7tVy7Yiquqd5npT1/5g8ryUU+hJ+E/0c2FxDTk5VqzGNNPTq236e+3+TueMmn+ho99V9L7s6Tg2btNy1Yimumd4npT1f5g7tdXRoqq7u0bo75KKfQk/Cf6JHMRMTE9yep53jJp/oaPfVfSDzfJRT6En4T/R3tI1iNRvV24szb6NPS36W/f9hyeMmn+ho99V9LnxNPxcSua8e1FFUxtM7zPV7YP7qWXGFh135o6fR28zvt3Z2eL5KKfQk/Cf6PfybFvJszav09O3PdjfZ0vGTT/Q0e+q+kHm+Sin0JPwn+j1tJz41DGqvRb7XtVNO2+/ej6XH4yaf6Gj31X0u3iYtnEtzbx6OhRM77bzPWDp6xqkab2ne1Nztm/97bbbb6XneSin0JPwn+j28zCx8zoeKbcV9Dfo9cxtv7HsOt4yaf6Gj31X0g83yUU+hJ+E/wBHv4t3t+NavbdHtlEVbeDeN3S8ZNP9DR76r6XftUU2rdFu3G1FMRTEeCIB4+pa7GFmV2Jx5r6O3munt3Y38DreSin0JPwn+j18nS8PJvVXb9mK7k92elMf9XF4yaf6Gj31X0g6GPxJTev27fiWY6dUU79Pubz7CQOhb0fAt1010Y8RVTMTE9Keqfdd8Edr4npprqp8Sz1Tt/2n+j+eSin0JPwn+j050XT5mZnGjef96r6X88ZNP9DR76r6QcGla3GfldpixNvzM1b9Lf8A6PRzsjxLiXb809LoRvtvtu48XTcTFu9sx7MUV7bb7zPU7F+1RftVW7tPSoqjaY8II/5KKfQk/Cf6Hkop9CT8J/o9Lxk0/wBDR76r6Txk0/0NHvqvpB9aRqUajbuVxam30J226W+5q+oxp1q3XNqbnTq226W2zsYmHYw6aqca3FEVTvPXM/zMvEsZlNNOTbiummd4jeY/kDw/JRT6En4T/Q8lFPoSfhP9HpeMmn+ho99V9J4yaf6Gj31X0g7WDkeK8S3fino9ON9t99nn6rrUaflRZmxNzzMVb9Lb/o9SxaosWqbVqno0U9UR4HXytNxMq72zIsxXXttvvMdQPH8lFPoSfhP9CniemqqI8Sz1zt/2n+j0vGTT/Q0e+q+l/Y0XT4mJjGjeP96r6Qeg8DI4kps5F214lmehVNO/T7u07eB77oXNHwLlyquvHiaqpmZnpT1zPtg8vyUU+hJ+E/0dnTdejNzLePGPNHT381099tomfB6zs+Mmn+ho99V9Llx9Lw8a9Tds2IpuU9yelP0g7GTd7Rj3bu3S7XRNW3h2jd4Hkop9CT8J/okNyim5bqorjeiqJpmPDEuh4yaf6Gj31X0g83yUU+hJ+E/0ejo+qxqU3YizNvte397ffff6H98ZNP8AQ0e+q+l2cPBx8Pp+JrUUdLbfrmd9vZBx6rnRp+NF6bfbN6op232eR5KKfQk/Cf6Pdysazl2u15FHTo3323mOt1PGTT/Q0e+q+kHm+Sin0JPwn+j2dMy4zsOm/FHQ6UzHR337kuDxk0/0NHvqvpd3GsWsazFqxT0LcdyN9wedq+rxp16i3NmbnSp6W/S22/ydHyUU+hJ+E/0ezl6fi5ddNWRaiuqmNoneY6vacHjJp/oaPfVfSDzfJRT6En4T/RIrdXTopq223iJef4yaf6Gj31X0vQpiKaYiOqIjaAeHm8Q04uXdsTjTV0J236e2/wDk4fJRT6En4T/R6t7ScK/dquXbEVV1TvM9Kev/ADfHjJp/oaPfVfSDp4XENOVlWrMY009Odt+nvt/k9yuro0VVd3aN3Ss6ThWbtNy1Yimumd4npT1f5u9VEVUzE9yeqQRzyUU+hJ+E/wBDyUU+hJ+E/wBHpeMmn+ho99V9J4yaf6Gj31X0g49I1iNRvV24szb6NPS36W/f9h29Sy4wcOu/NHT6MxHR327s7GJp+LiV1V49qKKpjaZ3mer23Nk2LWTZm1fp6due7G+wPA8lFPoSfhP9DyUU+hJ+E/0el4yaf6Gj31X0njJp/oaPfVfSDl0nOjUMab0W+17VTTtvv4PpcOsapGmzZ3tTc7Zv/e2222+l3MXGs4lubePR0KJnfbeZ63zmYWPmdDxTbivob9HrmNt/YB4nkop9CT8J/oeSin0JPwn+j0vGTT/Q0e+q+k8ZNP8AQ0e+q+kHdxrvb8a1d26PbKIr28G8bvJ1LXowsyuxOPNfR28109t9438D2LdFNq3RbojaimIpiPBEOrk6Xh5N6q7fsxXcq7s9KfpB5Hkop9CT8J/o+8fiSm9ft2vEsx06op36fc3n2Hf8ZNP9DR76r6X1b0fAt3Ka6MeIqpmJielPVPug76O1cT001THiWeqdv+0/0SJ586Lp8zMzjRvP+9V9IPM8lFPoSfhP9Hc0rW41DK7TFibfmZq36W//AEc3jJp/oaPfVfS5sXTcTFu9sx7MUV7bb7zPUDkzsjxJiXb809LoRvtvtu8PyUU+hJ+E/wBEgv2qL9qq1dp6VFUbTHhdHxk0/wBDR76r6Qeb5KKfQk/Cf6PU0jUY1G1cri1NvoTtt0t93z4yaf6Gj31X0u1iYdjDpqpxrcURVO8xvM/zB19X1GNOtW65tTc6c7bdLbZ5fkop9CT8J/o9zLxLGZTTTk24rimd4jeY/k6vjJp/oaPfVfSDzfJRT6En4T/R7mDkeK8S1fino9ON9t99nV8ZNP8AQ0e+q+l3rFqixaptWqejRTG0R4AeXqutxp+V2mbE3PMxVv0tv+jp+Sin0JPwn+j2MrTcTKu9syLMV17bb7zHU4fGTT/Q0e+q+kHnU8T01VRHiWeudv8AtP8ARInnxounxMTGNG8f71X0vQBH8jiSmzkXbXiWZ6FU079Pu7T7D48lFPoSfhP9HqXNHwLlyquvHiaqpmZnpT1z7r58ZNP9DR76r6QdbTdejNzKMeMeaOlv5rp77bRv4HrZN3tGNdu7dLtdE1beHaN3Xx9Lw8a9TdsWIpuU9yelP0u1copu267dcb0VRNMx4YkEe8lFPoSfhP8AQ8lFPoSfhP8AR6XjJp/oaPfVfSeMmn+ho99V9IP5o+qRqU3drU2+17f3t999/oc2rZ0afjRem32zeqKdt9vD9Dkw8HHw+n4mtxR09ul1zO+3svrKxrOXbi3kUdOiJ323mOsHheSin0JPwn+h5KKfQk/Cf6PS8ZNP9DR76r6Txk0/0NHvqvpBz6blxnYdF+KOh0pmOjvv3J2dTV9YjTr1FubM3OlT0t+lt3/YejjWLWNZi1Yp6FuO5G+7hy9PxcuumvItRXVTG0TvMdXtA8byUU+hJ+E/0PJRT6En4T/R6XjJp/oaPfVfSeMmn+ho99V9IPQt1dOimrbbeIl4ebxDTi5V2zONNXQnbfp7b/5PdpiKaYiOqI6odG9pOFeu1XLtiKq6p3melPX/AJg8ryUU+hJ+E/0c2FxDTlZdqxGNNPTnbfp77f5O54yaf6Gj31X0vuzpOFZu03LViKa6Z3ielPV/mDu3KuhRVVtvtEyjvkop9CT8J/okVURVTMT1xMbS8/xk0/0NHvqvpB5vkop9CT8J/o72kavGo3q7cWZt9Gnpb9Lff/JyeMmn+ho99V9LnxNPxcSuqrHtRRVVG0zvM9Xtganlxg4dV+aOn0ZiOjvt3ZeN5KKfQk/Cf6PfybFrJszav09O3PdjfZ0vGTT/AENHvqvpB5vkop9CT8J/o9fSc6NQxpvRb7XtVNO2+/g+lxeMmn+ho99V9Lt4uNZxLU28ejoUTO+28z1g6esarGmzaibU3O2b/wB7bbbb6XneSin0JPwn+j28zBx8zoeKbUV9HfbrmNt/Ydbxk0/0NHvqvpB5vkop9CT8J/o9/Gu9vx7V3bo9soirbwbxu6XjJp/oaPfVfS79uim3bpt0RtRTEUxHgiAePqWvRhZlzHnHmvobea6e2+8b+B1vJRT6En4T/R6+RpeHk3qrt6xFVyruz0p+lxeMmn+ho99V9IOhj8SU3si1a8SzHTqinfp9zefYSB0Lej4Fu5TXRjxFVMxMT0p6p913wRyriemmqY8Sz1Tt/wBp/oeSin0JPwn+j050XT5mZnGjef8Aeq+l/PGTT/Q0e+q+kHDpWtRqGVNmLE2/MzVv0t/+j0M7I8SYly/NPS6Eb7b7buPF03ExbvbMezFFe22+8z1OxftUX7VVq7T0qKuqY8II/wCSin0JPwn+h5KKfQk/Cf6PS8ZNP9DR76r6Txk0/wBDR76r6QfWkajGo2rlcWpt9Crbbpb7mr6jGnWrdc2pudOdtults7GJiWMOmqnGtxRTVO8xvM/zMvDsZlNNOTbiuKZ3iN5j+QPD8lFPoSfhP9DyUU+hJ+E/0el4yaf6Gj31X0njJp/oaPfVfSDtYOR4qxLV+Kej0432332edqutxgZXaZsTc8zFW/S2/wCj1bFqixapt2qejRTG0R4HXytNxMq72zIsxXXttvvMdQPH8lFPoSfhP9H9o4npqqinxLPXO3/af6PR8ZNP9DR76r6X9jRdPiYmMaN4/wB6r6Qegj+RxJTZv3LfiWZ6FU079Pu7T7CQOhc0fAuV1V148TVVMzM9KeufdB5fkop9CT8J/o7Om67GbmUWIx5o6W/munvttG/gdnxk0/0NHvqvpcuNpeHjXqbtizFFynuT0pn/AKg7GVd7RjXb23S7XRNW3h2jd4Hkop9CT8J/okN2im7brt3I3oqiaZjwxLoeMmn+ho99V9IPN8lFPoSfhP8AR6Oj6pGpdu2tTb7Xt/e3333+h/fGTT/Q0e+q+l2cPCx8Pp+JrcUdPbpdczvt7Psg4tWzo0/Gi9Nvtm9UU7b7d6foeT5KKfQk/Cf6Pdy8Wzl24t5FHToid9t5jrdTxk0/0NHvqvpB5vkop9CT8J/o9rTcuM7DovxR0Olv5nffuTs6/jJp/oaPfVfS7uNYt41mLVinoW47kb7g87V9YjTr1FubM3OlT0t+lt3/AGHR8lFPoSfhP9Hs5en4uXXFeRaiuqI2id5jq9pweMmn+ho99V9IPN8lFPoSfhP9Eioq6VFNXc3jd5/jJp/oaPfVfS9GIimIiO5HUDws3iGnGyrtmcaauhVtv09t/wDJw+Sin0JPwn+j1b2k4N67Vcu2IqrqneZ6U9f+b48ZNP8AQ0e+q+kHTwuIacrLtWIxpp6c7b9Pfb/J7dyroW6qtt+jEzs6dnScKxdpuWrEU10zvE9Ker/N3aoiqmaZ64mNpBHfJRT6En4T/Q8lFPoSfhP9HpeMmn+ho99V9J4yaf6Gj31X0g+NI1eNRvXKIszb6NPS36W+/wDk7Wp5cYOJVfmjp9GYjo77d2TEwMXErqqxrUUVVRtM7zP83Lk49rJtTav0dO3PdjfYHg+Sin0JPwn+h5KKfQk/Cf6PS8ZNP9DR76r6Txk0/wBDR76r6QculZ0ahizei32vaqadt93DrGqxps2omzNztm/97bbbb6XcxcaziWu149HQo3323met8ZmDj5k0eKbUV9HfbrmNt/YB4vkop9CT8J/oeSin0JPwn+j0vGTT/Q0e+q+k8ZNP9DR76r6Qd3Gu9ux7V3bbp0RVt4N43eTqOvRhZlzHnHmvobea6e2+8RPg9d7Fuim3bpoojaimIpiPBEOrkaXh5N6q7esRVcq7s9KfY8IPI8lFPoSfhP8ARyY3ElN7ItWvE0x06op36fc3nbwO94yaf6Gj31X0vq3o+BbuU10Y8RVTMVRPSnqmPbB30cq4npiqY8Sz1f8AvP8ARI3nzounzO840e+q+kHmeSin0JPwn+juaVrUahlTZixNvamat+lv/wBHN4yaf6Gj31X0ubF07ExLvbMezFFe22+8z1A5M/I8SYly/NPT6Eb9Hfbd4fkop9CT8J/okF+zRftVWrtPSoq6pjwuj4yaf6Gj31X0g83yUU+hJ+E/0eppGoxqNq5XFqbfRq6O3S33fPjJp/oaPfVfS7WJiWMSiqnGtxRTVO8xvM/zB19X1KNNt265tTc6c7bdLbZ5fkop9CT8J/o9zLw7GZTTTk24rimd465j+Tq+Mmn+ho99V9IPN8lFPoSfhP8AR7mDkeKsS1fino9ON9t99nV8ZNP9DR76r6XesWqLFqm3ap6NFMbRHgB5Wq63GBldpmxNzzMVb9Pb/o6nkop9CT8J/o9jK03EyrvbMizFde22+8x/1cPjJp/oaPfVfSDzqOJ6aq6afEs9c7f9p/okTz40XT4mJjHjeOv76r6XoAj9/iSm1fuW/Esz0Kpp36fd2n2Hx5KKfQk/Cf6PUr0fAuV1V148TVVO8z0p65918+Mmn+ho99V9IOtpuuxm5lFiMeaOlv5rp79yN/A9bKu9oxrt7bpdrpmrbfu7Q6+NpmHjXou2LMUXI7k9KZ/6u1dt03bdVu5G9FUTTMeGAR7yUU+hJ+E/0PJRT6En4T/R6XjJp/oaPfVfSeMmn+ho99V9IP5o+qRqXbtrU2+17f3t999/ocurZ8afjU3pt9s3qinbfbvT9Dlw8LHw+n4mtxR09ul1zO+3s+y+svFs5duLeRR06InpbbzHWDwvJRT6En4T/Q8lFPoSfhP9HpeMmn+ho99V9J4yaf6Gj31X0g7Gm5cZuHRfijodLfzO+/cnZ09X1iNOv0W5szc6VPS36W3f9h6ONYt41mm1Yp6FuO5G+7hy9PxcuuK8i1FdURtE7zHV7QPG8lFPoSfhP9DyUU+hJ+E/0el4yaf6Gj31X0njJp/oaPfVfSD0KKulRTV4Y3eHmcQ042VdszjTV0Kujv09t/8AJ7sRERER3I6nRvaTg3rtVy7Yiquqd5npT1/5g8ryUU+hJ+E/0c2DxBTlZdqxGNNPTnbfp77f5O54yaf6Gj31X0uSxpWFYu03LViKa6Z3ielPV/mDt3Kuhbqr236MTOyPeSin0JPwn+iRVUxVTNNUbxMbS8/xk0/0NHvqvpB5vkop9CT8J/o7+kavGo3blEWZt9Cnffpb7/5Pvxk0/wBDR76r6XPiYGNh11VY1qKKqo2md5n+YGp5kYOJVfmjp7TEdHfbuvG8lFPoSfhP9HvZOPaybU2r9HTonrmN9nT8ZNP9DR76r6Qeb5KKfQk/Cf6PX0rOjUMWb0W+1+amnbfdxeMmn+ho99V9Lt4uNZxbXa8ejoUb77bzPWDp6xqsabNqJszc7Zv/AHttttvW9d53kop9CT8J/o9rMwcbMmmcm1FfR3265jb3HX8ZNP8AQ0e+q+kHm+Sin0JPwn+j38e527HtXdtunTFW3g3jd0vGTT/Q0e+q+l37dFNu3TRRG1NMRTEeCIB42o69GFmXMecea+ht5rp7b7xE+D13X8lFPoSfhP8AR62RpeHkXqrt6xFVyruz0p6+94XH4yaf6Gj31X0g6ONxHTfyLVrxNNPTrinfp9zedvA990LekYFu5TXRjxFdMxVE9KeqY9t3wRyeJ6YmY8ST1f8AvP8AQ8lFPoSfhP8AR6U6Lp8zvONHvqvpPGTT/Q0e+q+kHDpWtRqGVNmLE29qZq36W/8A0ehn5PiTEuX5p6fQjfo77b9bjxdOxMS72zHsxRXttvvM9TsX7Nu/aqtXaelRV3Y8II/5KKfQk/Cf6Hkop9CT8J/o9Lxk0/0NHvqvpPGTT/Q0e+q+kH1pGoxqNmu5FqbfRq6O3S33fzWNSjTbduqbU3OnMxt0ttnZxMSxiUVU41uKKap3mN5n+Zl4djMpppybcVxTO8dcxt7gPD8lFPoSfhP9DyUU+hJ+E/0el4yaf6Gj31X0njJp/oaPfVfSDt4WR4qxLV+Kej0432332ebqmtxgZXaZsTX5mJ36e3/R6tm1RYtU27VPRopjaI8Dr5Wm4mVd7ZfsxXXttvvMf9QeP5KKfQk/Cf6P7RxNTVXTT4lmN52/7T/R6PjJp/oaPfVfS/tOjafTMTGPG8df30/SD0Efv8SU2r9y34lmehVNO/T7u0+wkDoV6PgV11V148TVVO8z0p7vug8vyUU+hJ+E/wBHZ03XYzsyixGPNHSifNdPfuRv4HZ8ZNP9DR76r6XLjaZh416LtizFFyO5PSmf+oOfKveJ8a7e26Xa6Zq23232h4Pkop9CT8J/okN23Tdt1W7kb0VRMTHhh0PGTT/Q0e+q+kHm+Sin0JPwn+j0tH1SNS7dtam32vb+9vvvv9B4yaf6Gj31X0uzh4WPh9PxNbijp7dLrmd9vZBxatnxp2NTem32zeuKdt9u9P0PJ8lFPoSfhP8AR7uXi2cu3FvIo6dET0ojeY63U8ZNP9DR76r6Qeb5KKfQk/Cf6Pa03LjNw6L8UdDpb+Z3322nZ1/GTT/Q0e+q+l3caxbxrNNqxT0LdPcjfcHnavrEadfotzZm50qelv0tu/7Do+Sin0JPwn+j2cvT8XLrivItRXVEbRO8x1e04PGTT/Q0e+q+kHm+Sin0JPwn+iRUT0qYnwxu8/xk0/0NHvqvpejEREREdyAeFmcQ042VdszjTV0Kpp36e2/+Th8lFPoSfhP9Hq3tJwb12q5csRVXVO8z0p65918eMmn+ho99V9IOpg8QU5WXasRjTT05236e+3+T2rtfQt117b9GJnZ1LGlYVi7TdtWIprpneJ6U9X+buVUxVTNNUbxMbSCO+Sin0JPwn+h5KKfQk/Cf6PS8ZNP9DR76r6Txk0/0NHvqvpB8aRq8ajduURZm30I336W+/wDk7Wp5kYOJVfmjp7TEbb7d1/cTAxsOqqrGtRRNUbTO8z/NyZOPaybU2r9HTonrmN9geD5KKfQk/Cf6Hkop9CT8J/o9Lxk0/wBDR76r6Txk0/0NHvqvpBy6VnRqGL26Lfa/NTTtvu4dY1WNNqtRNmbnbIn+9tttt63ru7i41nFtdrx6OhRvvtvM9bjzMHGzJpnJtRXNO+3XMbe4DxfJRT6En4T/AEPJRT6En4T/AEel4yaf6Gj31X0njJp/oaPfVfSDu49zt2Pau7bdOmKtvBvDyNR16nCzLmPOPNfQ28109t94ifB672bdFNu3TRRG1NMRER4IdTI0vDyL1V29Yiq5V3Z6U9f+YPJ8lFPoSfhP9HJjcR038m1a8TTT2yuKd+n3N528DveMmn+ho99V9L6t6Rg2rlNyjHiK6ZiqJ6U9Ux7YO+jk8UUxMx4kn4T/AESN53jLp8//AHaPfVfSDzfJRT6En4T/AEdzSdajUMmbMWJt7UzVv0t/B63rubxk0/0NHvqvpc2Lp2JiXZuY9mKK5jbfeZ6gcmfk+JMO5fmnp9CN+jvtv1vD8lFPoSfhP9Egv2beRZqtXqelbq7seF0fGTT/AENHvqvpB5vkop9CT8J/o9TSNRjUbNdyLc2+jV0dulvu+fGTT/Q0e+q+l2sTEsYlFVOPbiimqd5jeZ6/bB1tY1KNNt26ptTc6czH322zzPJRT6En4T/R7mXh2MymmMm3FcUzvHXMbe46vjJp/oaPfVfSDzfJRT6En4T/AEe7hX/FWLavxT0enG+2++zqeMmn+ho99V9LvWbVFm1TbtU9GimNojwA8rVNbjAypszYmvqid+nt/wBHU8lFPoSfhP8AR7GVpuJlXe2X7MV17bb7zH/Vw+Mmn+ho99V9IPOt8TU1100+JZjeYj/tP9EiefTo2n01RMY8RMdcean6XoAj9/iWm1euW/Esz0Kpp36fd2n2Hx5KKfQk/Cf6PUr0fArrqrqx4mqqd5npT3fdfPjJp/oaPfVfSDrabrsZ2ZRYjHmjpRM9Lp79yPYerlXvE+NdvdHpdrpmrbfbfZwY2mYeNei7YsxRcjuT0pn/AKu1dt03bdVu5G9FUbTHhgEe8lFPoSfhP9DyUU+hJ+E/0el4yaf6Gj31X0njJp/oaPfVfSBo+qRqUXdrU2+17f3t999/ocmrZ8adjU3pt9s3rinbfbvTP/Ry4eFj4fT8TW4o6e2/XM77ey+svFs5duLeRR06InpRG8x1+0DwvJRT6En4T/Q8lFPoSfhP9HpeMmn+ho99V9J4yaf6Gj31X0g7Gm5UZuHbyIo6HT38zvvttOzp6vrEadfotTZm50qelv0tu/7HrPRx7FvGs02rNPRt09yN93Dl6fi5dyK8i1FdURtE7zHV7QPG8lFPoSfhP9DyUU+hJ+E/0el4yaf6Gj31X0njJp/oaPfVfSD0KZ6VMT4Y3eFmcQ042VdszjTV0Kpp36e2/wDk96I2iIjuQ6N7ScG9dquXLEVV1TvM9KeufdB5Xkop9CT8J/o58HiCnLy7ViMaaenO2/T32/ydvxk0/wBDR76r6XJY0rCsXabtqxFNdPXE9Ker/MHbu19rtV17b9GJnZHvJRT6En4T/RIqqYqpmmqN4mNph5/jJp/oaPfVfSDzfJRT6En4T/R39I1eNRu3KIszb6Eb79Lff/J9+Mmn+ho99V9LsYmBjYdVVWNaiiao2md5n+YP5qeZGDiVX5o6e0xG2+3deN5KKfQk/Cf6Peyce1lWptX6OnRM77b7On4yaf6Gj31X0g83yUU+hJ+E/wBHr6VmxqGL26Lfa/NTTtvu4vGTT/Q0e+q+l3MXGs4trtePR0KN99t5nrB0dY1WNNqtRNmbnTiZ++2229p5/kop9CT8J/o9rLwcbMmmcm1Fc09zrmNvcdfxk0/0NHvqvpB5vkop9CT8J/okGPc7dYt3NtunTFW3g3h0fGTT/Q0e+q+l6Fuim3RTRRG1NMRER4IB4uo6/Th5lzHnHmvobea6e2+8b+D13X8lFPoSfhP9HrZGl4WRequ3rEVXKu7PSnr/AM3H4yaf6Gj31X0g6ONxHTfybVnxNNPbK4p36fc3nbwPfdC1pGDauUXKMeIrpmKonpT1THtu+COTxRTE/wBkn4T/AEPJRT6En4T/AEel4y6f6Gj31X0njJp/oaPfVfSDh0nWo1DJmzFibe1M1b9Lfvx63ru/n5PiTDuX5p6fQjfo77b9b4xdOxMS5NzHsxRXMbb7zPU7F+zbyLNVq9T0rdXdjwgj/kop9CT8J/oeSin0JPwn+j0vGTT/AENHvqvpPGTT/Q0e+q+kH3pGoRqNmu5FubfRq6O3S37z51jUo02i3VNqbnTmY++22dnExLGJRVRj24opmd5jeZ6/bMvDsZlNMZNuK4p6465jb3AeH5KKfQk/Cf6Hkop9CT8J/o9Lxk0/0NHvqvpPGTT/AENHvqvpB28K/wCKsW1eino9OnfbffZ5uqa3GBlzYmxNe0RO/T27vtPVs2qLNqm3ap6NFMbRHgdfK03EyrvbL9mK69tt95j/AKg8fyUU+hJ+E/0f23xNTXcpp8SzHSmI/wC0/wBHo+Mmn+ho99V9L+06Np9NUTGPETE7x5qfpB6CP3uJabV65b8SzPQqmnfp93b2kgdCvR8CuuqqrHiaqp3melPd90Hl+Sin0JPwn+jtaZrsZ2XTYjHmjpRM9Lp79yPYdjxk0/0NHvqvpcuNpmHjXou2LMUXI7k9KZ/6g58u94nxrt7o9LtdM1bb7b7PB8lFPoSfhP8ARIbtum7aqt3I6VFUbTHhh0PGTT/Q0e+q+kHm+Sin0JPwn+j0tH1ONSi7MWpt9r2/vb777/QeMmn+ho99V9Ls4eFj4cV+JrcUdLbfrmd9vZBxavnxp2PTdm32zpV9HbfbvTP/AEeT5KKfQk/Cf6Pdy8Wzl24oyKOnRE9KI3mOv2nU8ZNP9DR76r6Qeb5KKfQk/Cf6Pa07KjNw7eRFHQ6e/md99tpmP+jr+Mmn+ho99V9Lu49i3jWabVmno26e5G4PO1fWI07IotTYm50qelv0tu/Pres6Pkop9CT8J/o9nL0/Fy7kV5FqK6ojaJ3mOr2nB4yaf6Gj31X0g83yUU+hJ+E/0SKmd6Ynww8/xk0/0NHvqvpejEbRtHcB4OZxFTjZV2zONNXQqmnfp7b/AOTi8lFPoSfhP9Hq3tJwb12q5csRVXVO8z0p65918eMmn+ho99V9IOpgcQU5eXbsRjzT05236e+3+T2rtfa7Vde2/RpmdnUsaVhWLtN21YimunrielPV/m7ldMV0zTVG9MxtMAjvkop9CT8J/oeSin0JPwn+j0vGTT/Q0e+q+k8ZNP8AQ0e+q+kHxpGrRqVy5RFmbfQjffpb7/5O1qeZGDiTfmjp7TEbb7d1/cTAxsOqqrGtRRNUbT1zP83Jk49rKtTav0dOiZ3232B4Pkop9CT8J/oeSin0JPwn+j0vGTT/AENHvqvpPGTT/Q0e+q+kHLpWbGfi9ui32vzU07b7uDWNVjTarUTZm504mfvtttvad7FxrWLa7Xj0dCjffbeZ63Hl4ONmTTOTaiuae51zG3uA8XyUU+hJ+E/0PJRT6En4T/R6XjJp/oaPfVfSeMmn+ho99V9IO9YudtsW7m23Tpirbwbw8fUNfpw8y5YnHmvobea6e2/Vv4HtW6KbdFNFEbU0xtEeCHTyNLwsi9VdvWIquVd2elPX/mDyfJRT6En4T/RyYvEdN/JtWfE009srinfp9zefYd7xk0/0NHvqvpfVrSMG1cpuW8eIrpmKonpT1THtg76OeSin0JPwn+iRvO8ZNP8AQ0e+q+kHm+Sin0JPwn+ju6TrUahk1WYsTb2pmrfpb9+PW9dy+Mmn+ho99V9LmxNOxcS5NzHsxRXMdHfeZ6gfeoZPiPDuX5p6fQiPM77b9ezxPJRT6En4T/R7+RZt5Fmq1ep6Vuruxv3XS8ZNP9DR76r6Qeb5KKfQk/Cf6PV0jUI1GxXci3Nvo1dHbpb958eMmn+ho99V9LtYmJYxKJox7cUUzO8xvM9ftg62salGm0WqptTc6czH322zzPJRT6En4T/R7eXh4+ZFMZNuK4p6465jb3HW8ZNP9DR76r6Qeb5KKfQk/Cf6Pdw7/inFtXop6PTp6W2++zqeMmn+ho99V9LvWbVFm1TbtU9GimNojwA8rVNcjAy5sTYmvaInfp7d32nU8lFPoSfhP9HsZOm4mVdm5fsxXXttvvMf9XD4yaf6Gj31X0g8+3xNTXcpp8SzHSmI37Z/okLz6dG0+mqKqceImJ3jzU/S9AEevcS0271dvxLM9Gqad+n3dvafPkop9CT8J/o9SvR8CuuqqrHiaqp3melP0vnxk0/0NHvqvpB19M12M7LpsRjzR0omel09+5HsPUy73ifFu3uj0u10zVtvtvs4MbTMPGuxdsWYorjqielM/wDV2rtui7aqt3I6VFUbTHhgEe8lFPoSfhP9DyUU+hJ+E/0el4yaf6Gj31X0njJp/oaPfVfSBo+pxqUXZi1Nvte397ffff6HJq+fGnY9N2bc3OlX0dt9u9M/9HLh4WPhxVGNbijpbb9czv7r6y8Wzl24oyKIroielEbzHX7QPC8lFPoSfhP9DyUU+hJ+E/0el4yaf6Gj31X0njJp/oaPfVfSDsadlRm4dvIijodPfzO++20zH/R0tX1mNOyKLU2JudKnpb9LbvzHg9Z6WPYt41mm1Zp6NunuRv3O+4cvT8XLuRXkWorqiOjE7zHV7QPG8lFPoSfhP9DyUU+hJ+E/0el4yaf6Gj31X0njJp/oaPfVfSD0aZ3iJ8LwcviKnHyrtmcaauhVNO/T23/ye9EbRtDo3dJwb12q5csRVXVO8z0p6590HleSin0JPwn+jnwOIKcvLt2Ix5o6c7dLp77f5O34yaf6Gj31X0uSxpWFYu03bViKa6euJ6U9X+YO3er7Xarr236NM1bewj3kop9CT8J/okVdMV0VU1RvTMbTDz/GTT/Q0e+q+kHm+Sin0JPwn+jv6Rq0alcuURZm30Iid+lvv/k+/GTT/Q0e+q+l2MTAxsOqqrGtRRNUbT1zO/ug+dUzIwMSb80dPaYjbfbuvH8lFPoSfhP9HvZOPayrU279HTomd9t9nT8ZNP8AQ0e+q+kHm+Sin0JPwn+j2NLzYz8Xt0W+h5qadt93D4yaf6Gj31X0u5i41rFtdrx6OhRvvtvMg6OsatGm12qZszc6cTP32223tPP8lFPoSfhP9HtZeDjZk0zk2ormnqjrmNvcdfxk0/0NHvqvpB5vkop9CT8J/okFi522xbubbdOmKtvBvDo+Mmn+ho99V9L0KKKbdFNFEbU0xtEesDxdQ1+nDzLlicea+ht5rp7b9W/gdfyUU+hJ+E/0etkaVhZF6q7esRVcq7s9Kev/ADcfjJp/oaPfVfSDo4vEdN/JtWfE009sqinfp9zefYe+6NrSMG1cpuW8eIrpmKonpT1T7rvAjnkop9CT8J/oeSin0JPwn+j0vGTT/Q0e+q+k8ZNP9DR76r6QcWk6zGo5NVmLE29qJq36W/fj1vXd7UMnxHh3L809PobeZ32369nxiadi4lybmPZiiuY6O+8z1OfIs28izVavU9K3V3Y37oPA8lFPoSfhP9DyUU+hJ+E/0el4yaf6Gj31X0njJp/oaPfVfSD70jUI1GxXci3Nvo1dHbffvPnWNTjTaLVU2pudOZj77bbZ2cTEsYlE0Y9uKKZneY3mev238y8PHzIpjJtxXFPXHXMbe4DxPJRT6En4T/Q8lFPoSfhP9HpeMmn+ho99V9J4yaf6Gj31X0g7eHf8U4tq9FPR6dPS2332eZqmuRgZc2JsTXtETv09u77T1rNqizapt26ejRTG0R4HWydNxMq7Ny/ZiuuY233mP+oPI8lFPoSfhP8AR9WuJqa7lFHiWY6UxG/T/wBHoeMmn+ho99V9L+06NgU1RVTjxExO8ean6Qegj17iWm3dro8SzPRqmnfp+D2khefXo2BXXVVVjxNUzvM9KfpB5nkop9CT8J/o7Wma5Gdl02Ix5o3iZ36e/c9p2PGTT/Q0e+q+ly42mYeNdi7YsxRXHVE9KZ/6g58u94nxbt6ael0KZq2323eD5KKfQk/Cf6JDdt0XrVVu5HSoqjaY8MOh4yaf6Gj31X0g83yUU+hJ+E/0elo+pxqVN2YtTb7XMf3t999/oPGTT/Q0e+q+l2cPCx8OKoxrcURVtv1zO/ug4dX1CNOx6Ls2+2dKro7b7d6Z/wCjyvJRT6En4T/R7uXi2cu3FGRR06YnpRG8x1+06njJp/oaPfVfSDzfJRT6En4T/R7enZXi3Dt5EUdDp7+Z3322mY/6Ot4yaf6Gj31X0u7j2LePZptWaejbp7kb9zvg83V9ZjTsim1NibnSo6W/S278x4PWdLyUU+hJ+E/0ezl6fi5dyK8i1FdcR0YneY6vacHjJp/oaPfVfSDzfJRT6En4T/RI4neIl53jJp/oaPfVfS9GOqAeDl8RU4+Vds+Jpq7XVNO/T2329pxeSin0JPwn+j1bukYN27VcuWIqrqneZ6U9c+6+PGTT/Q0e+q+kHUwNfpy8u3YjHmjpzt0unvt1ew9m9X2uzXc236NM1beHZ1bGlYVi7Tds2IpuU9yelPV/m7ldMV0VU1RvTVG0x6wI75KKfQk/Cf6Hkop9CT8J/o9Lxk0/0NHvqvpPGTT/AENHvqvpB86Pq0alcuUxZm30Iifvt9/8nY1TMjAxJvzR09piNt9u6+sTAxsOqqrGtRRNUbT1zO/uuTJx7WVam3fo6dG++2+wPB8lFPoSfhP9DyUU+hJ+E/0el4yaf6Gj31X0njJp/oaPfVfSDm0vNjPxe3RR0PNTG2+7r6xq0abXapmzNzpxM/fbbf5O9i41rFtdrsUdCjffbeZceXg42ZNM5NqK5p6o65jb3AeL5KKfQk/Cf6Hkop9CT8J/o9Lxk0/0NHvqvpPGTT/Q0e+q+kHesXO22bdzbbp0xVt4N4ePqGv04eZcsTjzX0JjzXT236t/A9qimKKKaKY2ppjaI9Z08jSsLIvVXb1iKrlXdnpT1/5g8nyUU+hJ+E/0cuLxFTkZNqz4mmntlUU79PfbefYd3xk0/wBDR76r6X3a0jBtXKblvHiK6Z3ielPVPug7yOeSin0JPwn+iRvO8ZNP9DR76r6Qeb5KKfQk/Cf6O7pOsxqOTVZixNvaiat+lv34jweu5fGTT/Q0e+q+lz4mnYuJcm5j2YormOjM7zPUD61DJ8R4dy/NHT6G3md9t+vZ4nkop9CT8J/o9/Is28izVavU9K3V3Y37rpeMmn+ho99V9IPN8lFPoSfhP9Hq6RqEajYruRbm30aujtvv3nx4yaf6Gj31X0u3iYljEomjHtxRTM7zG8z1+2Dq6xqcabTambU3OnMx99tts8zyUU+hJ+E/0e3l4ePmRTGTbiuKe51zG3uOt4yaf6Gj31X0g83yUU+hJ+E/0e7h3/FOLavdHo9OmKtt99nU8ZNP9DR76r6Xes26LNqm3bjo0UxtEeCAeTqeuRg5dVibE17RE79Pbu+06vkop9CT8J/o9fJ0zEyrs3b9mK65jbfeY/6uLxk0/wBDR76r6Qefa4mpuXaKPEsx0piN+n/okLz6dGwKaoqpx4iYneJ6U/S9AEeu8S027tdHiWZ6NUxv0/8AR8+Sin0JPwn+j069GwK6pqqx4mqZ3melP0v54yaf6Gj31X0g6+ma5Gdl02Ix5o3iZ36e/c9p6mZe8TYt290el0KZq2323cGNpmHjXYu2LMUVx1b9KZ/6u1et0XrVVu5HSoqjaY8MAj3kop9CT8J/oeSin0JPwn+j0vGTT/Q0e+q+k8ZNP9DR76r6QNH1ONSpuzFqbfQmI++333fer6hGnY9F2bc3OlV0dt9u9P0ObEwsfDiqMa3FEVd3rmd/dfWXi2cu3FGRRFdMTvEbzHX7QPC8lFPoSfhP9DyUU+hJ+E/0el4yaf6Gj31X0njJp/oaPfVfSDs6dleLMO3kRR0Onv5nffbaZj/o6Or6zGnZNNqbE3OlRFW/S278x4PWelj2bePZptWaejbp7kb9xw5enYuXci5kWYrriOjE7zHV7QPG8lFPoSfhP9DyUU+hJ+E/0el4yaf6Gj31X0njJp/oaPfVfSD0Y64eDl8RU4+TdszjTV2uqad+ntvt7T3nRu6Rg3btVy5jxVXVO8z0p6590HleSin0JPwn+jnwNfpy8y3YjHmjpzt0unvt1ew7fjJp/oaPfVfS5LGlYWPepu2bEU3Ke5PSnq/zB2r1farNy5tv0KZq28OyP+Sin0JPwn+iRV0xXRVTVG9NUbTHrPP8ZNP9DR76r6Qeb5KKfQk/Cf6PQ0fVo1Ku5TFmbfQiJ++33/yfXjJp/oaPfVfS7GJgY2HVVONaiiao2nrmd/dB86pmxgYk35o6e0xG2+3deP5KKfQk/Cf6Peyse1lWu136OnRvvtvs6fjJp/oaPfVfSDzfJRT6En4T/R7Gl5sZ+LF+KOh1zG2+7h8ZNP8AQ0e+q+l3MXHtYtrtdijoUb77b7g6OsatGm126Zszc6cTP3223+Tz/JRT6En4T/R7WXgY2ZVTOTaiuaeqOuY29x1/GTT/AENHvqvpB5vkop9CT8J/okFmvttm3c226dMVbeDd0fGTT/Q0e+q+l6FFMUUU00xtTTG0R6wPEz9fpxMy5YnHmvoTt0untv1ew4PJRT6En4T/AEetf0rCyL1V29Yiq5V3Z6U9f+bj8ZNP9DR76r6QdLE4ipyMm1Z8TTT2yqKd+nvtv7T3p6odG1pGDau03LePEV0zvE9Keqfdd4Ec8lFPoSfhP9DyUU+hJ+E/0el4yaf6Gj31X0njJp/oaPfVfSDi0jWY1HJqtRYm30aJq36W/fiPB67vajleI8O5kTR0+ht5nfbfedv+r5xNOxcS5NzHtRRXMdGZ3mer23NkWbeRZqtXqelbq7sb90HgeSin0JPwn+h5KKfQk/Cf6PS8ZNP9DR76r6Txk0/0NHvqvpB96RqEajj13Ytzb6NXR23370fS+NY1ONNptTNqbnTmY++222dvExbOJbmjHoiimZ3mN5nr9t85eFj5kUxk24rinudcxt7gPE8lFPoSfhP9DyUU+hJ+E/0el4yaf6Gj31X0njJp/oaPfVfSDuYd7xTi2r3R6PTpirbffZ5ep65GDl1WJx5r2iJ36e3d9p69m3RZtU27cdGimNojwQ6uTpmHlXZu37MV1z1b7zH/AFB5Hkop9CT8J/o+rXEtNy7RR4lmOlMRv0/9HoeMmn+ho99V9L+06NgUVRVTjxExO8T0p+kHoI9d4lpt3a6PEsz0ZmN+n/okLz6tGwKqpqqx4mZneZ6U/SDzPJRT6En4T/R2tM1yM7LixFiaN4md+nv3Padjxk0/0NHvqvpcuNpmJi3Yu2LMUVxG2+8z/wBQc2Zf8TYt29NPS6FM1bb7bvC8lFPoSfhP9EhvW6L1qq3cjpUVRtMeGHQ8ZNP9DR76r6Qeb5KKfQk/Cf6PT0fU41Km7MWpt9CYj77ffd/PGTT/AENHvqvpdnEw8fDiqMa3FEVd3rmd/dBw6vqEadYouzbm50qujtvt3v8AR5Xkop9CT8J/o93LxLGXbijIoiumJ3iN5jr9p1PGTT/Q0e+q+kHm+Sin0JPwn+j29PyvFmHbvxR0Onv5nffbr2dbxk0/0NHvqvpd3Hs28ezTas09G3T3I37gPN1bWY07JpszYm5vRFW/S278x4PWdLyUU+hJ+E/0ezl6di5dyLmRZiuuI6MTvMdTg8ZNP9DR76r6Qeb5KKfQk/Cf6JG87xk0/wBDR76r6Xog8HK4ipx8m7Z8TTV2uqad+ntvt7Ti8lFPoSfhP9Hq3dIwbtyq5cx4muqd5npT1z7r48ZNP9DR76r6QdXT9fpzMy3YjHmjpzPmunvt1b+B7F+52qzcubb9CmatvDtDq4+lYWPepu2bEU3Ke5PSnq/zdyumK6KqKo3pqjaY9YEd8lFPoSfhP9DyUU+hJ+E/0el4yaf6Gj31X0njJp/oaPfVfSD50fVo1Ku5TFmbfQiJ++33/wAnY1TNjAxZvTR0+uI232fWJgY2HVVONaiiauqeuZ391yZWPayrXa79HTo33232BgXsmcSmzzb1LLt2u1W9QtWsqmnffr6PQqn26qKp9tVTUvZqcNWMSzwzrWHZ6FM1XcO9O8zvPVXR/K4y0AAAAA+7NEXL1FE100RVVETVV3KfXl8AP0T4P430G7ouDg8PX8TMxsSxRYtxYyaa5ppopimN4judUQkeJxFTkZNqz4mmntlUU79Pfbf2n5mWrldq5TXarqorpneKqZ2mJ9lNOG+anGfD161Xg67k3KbcxMW8ra/T1d7ze8x7UwD9HZnaJlHPJRT6En4T/RmXhvsr9Xs9G3xJw9hZlPcm7h3arFW3h6NXSiZ9uGkOCczh/jLhfA17R8eucLMomqmLkzTXTMTNNVNUb92JiY8HUDteSin0JPwn+ju6RrMajkVWosTb6NHS36W/fiPB67l8ZNP9DR76r6XPiafi4lya8e1FFcx0ZneZ6vbB9ajleIsO5kTR0+ht5nfbfeYj/q8TyUU+hJ+E/wBHv5Fm3kWarV6npW6u7G/ddLxk0/0NHvqvpB5vkop9CT8J/o9XSNQjUceu7FubfRq6O2+/eif+r48ZNP8AQ0e+q+l28TFs4luaMeiKKZneY3mev2wdTWNTjTabUzam52yZ/vbbbbfS83yUU+hJ+E/0e3mYWPmRTGTbiuKd9uuY29x1vGTT/Q0e+q+kHm+Sin0JPwn+j3sS94oxbV6Kej06Yq2332dPxk0/0NHvqvpd+1bos2qbduOjRTG0R4IB5Gp65GDl1WJx5r2iJ36e3d9p1fJRT6En4T/R6+TpmHk3Zu37MV1z1TPSmP8Aq4vGTT/Q0e+q+kHn2eJabl2ijxLMdKqI36fh9pIXn0aNgUV01U48RVE7xPSn6XoAj13iami5XR4lmejMxv0/9Hz5KKfQk/Cf6PTq0bAqqmqrHiZmd581P0v54yaf6Gj31X0g6+l65GflxYixNG8TO/T37ntPTzL/AImxbt6ael0Keltvtu4cbTcTFuxcsWYoriNt95n/AKuzetUXrVVu5T0qKo2mPCCP+Sin0JPwn+h5KKfQk/Cf6PS8ZNP9DR76r6Txk0/0NHvqvpB/dH1ONSou1Ram30JiPvt9931q+oRp1ii5NubnSq6O2+3ec2Jh4+HFUY1uKIq7vXM7+6/uXiWMuiKMi3FdMTvEbzHX7QPD8lFPoSfhP9DyUU+hJ+E/0el4yaf6Gj31X0njJp/oaPfVfSDs6fk+LMO3finodPfzO++3Xs6OrazGnZNNmbE3N6Iq36W3fn1vWelj2bePZptWaejbp7keBwZenYuXci5kWYrriOjE7zHUDx/JRT6En4T/AEZG7MHUI1Hj/SLsW5t9HTKadt9//a3PpbL8ZNP9DR76r6WPOzNxLOJzD0ejHoiimdKpmY3mevt13wg1hy0/Bxwr+qcT5mlJEb5afg44V/VOJ8zSkgAAAAAAAAAAAAAAAAAAAAAAAAAAAAAAAAAACg+zRs3rnKvArtRM27WrWqrm3ejtV2ImfbmPdX48DjzhfD4z4R1LQNSmabGZb6MXIjebdcTvTXHrxVET7QKG7CDLx6uHeJsOmqnxXRlWr1Ud+aKqJiP86avdaYfn3Xi8ccheOoyYtTYuRvbpvTTNeLm2t+5v1bxO0Tt1VR1dyVuYnZbUxiR4s4QmrKiOubWftRVPt25mP8wXD2ReXjYfJfiirLqpim5jxZoie/XVXTFO3t9ftM89hPZvVcxtavUxPiejSqqK573Sm9amn/KmpEeYPMbi/nVrGHpOJp9UY1NzpY+mYUTXvV3OnXV/emInuztERv1R1y1P2PfLGeW/Cl2nUJt165qFVN3Mqonem3ERPQtRPf6O87z4ZnvbAhHZsaTXk8EaHqlumaows6bVe392m5R3fY3opj24f3sKtbtZXA2saNVXHinBze3xTv19ruURt/4qK/dhdnHfDOHxjwjqegajvFjNtTR04jebdcTvTXHr01RE+0wnanjLkTzA7bNmcfKt9KjeumasfNs796erpUztE96YnwTAP0KZx7NjWbVjgvQ9GiuPFGXnTk9Hfr6FuiqJ/wA7lPuPD8ttPiDzof8ApvR238X/AOz38O3a99vW/wA1SRa4y59cwu3Tbm7dq6NFVymmYxsGzv4e9EbzO2+9U792QaG7DDSK8PlrqGo3aZpnUNQqm3P+Kiimmnf33Tj2nm9m3pNeRwjw9qtFMzTh5ldiuY/uxdoid/Y3tRHtwvng/h/D4V4Y03Q9NiYxcGzTapme7VPfqn15mZmfXl1uYHC2JxpwfqegZ89G1mWujTciN5t1xO9FcexVET6/cBTnYXa3azOX2p6PNceKdPzpudDfr7XcpiaZ99TW0I/PXEvcZ8ieP5rqsTjZVG9uqm5TNWPm2d+9PV0qZ6p3jaYnwTvC4Kuy2/8AQPM8If8ApvR23nP/ANnv4du177et/mD1+zb1m1a4U4f0SK47fk5tWXNMT1xRbomnr9mbn+U+B7PYaaRXg8rsrPu0zE6jqFy5bnw26KaaI/8AFFbOuPi8Zc+uYU5FdE3Ltc00XL1NExjYNmJ6o9aI3mYjfeqd+7My3fwpoWHwxw3p2i6bTNOJg2abNG/dq2jrqn15neZ9eZBn7s3dJrv8NcNavRTM0YmVdxq5jvdtpiqN/gv83r9hlrdrO5b52kzXHinTs2qZo364t3Iiqmfbqi5HtLb5i8J4nG/Bup6BnT0KMq3tbu7bzauRO9FcexVEdXfjeO+wzpuZxlyK4+rqrx5xsqmJt127tM1Y+ba37sT1dKnuTEx1xPgneAfoUzP2bus2rfDvDmiRXE37+VXm1UxPXFNFE0RM+zNydvYl5tfZbT4g/wBnwhtm9HberP3txPh27Xvt63+apcDT+MefPMOrKu0zcruTTReyYomMfBsx3KY8ER17U771Tv4ZkGj+w50ivA5UXc27TMTqOfdvUT4aKYptx/4qK0Z7N/Sa7uh8L6vRTPa8bIvYtyY8Nymmqn5qr3WiOGdFw+HOH9P0bTaJow8GzTYtxPdmIjuz6892fXl5fMrhDF464L1LQMyrtcZNG9q7tvNq7TO9FftTEb+GN474Ks7DbW7WfywyNL6ceKNMza6Zo364t3PN01e3PTj/AJV9Pz10fUeMuRXHlztmNONlRE27ti9EzYzLW/diY26Ud+Ko64n24XBe7LaZwJizwhEZvR23qz97cT4du17zHrf5g7nZvazap0fhrQ6a4m9cv3M2umJ66aaaehTM+zNdXvZS/sPtIr07lFGVdpmJ1LOvZNMz36Yim3H+dur3Wa9J0rjDnxzDry78VVzcqppycuKJjHwrMdymPYjfanfeZ3nwy3nw9o+Jw/oWBpGm0dDDwrNFi1E93o0xtvPhme7M+EHo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ouyq0Xx35M6pcpp6V3T7trNoj2KujVPvK6pYIfp/xXpNGvcL6vpNzbo52Jdxp373Tomnf/ADfmHdt12rtdu5TNNdEzTVTPdiY7sA+AAAAAAAenw3oeocSa5h6Ro2NXk5+VXFu3bp/zmZ70RG8zPeiJB6vLngrVOPeKMbRdGt+br81ev1RvRYtx99XV60eDvzMR336IcEcM4PB3CunaDpUVeJMO30Iqr++rqmZmqqfXmqZn20f5Oct9O5bcL0YGL0b+o39rmdmbdd654I8FEbzER7M92ZTwAAAAAAAAAAAAAAAAAAAAAAAAAABjHs2Pwj6L+qafnrrZzGPZsfhH0X9U0/PXQaq5afg44V/VOJ8zSkiN8tPwccK/qnE+ZpSQAAAAAAAAAAAAAAAAAAAAAAAAAAAAAAAAAAAAHBnYWLqGLXjZ+NYysavqqtXrcV0VezE9Uode5ScAXr3ba+EdHirffanHimn3I6k4AeZoWgaPoGPNjQ9LwdOtT3acWxTair2ejEb+29MAHT1bS9P1jDqxNWwcXOxauubOTapu0T7VUTDuAILHKLl/F7tvkR0jpb77dojo+97n+SYaXpuDpOHTiaXhY2Fi0fe2ca1Tboj2KaYiHaAAAdLV9J07WcScXV8DEz8WeubOTZpu0T7VUTCJU8ouX9N/tscI6R0t99psRNPve5/knQDq6Zp2FpWJRiaZh42Hi0fe2ce1Tbop9immIh2gAdLWNI03WsScXWNPxM/Gnrm1lWabtG/sVRMO6AgtPKLl/Tf7bHCOkdLffabETT73uf5Jjp2n4emYlGLpuJj4eLR97Zx7dNuin2KYiIh2QAAHR1nR9M1vEnF1nT8TPxp6+1ZVmm7Tv4dqolE6OUXL+i/22OEdImrffabETT72er/JOgHX0/AxNNxKMXTsXHxMajqos2LcW6KfYpiNodgAAAAAFY9kx+A7ij83Z+ftrOVj2TH4DuKPzdn5+2Cquwb/ALFxj+cxP5XWo2XOwb/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Jzv0Xxg5s8UYMU9G34trv2470UXdrlMR7VcQ/Rti7s0dF8Rcw9M1Wina3qODFNU+G5bqmJ/8NVsGfAAAAAAc2JjX8zKs42JauXsi9XFu3at0zVVXVM7RERHdmZbv7HvlJY5eaH4u1Oi3d4mzaI8UXI2mMeju9qpn5Ux3Z9aIRXsYuTfkcxbPFnE+NtrV+jfDxrkdeJbmPvpjvXKo97HV3ZmI0SA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89mnovizgDSdWop3uafndCqfBbu0zE/wDiooaGQTnpovj/AMo+KMKKelcjDqyKI781Wpi5ER68zRt7YPzmAAAAac7Fzk344XcbjPinG/8AQ6JivTcW5T/2tUdy9VH+GP7sd+evuRG8S7G/k/Xx1qtOta7Zqp4Zw7n3s9Xiy5H9yP8Adj+9PtR35jcdq3RZtUW7VFNFuiIppopjaKYjuREd6AfQAA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L1qi/ZuWrtMV27lM01Uz3JiY2mH2A/L7ifSq9D4k1XSbu/Twcq7jTv3+hXNO/8Ak8xbfZTaL4z85tXrpp6NrPt2s2iP+Kno1T7+itUgCyeR/K/N5k8SxantljQ8SYqzsqI7kd63R/v1f5R1+CJ8LlnwNqnMDinH0bSaejE+byMiqN6Me1E9ddX8ojvztD9CuB+FNL4L4axNE0Sz2vFsR11T9/drn76uue/VP+kdURAPS0bS8LRdKxdN0rHt42Di24tWbNuNoppj/wDPu993AAAAAAAAAAAAAAAAAAAAAAAAAAAAAAAAYx7Nj8I+i/qmn5662cxj2bH4R9F/VNPz10GquWn4OOFf1TifM0pIjfLT8HHCv6pxPmaUkAAAAAAAAAAAAAAAAAAAAAAAAAAAAAAAAAAAAAAAAAAAAAAAAAAAAAAAAAAAAA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R7N/RdsjhjXKKfvqLuFdq9iYroj/O4zfwtw/qXFOvYej6Lj1ZGdlV9CiiO5HhqqnvUxG8zPeiH6Ic0eA9N5i8LV6Lq1y7Zpi7Tfs37W3StXIiYiYieqY2mYmPBPtvF5P8otE5Z4+TXg3LmdqmTHRu5t6mKauh/goiPvad+ueud57s9UbB6HKLl3pvLjha3puD0b2bd2uZuXNO1V+5t/lTHXER3o9eZmZwAAAAAAAAAAAAAAAAAAAAAAAAAAAAAAAAADGPZsfhH0X9U0/PXWzmMezY/CPov6pp+eug1Vy0/Bxwr+qcT5mlJEb5afg44V/VOJ8zSkgAAAAAAAAAAAAAAAAAAAAAAAAA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bzE4ozeG/G/xDaxrnijtnT7dTVO3R6O220x/ilMlX87fxN+2/pvQwuyotb1RRXGcTnylirR5f3UNa9C6d8HX9c+6hrXoXTvg6/roGLd6Mun5cItqU8+6hrXoXTvg6/rn3UNa9C6d8HX9dAw9GXT8uDalPPuoa16F074Ov6591DWvQunfB1/XQMPRl0/Lg2pTz7qGtehdO+Dr+ufdQ1r0Lp3wdf10DD0ZdPy4NqU8+6hrXoXTvg6/rn3UNa9C6d8HX9dAw9GXT8uDalqABQUw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Wgq/nb+Jv239N6eDb5R48pa1aKvAXpEAAAAAAAA1AA+ZJwAAAAAAAAAAAAAAAAAAAAAAAAAAABjHs2Pwj6L+qafnrrZzGPZsfhH0X9U0/PXQaq5afg44V/VOJ8zSkiN8tPwccK/qnE+ZpSQAAAAAAAAAAAAAAAAAAAAAAAAAAAAAAAAAAAAAAAAAAAAAAAAAAAAAAAAAAAAAAAABWPZMfgO4o/N2fn7azlY9kx+A7ij83Z+ftgqrsG/7Fxj+cxP5XWo2XOwb/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fzt/E37b+mtBV/O38Tftv6b08G3yjx5S1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L1vX9N0PtPjpk9o7d0u1/7Oqrfbbf72J8MPL8n3DXpl/Au/VT0XW3tKdqiiZj3RLGcJQIv5PuGvTL+Bd+qeT7hr0y/gXfqt/Mrz+XV8pM4SgRfyfcNemX8C79U8n3DXpl/Au/VPMrz+XV8pM4SgRfyfcNemX8C79U8n3DXpl/Au/VPMrz+XV8pM4SgRfyfcNemX8C79U8n3DXpl/Au/VPMrz+XV8pM4SgRzF424fy8qzj4+odO9eri3RT2m5G9UztEbzT4UjQ2ljaWU5WlMxxjJnMVfzt/E37b+mtBV/O38Tftv6bvwbfKPHlLW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8A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AK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8A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wB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wC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8A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AK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8A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wB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62p6hh6Vp9/O1LJs4uHYp6d29erimiiPDMyzxxp2VGi6fkXMfhTSL+rTTO3irIr7Ran16adpqqj2eiDSAyzy17Ivifi3mHouh5Wl6Lj4Odf7Vcqt27s3KY6Mz1TNe2/V4GpgAnqjee4zbzS7JvE0XUr+mcFYNjU71mqaK87IqntHSjuxRTTMTXH+9vEeDeOsGkhiDyyvMaP/SZt6Z4n37niKroexv0t/8ANZ/KzsmsPXNSsaXxpg2NLv36oot52PVPieap7kV01TM0R6+8x4do6waQAmYiJmZiIjuzIAzVzQ7J3F0jUb+m8EYNjUrlmqaK8/JqntE1R3ehTTMTXH+9vEeDeOtWvlleY1O2TVb0ztEz1ROFV0PY36W/+YNvjOfKnsl8LiDU8fSuMsKzpWVfqii1m2Kp8T1VT3IqireaPZ3mPDt3WjAB/KqoppmqqYimI3mZ7kM0czeyfx9L1G/p3A+BY1GqzVNFWflTPaaqo7vQopmJqj/e3j1omOsGmBiCOyV5jUTGTVb0ybEz1ROFV0J9bfpb/wCa1uU/ZK4PEep4+kcX4VnSsy/VFFrLs1zOPXXPcpqirro3nuTvMeHYGiQfyuqmiiquuqKaKY3mqZ2iI8IP6Mycy+yhsadqF/T+BtPsZ/aqpoq1DLmrtVUx/gopmJqj/emY9iY61dx2SvMa3NOTXa0ybEz1RVhVRRPrb9Lf/MG3xnnlJ2SWBxPqePo/FuFa0nPyKoos5VmuZx7lc9ymYq66Jme5vMx68ND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8ATLPy4aMVTpD2lHBJQKv52/ib9t/TWgq/nb+Jv239NwYNvlHjylmrRV4C9IgAAAAAAAGoAHzJOAAAAAAAAAAAAAAAAAAAAAAAAAAAAMY9mx+EfRf1TT89dbOYx7Nj8I+i/qmn566DVXLT8HHCv6pxPmaUkRvlp+DjhX9U4nzNKSAAAAAAAAAAAAAAAAAAAAAAAAAAAAAAAAAAAAivNXXq+GeXHEWr2auhfxsO5NmrwXKo6NE++qpBkrsi+Yeo8weO44V4fqu3tJxMmMWxYsz/AGvJ36M1z4fNeZp723X311cpex44d4b07HzOLMWzrOuV0xVcovR08exP+GmjuVbf4qt9+9EKB7Ga7oWkcY5/FPFWXZxtP0XFm5bquR0pqv3J6NMU092qro9smIiN+rfvLc1rsstIsZNVGjcMZubZidouZOVTjzPr7RTWDReFpWnYFNNODgYmNTT97FmzTREextDuKA4L7J/hbWc23i69gZWhV3J6NN6uuL9iJ/3qoiJj2ejt4Zhflm7bv2bd6xcouWrlMV0V0TvTVE9cTEx3YBVHZQcV3uFuVGb4juTazNTuU6fbrpnaaYriZrmP+SmqN+9Mwo7sSOW+n8T6jqHEmv4tvLwtOrps41i7T0rdd6Y6U1VRPVPRiadonq3q37yVdnHk1UabwhixPmLt3KuzHr0xaiPlymnYfY9Nnk7buUxtN/Pv3KvXnzNP8qYBdNVizVjzYqtW5sTT0O1zTHR6Pg27mzF3ZZct9P4S1vA13QMajF07VJrovY9uNqLV6nad6Y70VRMztHcmmfDs2qonsy8em9ylx7lUeasanZrpn2aLlP8A1BIexl4rvcV8p9PrzLk3c3Tq6tPvV1TvNXQiJomfX6FVHX35iXV7Kfiu9wxypyrWHcm3mardpwKKqZ2mmiqJquTH/LTNP/MgvYP5FVXD/FONM+Yt5Vm5EevVRVE/Ih0uzkyaox+DsWJ8xXVl3ao9eItRHypBH+xG5badxJl6hxPr+Lby8TAuxj4li7T0rdV7aKqqqonqnoxNO0T1b1b96Gwq7FmvHmxXat1WJp6E25piaZp8G3c2U32IuPTZ5M4lymNpv5mRcq9eel0f5UwugGJeyv5cYHB/EGBrOgY9ONpmq9OLmPbjaizep2mejHeiqJ3270xV3toaK7G3iu9xZyn0y/mXJu5uDVVgX65neapt7dGZ9foVUbz4d0T7NDHpu8q8C9Mebs6ramJ9abd2Jj+XuPH7CHIqq4U4lxpnzFvNt3Ij16re0/IgEv7K3iu9w1ysvY2Fcm3l6vejBiqmdpptzE1XJ9umOj/zqj7ETltp3EF3P4p17Et5ePhXoxsOxep6VE3YiKqq5ieqejE07d7eZnuxD1uzkyaunwfixPmNsq7MeGf9lEf9fdWR2JePTZ5K6Zcpjab+RkXKvXntk0/ypgFv3Mezdx6rF21brsVU9CbdVMTTMeDbubMSdlZy4wODOJcHVdBx6cbS9WivpY9uNqLN6jbpRTHepqiqJiO9MVbdW0Rt9n7s1cemvllpV/b/AGlrVrdMT61Vm7v/AJxAJt2OvFd7i7lRpOXmXJu52L0sLIrmd5qqt9UTM9+ZomiZ9eZeB2WfFd7h3lfXhYdybeVrF6MPpUztMWtpqubezERTPrVo12EeRVVwVxDjTPmLeoU3Ij16rdMT8iEe7OPJqnN4Qxd/MU28m7t4Zmbcf/ig6fYh8tdN1yM7izXsS3l2sW94mwrN6npUdsiIqquTTPVO3SpiO9vv34jbXF7Hs3serHvWbdyxVT0arddMTTMeCY7mypuxRx6bPJDRblMbTfu5Nyr157dXT/KmFugw52VPLnB4J4qwtR0KxTjaVq1NdUWKI2os3qJjpRTHepmKqZiO95rbq2iNO9j7xVe4v5VaNn5lybmdYpqw8muZ3mqu3O0VTPhmno1T68q/7NjHpq5daLkzHm7eq024n1qrN2Z+RD47CbIqr4A1zHmfM29TmuPW6VqiP/xQaJ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fzt/E37b+mq9aHO38Tftv6ar15wbc6PHnKKrUAeo1AAAAAAepwr559H/TLPy4aMZz4V88+j/pln5cNGKp0h7SjgkoFX87fxN+2/prQVfzt/E37b+m4MG3yjx5SzVoq8BekQAAAAAAADUAD5knAAAAAAAAAAAAAAAAAAAAAAAAAAAAGMezY/CPov6pp+eutnMY9mx+EfRf1TT89dBqrlp+DjhX9U4nzNKSI3y0/Bxwr+qcT5mlJAAAAAAAAAAAAAAAAAAAAAAAAAAAAAAAAAAAFQ9ldfqs8kdZopnaL17Hon2O3UVf/ireVF2VuNXkcktZqoiZ7Rdx7tW3g7dTH/4wMi8muXOdzK4qjTMe7ONgWKYvZmTtv2ujfaIiO/VM9UR7M95s/QeSPL7R9PpxaOHMTMmI2qv5sduuVz4ZmeqJ/wCGIj1lKdg5k0UalxfizMdsuWcW7THhimbkT8uGswZG7JPkdpnDuh3OKuDrFWNiWKqYzcHpTXTRTVO0XKN95jrmImOuOveNoiUh7DTjnI1HTtQ4Q1G7VdnAtxlYU1TvMWZq2ro9iKqqZj/invRC7ua9q1f5YcW0ZERNrxpypnfvbWqpifamN2QOxCruUc5MeLe/Rrwr9NfsbRP84gE/7Of/APQn/wCe/wD2dYfYjfgYwv0vI+WgnZyY1VWn8H5MR5i3dyrcz69UWpj5Epn2HuTRf5P026ZiasfUL9qr1pno1fyqgF3qQ7MP8D8/rCx/Kpd6iezKyKbPKWxbqnzV7U7NFMexRcq/6AinYN/93cX/AJ3F/lddHs5f7Vwb/wAGX/Oy9jsIMWqjhrifLmPMXcu1aifXoomZ+XDz+zkxqptcHZMR5imrLt1T689qmP5SCxuxN/AnpX6RkfO1LhUr2IeTRf5NY1umYmcfNv2qvWmaor/lXC6gUV2ZP4I7P6zs/IuIx2D3/cnFf6RY+TWkPZn5FNrlVg2pnzd7VbURHrRbuzM/5R7ryOwixaqOEOI8uY8xdzqLUT69NuJn5cAjvZx/968I/mcn5VtbHYp/gP0P85k/P1qv7OTGq7bwfkxHmJpyrcz4J/2Ux/19xZHYk5NF/ktp1umYmcfJyLVXrTNya/5VwC5FC9mf+CfB/W1n5q8vpn/s1MimjljpdiZjp3dWtzEetFq7vP8AnHug8nsIPOzxP+mWvkSjfZwf9/8ACv6Lf+XSl3YSYtVHA2v5Ux5m7qMW4n/htUzPy0Z7OPGqp1DhHJ28xXaybe/rxNuf/wAYFt9iz+Avhv2cn/6m6tdUHYn5NF/klo9umYmce9k2qvWmb1Vf8q4W+CgOzW/BZpX66tfMX3m9hF5z+I/0+j5uHb7NjIpp5caLjzPm7mrU3Ij1qbN2J+VD+dhPi1W+XmtZNUbU3tTmin1+jat/WBocABg37gPNT0p//CNn67eQDBv3AeanpT/+EbP13k8WcnuYHDPD+Zq+vad2nTcaKZvV+LbVzaJqimPMxXMz1zHefoQrHsmPwHcUfm7Pz9sFHdh9g5WZicUzi09KKa8bpeaiO7F1orxj1L8l/Ej6VI9g3/YuMfzmJ/K61GCL6NpWdjalZu36NrdO+89OJ70x4UjzKKrmJfoojeuqiqI9mYcoCFeMepfkv4kfSeMepfkv4kfSmoDw+HMDKw6785VPRiqI6Pmonwu1r+Ney8CLeNT0q+nE7b7dXW9IBCvGPUvyX8SPpPGPUvyX8SPpTUB0NDx7uLp9FrIja5EzMxvv33Q4j0/KzL9mrFo6VNNMxPmojvveAQrxj1L8l/Ej6Txj1L8l/Ej6U1AfFimabFumr76KYifcRjVdJz7+oX7tm3vbqq3ienEf9UqAQrxj1L8l/Ej6XZ03SM+zn2Ll23tRTXEzPTier3UsAfy5EzRVEd2YQvxj1L8l/Ej6U1AQrxj1L8l/Ej6XrcO6dl4eVcryaOjTNG0eaieveHvgOjrVi7k6bdtWI3uVbbRvt34Rjxj1L8l/Ej6U1AQrxj1L8l/Ej6Ui4exb+JhV28mno1zcmqI336toemA8XiTBycyMfxLT0uh0ul5qI7u30PE8Y9S/JfxI+lNQEK8Y9S/JfxI+lLsC3Xawce3cjaum3TTVG+/Xs5wEZ1vS83J1G5dx6N7cxG09OI73suh4x6l+S/iR9KagIfi6NqNvJs112/M01xM+bjub+ymAAht3RdSqu1zFvqmZmP8AaR9L48Y9S/JfxI+lNQEb0HTMzFz4uZFG1vozG/Tiet7WqWq7+n37VqN7lVO0Rvs7QCFeMepfkv4kfSeMepfkv4kfSmoDyOHMPIw7N6nKp6M1VRMeaiX94iw8jMxrVOLT0qqa9581EdWz1gEK8Y9S/JfxI+k8Y9S/JfxI+lNQHU0mzcx9Os2r0bXKYneN9++8jiDTczLzouY1HSo6ERv0ojr3lIgEK8Y9S/JfxI+l/adE1KKombXf/KR9KaACI5uj6hdzci5bt70VXKqqfNx3Jn2UuAQrxj1L8l/Ej6Xd0bSs7G1Kzdv0bW6d956cT3pjwpQA4cyiq5h36KI3rqt1Ux7MwiHjHqX5L+JH0pqAhXjHqX5L+JH0va4bwcrDqyJyqej0op6PmonwvbAebr+Ney8GLeNT0q+nE7b7dXWjnjHqX5L+JH0pqAhXjHqX5L+JH0pNoePdxdOotZEbXImZmN9++74DweItPy8zItVYtHSppp2nzUR17vI8Y9S/JfxI+lNQEK8Y9S/JfxI+lMrNM02bdNXdimIn3H2AiuqaTn39Qv3bNve3VVvE9OI/6up4x6l+S/iR9KagInpukZ9nPsXLtvaimuJmenE9XupVciZt1RHdmJh9AIV4x6l+S/iR9J4x6l+S/iR9KagPA4d0/Lw8q5Xk0dGmaNo81E9e8PR1uxdydNu2rEb3KpjaN9u/DvAIV4x6l+S/iR9J4x6l+S/iR9KagPM4exb+JhV28mno1zcmqI336tocHEmDk5vifxLT0uh0ul5qI7u238ntAIV4x6l+S/iR9J4x6l+S/iR9KagODAt12sLHt3I2rpt001Rvv1xDwNb0vNydRuXbFG9uYjaenEd6PXSYBCvGPUvyX8SPpcuJo2o28qzXXb2ppriZ83Hc39lMABDLmialVcrmLfVMzMf7SPpTMBCvGPUvyX8SPpeloOmZmJn9syKNqOjMb9OJ60jAdXVLVy/p9+1Zje5VTtEb7Ip4x6l+S/iR9KagIV4x6l+S/iR9L3uHMPIw7N6nKp6M1VRMeaie89cB5PEWHkZmPapxaelVTVvPmojq2eB4x6l+S/iR9KagIV4x6l+S/iR9KVaTZuY+nWLV6NrlMbTG+/fdsBHdf03My86LmNR0qOhEb9OI6+t5njHqX5L+JH0pqAhdOialFUTNvv8A5SPpTQARDN0fULmZfrot70VXKqo83HcmfZcPjHqX5L+JH0pqAjGi6VnY2pWbt+ja3TvvPTie9MeFIc2iq5h37duN66rdVNPszDmAQrxj1L8l/Ej6Txj1L8l/Ej6U1AeJw3g5WHVkTlU9HpxT0fNRPc3dniDFvZeDFvGp6VfTidt9urrekAhXjHqX5L+JH0njHqX5L+JH0pqA6Gh493F06i1kRtciZmY3377ocRafl5mRaqxaOlTTRtPmojr3e8AhXjHqX5L+JH0njHqX5L+JH0pqA+LNM02aKau7FMRKMappOff1C/ds297dVW8T04j/AKpUAhXjHqX5L+JH0u1pmkZ9nPsXLtva3TVEzPTier3UrAfNyJqt1xHdmJiEM8Y9S/JfxI+lNQEK8Y9S/JfxI+l63Dun5eHlXa8mjo01UbR5qJ693vgOjrdi7k6dctWI3uTMbRvt34Rjxj1L8l/Ej6U1AQrxj1L8l/Ej6Ui4fxb+Jg1W8mno1zcmrbffq2h6YDxeJMHJzfE/iWnpdDpdLzUR3dtv5PE8Y9S/JfxI+lNQEK8Y9S/JfxI+lLsG3Vawse3cjaui3TTVHrxDnARnW9LzcnUrt2xRvbqiNp6cR3o9d0PGPUvyX8SPpTUBEMTRtRt5Vmuu3tTTXTM+bjub+yl4AhlzRNSm5VMW+qZn/wBpH0vnxj1L8l/Ej6U1ARzQNNzMTP7Zk0dGjoTG/Tiet7OqWrl/T79qzG9yqnaI32doBCvGPUvyX8SPpPGPUvyX8SPpTUB5HDmHkYdi9TlU9GaqomPNRPef3iLDyMzHtU4tPSqpq3nzUR1bPWAQrxj1L8l/Ej6Txj1L8l/Ej6U1AdTSrNyxp9i1eja5TG0xvv33j6/puZl50XMajpUdCI36cR19aRgIV4x6l+S/iR9L6o0TUorpmbXVE/lI+lMwBEMzRtQuZl+ui3vRVcqqjzcdyZ9lLwEK8Y9S/JfxI+l3tF0rOxtSs3b9G1unfeenE96Y8KTgOHNoqu4eRbtxvXVbqpp9mYRDxj1L8l/Ej6U1AQrxj1L8l/Ej6XtcN4OThzkeKqej0+j0fNRPc3e2A83iDFvZeDFvGp6VfTidt9uraUc8Y9S/JfxI+lNQEK8Y9S/JfxI+lJtEx7uLp1u1kRtciZ3jffvu+A8DiLT8vMybVWLR0qaaNp81Ede7yfGPUvyX8SPpTUBCvGPUvyX8SPpTO1E02qIq7sUxEvoBFNT0jPv6hfu2re9uqreJ6cR/1dXxj1L8l/Ej6U1ARTTNIz7GfYuXbe1umreZ6cT/ANUpuxNVquI7sxMQ+gEK8Y9S/JfxI+k8Y9S/JfxI+lNQHgcO6fl4eTdryaOjTVRtHmonr3ejrePdydOuWseN7kzG0b7d93gEK8Y9S/JfxI+k8Y9S/JfxI+lNQHm8P4t/EwareTT0a5rmdt9+raHW4kwcnMnH8S09LodLpeaiO7t9D2wEK8Y9S/JfxI+k8Y9S/JfxI+lNQHDg0VWsLHt3I2rot001R68Qj2taXnZOpXbtije3VttPTiO9HrpOAhXjHqX5L+JH0ubD0bULeXYrrt7UU10zPm47m/speAIZXompTXVMW+qZ/KR9KZgIV4x6l+S/iR9L0tA03MxM/tmTRtR0JjfpxPX1JGA6uq2bl/T79qzG9yqnaI3276KeMepfkv4kfSmoCFeMepfkv4kfS97hzDyMOxepyqejVVVEx5qJ7z1wHkcR4eRmWLNOLT0qqapmfNRHeeD4x6l+S/iR9KagIV4x6l+S/iR9KV6VZuWNPsWr0bXKadpjffvu0Ajmv6bmZef2zGo6VHQiN+nEdfW83xj1L8l/Ej6U1AQyjRNSiumZt9UT+Uj6UzAEQzNG1C5l366Le9FVdUx5uO5M+y4fGPUvyX8SPpTUBGNF0vOxtStXb9G1unfeenE96fXSHOoqu4WRbtxvXXbqppj15hzAIV4x6l+S/iR9J4x6l+S/iR9KagPE4bwcnDnI8VU9Hp9Ho+aie5u7PEGLfy8Gm3jU9KuK4nbfbq2l6QCFeMepfkv4kfSeMepfkv4kfSmoDo6Jj3cbTrdrIja5EzvG+/fedxFp+XmZNqvGo6VNNG0+aiOvd74CFeMepfkv4kfSeMepfkv4kfSmoD5tRNNqiJ7sUxEotqekZ9/Pv3LVve3VVvE9OI/6pWAhXjHqX5L+JH0u1pmkZ9jULF27b2t01bzPTif+qVgPm7E1Wq4p7s0zEIZ4x6l+S/iR9KagIV4x6l+S/iR9L1uHdPy8PJu15VHRpqo2jzUT17vfAdDW8e7ladctY8b3JmNo3276M+Mepfkv4kfSmoCFeMepfkv4kfSkfD+LexMGq3k09Gua5nbffq2h6QDxOJMHJzJx/EtPS6HS6Xmoju7PF8Y9S/JfxI+lNQEK8Y9S/JfxI+lL8Kiq1hY9u5G1dNummqPXiHMAjGtaXnZOpXbtije3VttPTiO9Hruj4x6l+S/iR9KagIhh6NqFvLsV129qKa6ap83HcifZS8AQyvRNSmuqYt9Uz+Uj6Xz4x6l+S/iR9KagI5oGm5mJnTcyaOjR0JjfpxPX1PY1Wzcv6fftWY3uVRtEb7d92wEK8Y9S/JfxI+k8Y9S/JfxI+lNQHk8O4eRh2LtOVT0aqqt481E95/OI8PIzLFmnFp6VVNUzPmojvPXAQrxj1L8l/Ej6Txj1L8l/Ej6U1AdXS7Vyxp9i1eja5TTtMb7vG1/TczLz+2Y1HSo6ERv04jrSMBCvGPUvyX8SPpfVvRNSi5TM2+qJj/2kfSmYAiGXo2o3Mu9XRb3pqrqmPNx3N/ZS8BCvGPUvyX8SPpd7RdLzsbUrV2/Rtbp33npxPen10nAcGdbqu4WRbtxvXXbqppj15hEfGPUvyX8SPpTUBCvGPUvyX8SPpe3w3g5OH4o8VU9Hp9Ho+aie5v8AS9oB5nEGLfy8Gm3jU9KuLkVbb7dW0o74x6l+S/iR9KagIV4x6l+S/iR9KT6Jj3cbTrdq/G1yJneN9++7wDwOItPy8zKtV41HSppo2nzUR17y8nxj1L8l/Ej6U1AQrxj1L8l/Ej6UztRNNuiJ7sRES+gEU1PSM+/n37lq3vbqqmYnpxH/AFdXxj1L8l/Ej6U1ARTS9Jz7GoWLt63tbpq3menE/wDVKL1M1Wa6ae7NMxD7AQrxj1L8l/Ej6Txj1L8l/Ej6U1AeDw7p+Xh5F2rKo6NNVG0eaievd39cx7uVp1drHje5MxtG+3fd8BCvGPUvyX8SPpPGPUvyX8SPpTUB5vD+LexMGbeTT0a+nM7b79W0OtxJg5OZVj+Jael0Iq6Xmoju7PbAQrxj1L8l/Ej6Txj1L8l/Ej6U1AcOFRVbw7Fu5G1dNummr2YhHta0rOydSvXbFG9urbaenEd6I8KTgIV4x6l+S/iR9LmwtH1C3mWK67e1FNymqfNx3In2UvAEMq0TUpqmYt9W/wCUj6UzAQrxj1L8l/Ej6Xp6BpuZiZ03Mmjo0dCY36cT19SRAOpq1m5kadftWY3uVRtEb7d9FfGPUvyX8SPpTUBCvGPUvyX8SPpe/wAO4eRh492nKp6NVVW8eaierZ6wDyOI8PIzLNmnFp6U01TM+aiO88Hxj1L8l/Ej6U1AQrxj1L8l/Ej6Ur0u1csafYtXo2uU07TG+7tAI5r2mZmXn9sx6N6OjEb9OI63m+Mepfkv4kfSmoCGW9E1KLlMzb6omJn/AGkfSmYAh+Xo2o3Mq9XRb3pqrqmPNx3N/ZcXjHqX5L+JH0pqAjOiaXm42pWrt+ja3ETvPTie9Prvfz7dV3CyLduN667dVNMb7dcw5wEK8Y9S/JfxI+k8Y9S/JfxI+lNQHi8N4OTheKPFVPR6fR6Pmonub/S5+IcW/l4VNvGp6VcXIqmN9uraXpgIV4x6l+S/iR9J4x6l+S/iR9KagOjoli7jabatX42uUzO8b79+XncRafl5mVbrxqOlTFG0+aiOveXvgIV4x6l+S/iR9J4x6l+S/iR9KagPm3Exbpie7EREorqWkZ97Pv3LVveiqqZienEdXupYAhXjHqX5L+JH0u3pek59jULF29b2t01bzPTif+qVAPi9TNVm5TT3ZpmI9xDfGPUvyX8SPpTUBCvGPUvyX8SPpevw7p+Xh5F2rKo6NNVO0eaievd7wDoa5j3crTq7WPG9yZiYjfbvoz4x6l+S/iR9KagIV4x6l+S/iR9KR6Bi3sTBm3k09GvpzO2+/V1PSAeJxJg5WZVjzi09LoxV0vNRHgeL4x6l+S/iR9KagIV4x6l+S/iR9KX4dFVvDsUVxtXTbppmPXiHMAi+s6VnZOpXrtije3VttPTiO9EeF0vGPUvyX8SPpTUBEcLR9QtZli5ct7UU3KaqvNx3In2UuAELq0TUpqmYt9/8pH0v54x6l+S/iR9KagI7w/puZiZ03Mmjo0dCY36UT17w9fVrNzI06/asxvcqjaI3277tgIV4x6l+S/iR9J4x6l+S/iR9KagPJ4dw8jDx7tOVT0aqq9481E9Wz+cR4eRmWbNOLT0ppqmZ81EPXAQrxj1L8l/Ej6Txj1L8l/Ej6U1AdXS7VdjT7Fq7G1ymnaY33eNr2mZmVnzcx6N7fRiN+nEdaRgIV4x6l+S/iR9L7taLqVNyiZt9UTEz/tI+lMgBD8rRtRuZV6ui35mquZjzcdzf2UwAQrxj1L8l/Ej6Xf0TS83G1G3dyKNrcRO89OJ73spMA4M+3Xdwci3bjeuq3VTTG+3XsiPjHqX5L+JH0pqAhXjHqX5L+JH0vb4bwcnDjI8VU9Hp9Ho+aie5v9L2gHmcQ4t/LwqLeNT0q4uRVMb7dW0o74x6l+S/iR9KagIV4x6l+S/iR9KT6LYu42m2rV+NrlO+8b79+XeAeBxFp2XmZVuvGo6VMUbT5qI695eT4x6l+S/iR9KagIV4x6l+S/iR9KaW4mLdMT3YiH9ARPUtIz72ffuWre9FVczE9OI6vddbxj1L8l/Ej6U1ARXStJz7GoWLt63tbpq3menE/wDVJ79M1WLlNPdmmYj3H2AhXjHqX5L+JH0njHqX5L+JH0pqA8HhzT8rDv3qsqjo01UxEeaie+7+uY93K0+u1jxvcmYmI3277vgIV4x6l+S/iR9J4x6l+S/iR9KagPN0DGvYmBNvJp6NfTmdt9+rqdbiTBysyuxOLT0opirpeaiPA9sBCvGPUvyX8SPpPGPUvyX8SPpTUBxYdFVvEsUVxtXTRTE+zEI5rOlZ2TqV67Yo3t1bbT04jvRHhSgBCvGPUvyX8SPpc+Do+oWs3HuXLe1FNymqrzcdyJ9lLgBC50TUpmf9l/Ej6U0AQrxj1L8l/Ej6Xp8P6bmYmdVcyaOjRNExv0onr3hIgHU1ezcyNOvWrMb3KojaN9u/CK+Mepfkv4kfSmoCFeMepfkv4kfS9/h3EyMPGu0ZNPRqqr3jzUT1bPWAeRxHh5GZas04tPSmmqZnzUQ8Hxj1L8l/Ej6U1AQrxj1L8l/Ej6Us0y1XYwLFu7G1ymnaY33dkBG9e0zNys+bmPRvb6MRv04h53jHqX5L+JH0pqAhtrRdSpu0TNvqiqJn/aR9KZACH5WjajXk3q6Lfmaq5mPNx3N/ZcXjHqX5L+JH0pqAjOiaXm42o27uRRtbiJ3npxPe9l7+fbru4ORbtxvXVRMUxvt17OcBCvGPUvyX8SPpPGPUvyX8SPpTUB4vDeDk4cZHiqno9Po9HzUT3N3PxDi38zCot41PSri5FU9cR1bT9L0wEK8Y9S/JfxI+k8Y9S/JfxI+lNQHS0WxdxtNtWr8bXKd943378vM4i07LzMu3XjUdKiKNp81Ede8pAAhXjHqX5L+JH0njHqX5L+JH0pqA/lETFFMT3YhFNS0jPvZ9+5at70VVzNM9OI6vdSwBCvGPUvyX8SPpdvStJz7GoWLt63tbpq3menE972UqAfF+ma7Fymn76aZiPcQ3xj1L8l/Ej6U1AQrxj1L8l/Ej6Xr8OaflYd+9VlUdGmqmIjzUT33vAOhruPeytPqtY8b3Jqidt9u+jPjHqX5L+JH0pqAhXjHqX5L+JH0pJoGNexMDteTT0a+nM7b79T0QHh8R4GVmV2JxaelFMT0vNRHgeN4x6l+S/iR9KagIV4x6l+S/iR9KYYlFVvEs0V9VVNFMT7OzlARfWNKzsnUr12xRvbq22npxHej13S8Y9S/JfxI+lNQERwdH1C1m49y5b2oouU1VT047kT7KXACFzompbz/sv4kfS/njHqX5L+JH0pqAjvD+m5mJnVXMmjo0TRNO/SieveHr6vZuZGnXrVmN7lURtG+3fh2wEK8Y9S/JfxI+k8Y9S/JfxI+lNQHlcO4mRh412jJp6NVVe8eaierZ8cR4WRmWrEYtPSmmZmfNRD2AEK8Y9S/JfxI+k8Y9S/JfxI+lNQHW0y1XYwLFu7G1ymnaY3363ia9pmblahN3Ho3t9GI36cQkgCFeMepfkv4kfS+7Oi6jTdoqqt9UVRM/7SPpTIAQ/J0bUa8m7XRb8zVXMx/tI7m/spgAhXjHqX5L+JH0u/oel5uLqNu7kUbW4id56cT3vZSYBwahbrvYN+3bjeuqiYpjfbr2RHxj1L8l/Ej6U1AQrxj1L8l/Ej6XucN4WTh05Hiqno9Po9HzUT3N3sgPL4hxb+Zh0W8anpVxciqeuI6tpR7xj1L8l/Ej6U1AQrxj1L8l/Ej6Uo0WxdxtNs2r8bXKd943378y7oCP8Radl5mXbrxqOlRFHRnzUR17y8rxj1L8l/Ej6U1AQrxj1L8l/Ej6U0ojaimJ7sQ/oCJ6jpGfez79y1b3oqrmaZ6cR1e663jHqX5L+JH0pqAiuk6Tn2NRsXb1va3TO8z04nveyk+RTNdi5TT99NMxHuPsBCvGPUvyX8SPpPGPUvyX8SPpTUB4XDmBlYd69VlUdGKqYiPNRPfd3Xce9lafVax43uTVE7b7PQAQrxj1L8l/Ej6Txj1L8l/Ej6U1AedoGNexMDteRT0a+nM7b79TqcR4GVmXLE4tPSimJ381EeB7gCFeMepfkv4kfSeMepfkv4kfSmoDixKKreLZor6qqaKYn2dkc1jSs7I1K9dsW97dUxtPTiO9HrpQAhXjHqX5L+JH0ufA0fULWbj3Llvaii5TVVPTieqJ9lLgBC/GPUvyX8SPpTQBCvGPUvyX8SPpepw9puZiZtVzJo6NE25pielE9e8JCA6er2bmRp161Zje5VEbRvt34Rbxj1L8l/Ej6U1AQrxj1L8l/Ej6Ug4dxL+Hi3aMmno1TXvHmonq2h6oDx+I8LIzLdiMWnpTTMzPmoh4XjHqX5L+JH0pqAhXjHqX5L+JH0pZptquzgWLd2Nq6aYiY3363ZARvXdMzcrUKruPRvbmmI36cQ87xj1L8l/Ej6U1AQ2zouo03qKqrfVFUTP+0j6UyAEPydG1GvIu1U2/M1VzMf7SO5v7Li8Y9S/JfxI+lNQEa0PS83F1Gi7kUbW4iYmenE972Xu6hbrvYN+3ajeuqiYpjfbr2dgBCvGPUvyX8SPpPGPUvyX8SPpTUB43DeFk4dORGVT0Zqmno+aie5u5eIsS/mYdu3jU9KuLkVT1xHVtL1AEK8Y9S/JfxI+k8Y9S/JfxI+lNQHS0axdxtNs2r8bXKelvG+/96ZeZxFp2XmZluvGo6VEW4pnzUR17ykACFeMepfkv4kfSeMepfkv4kfSmoD+UxtTET4EU1HSNQvZ1+5at70VVzNM9OI6vdSwBCvGPUvyX8SPpdzSdJzsfUbF29b2t0zvM9OJ73spSA48ima8e7TT99VTMR7OyHeMepfkv4kfSmoCFeMepfkv4kfS9jhzAysO9eqyqOjFVMRHmonvvdAefruNeytPqtY8b3Jqidt9ka8Y9S/JfxI+lNQEK8Y9S/JfxI+lJNBxr2JgdryKejc6Uztvv1PRAeHxHgZWZcsTi0dKKYmJ81EPG8Y9S/JfxI+lNQEK8Y9S/JfxI+lMMWiq3i2aK+qqmiIn2dnKAi+saVnZGo3rti3vbqmNp6cR3o9d0vGPUvyX8SPpTUBEsDR9QtZuPcuW9qKblNVU9OJ6on2UtAEK8Y9S/JfxI+k8Y9S/JfxI+lNQEe4e03MxM2u5k0dGibc0xPSieveHq6xZuZGm3rViN7lURtG+3fh3AEK8Y9S/JfxI+k8Y9S/JfxI+lNQHlcO4l/DxblGTT0apr3jzUT1bQ+OI8LJzLdiMWnpTTMzPmojwPYAQrxj1L8l/Ej6Txj1L8l/Ej6U1AdbTbVdnAsW7sbV00RExvv1vE13TM3K1Cq7j0b25piN+nEJIAhXjHqX5L+JH0uSxouo03rdVVvqiqJn/aR4fZTEAQ7I0XUa8i7VTb8zVVMx/tI7m/spiAhXjHqX5L+JH0vQ0PS83F1Gi7kUbW4iYmenE972UlAdfUbdd7Bv27Ub11UTFMb7daJeMepfkv4kfSmoCFeMepfkv4kfS9zhvCycOm/GVT0Zqmno+aifC9kB5fEWJfzMO3RjU9KuLkVT1xHVtKPeMepfkv4kfSmoCFeMepfkv4kfSlGjWLuNptm1fja5TvvG+/fmXdAR/iLTsvMzLdzGo6VEW4pnzUR17y8rxj1L8l/Ej6U1AQrxj1L8l/Ej6U1p6qY9gARLUNI1C9nX7lq3vRVXM0z04jq39l1/GPUvyX8SPpTUBFtJ0nOx9Rs3b1va3TM7z04nveykuTTNePdpp++qomI9nZyAIV4x6l+S/iR9J4x6l+S/iR9KagPC4cwMrDu3qsqjoxVTER5qJd3Xca9lafVax43uTVE7b7PQAQrxj1L8l/Ej6Txj1L8l/Ej6U1AedoONexcCLeRG1zpTO2+7qcR4GVmXLE4tPSimJifNRD3AEK8Y9S/JfxI+k8Y9S/JfxI+lNQHHi01UY1mivqqpoiJ9nZGtX0rOyNRvXbNve3VMbT04jvR66UgIV4x6l+S/iR9LsYGj6hazse5ct7UU101VT04nq39lLQCUK8Y9S/JfxI+lNQEK8Y9S/JfxI+l6nD2nZmJm13Mmjo0TbmmJ6UT17wkIDp6xZuZGm3rViN7lW20b7d+EW8Y9S/JfxI+lNQEK8Y9S/JfxI+lIOHcS/h4lyjJp6NU17x5qJ6toeqA8fiPCycyixGLT0ppmd/NRHgeF4x6l+S/iR9KagIV4x6l+S/iR9KW6bars4Fi3djaumiIqjffrdgBGtd0zNytQqu49G9uaYjfpxDz/GPUvyX8SPpTUBDrGi6jTft1VW/MxVEz/tI8PspiAIdkaLqNd+5VTb8zNUzH+0jub+y4/GPUvyX8SPpTUBGtD0zNxdQou5FG1uImJnpxPe9l7uo2672Bft2o3rqomKY3263YAQrxj1L8l/Ej6Txj1L8l/Ej6U1AeNw5hZOHRfjKp6M1THR81E+Fy8RYl/MxLdGNT0q4r6U9cR1bS9QBCvGPUvyX8SPpPGPUvyX8SPpTUB09GsXMbTbNq/G1ynfeN9+/LyuIdOy8zNouY1HSoi3FM+aiOvefpSEBCvGPUvyX8SPpPGPUvyX8SPpTUAjuQiWoaPqF7Ov3LdveiquZpnpxHVv7KWgIV4x6l+S/iR9LuaRpOdj6jZu3re1umZ3npxPen10pAceTTVXjXaKPvqqJiPZ2Q7xj1L8l/Ej6U1AQrxj1L8l/Ej6XscOYGVh3b05VPRiqmIjzUS90B5+vY17K0+bWPG9zpRO2+yNeMepfkv4kfSmoCFeMepfkv4kfSkug417FwIt5EbXOlM7b7vQAeFxHgZWZdszi0dKKaZifNRDx/GPUvyX8SPpTUBCvGPUvyX8SPpTHGpqoxrVFf31NERPs7OQBFtX0nOyNRvXbNve3VMbT04jvR67p+Mepfkv4kfSmoCJafo+oWs6xcuW9qKa4mqenE9W/spbPckAQrxj1L8l/Ej6Txj1L8l/Ej6U1AR7h7TsvDza7mTR0aJtzTE9KJ694+h6usWLmTpt61Yje5VttG+3fh3AEK8Y9S/JfxI+k8Y9S/JfxI+lNQHl8O4l/DxLlGTT0a5r3jzUT1bQ4uI8LJzKLEYtPSmmZ6XmojwPZAQrxj1L8l/Ej6Txj1L8l/Ej6U1AdfTrddnAsW7sbV00RFUb79bwtc0zNytQru49G9uaYiJ6cR3klAQrxj1L8l/Ej6XJj6LqNF+3VVb8zFUTP+0jw+ymIAh1/RdRrv3KqbfmZqmY/2keH2UxAQrxj1L8l/Ej6XoaFpmbi6hTdyKNrcUzG/TiUlAdfUrVd7Av27Ub11UTFMb7daJeMepfkv4kfSmoCFeMepfkv4kfS93hzCycOi/GVT0ZqmNvNRPhewArrm3et2b2kVXZ2iab8dzf8mgHi7F/xf+GU052/ib9t/TVetmG3Czt7rRXVM59fOUdU5S9zxdi/4v8Awy8rMrpuZNddE70ztt7jgHq3e5Wd3q2qZlrM5vR07Js2bFVN2dqpq37m/eh2/F2L/i/8MvDEdrh1la1zXMznP87mdp7ni7F/xf8Ahl4YJrtdKLvnsTPX3sTOb2MfMx6LFumqrzUUxE+ZlyeLsX/F/wCGXhjnqwuyqmZmZ/ngztJToOXYua9pdFFW9U5lnbzM/lKV55VNVeNeoo66qqJiPZ2Z34V88+j/AKZZ+XDRivYzd6bvVRTT729M5oV4x6l+S/iR9KMcbWLmmeIvF8dDtnT6HX0t9ujv3PZhbir+dv4m/bf03HhtlFteaaKtJz5SzV1Qr7Usi1epoi1O+0zv1bOHAu0WsjpXJ2p2nvbusLtTdqKbLyMTOSLP1vc8XYv+L/wyeLsX/F/4ZeGOT0VY98/zwZ2pdnPuUXciarc707R3tnNpuRas0VxdnaZmNurd0B11Xaiqy8jMzkxn63ueLsX/ABf+GTxdi/4v/DLwxyeirHvn+eDO1L6uTFVyuY7kzMw9TDy7FvGoorq2qiOvzMvJHXb3ai3oiiqZyhiJyXX4x6l+S/iR9Lsafo+oWc6xcuW9qKa4mqenE9W/spaPnaYnriUK8Y9S/JfxI+lNQEK8Y9S/JfxI+l6vD2nZeHmV3Mmjo0TbmmPNRPXvCQAOlrNi5k6betWI3uVbbRvt34lF/GPUvyX8SPpTUBCvGPUvyX8SPpSHh3Ev4eHcoyaejXNyao64nq2h6gDxuJMLJzKLEYtPSmmaul5qI8Dw/GPUvyX8SPpTUBCvGPUvyX8SPpS3TrddnBsW7sbV00RFUb79bsAI1rml5uVqNd3Ho3tzERE9OI73svP8Y9S/JfxI+lNQEOx9F1GjItVVW/M01RM/7SO5v7KYgCHX9F1Gq9cqpt+ZmqZj/aR4fZcfjHqX5L+JH0pqAjehaZm4uoU3cija3FMxv04l7epWq72Bft2o3rqomIjfbrdkBCvGPUvyX8SPpPGPUvyX8SPpTUB4/DmFkYdu/GVT0ZqmJjzUT4X3xFiX8zFt0Y1PSqivefNRHVtL1QEK8Y9S/JfxI+k8Y9S/JfxI+lNQHT0ezcx9Ns2r8bXKYneN9+/LyuIdOzMvNouY1HSoi3FMz0ojr3lIQEK8Y9S/JfxI+llHstsS/h8eaTRk09GudNpmPNRPV2243Gxj2bH4R9F/VNPz10GquWn4OOFf1TifM0pIjfLT8HHCv6pxPmaUkAAAAAAAAAAAAAAAAAAAAAAAAAAAAAAAAAAAePxhoVjifhXVdEy56NnPxq7E1bb9CZjqqj14nafaewA/PjltxFqHJrm1VOs41yiMauvB1GxT3arUzG9VPh64prjwxEeFvbh/XNL4i0uzqOh51jOwrsb03bNfSj2J78T4YnrhAOcfJvROZVqnJu3KtO1y1R0LedaoirpU96m5T1dKPB1xMeHvM7ZnYzcwMDJro07L0vIs1dXbLWVVb3j14mmPc6wWx2U/NDTNK4QzeFdKzLWTrWox2nIptVxV4ms7+a6e3cqqjzMU93aZnwbxDsKuEb/i3V+Lcq1NOP2rxBizVH38zVFVyqPY6NMb+vMd5x8Ddirm1Ztq/wAa6vj0YtM9KrF0+aq67nrTXVERT7UT7TVGjaXhaLpWLpulY1vFwcaiLdmzbjammmP/AM+73ZnrBWHZQ8J3uKuVOZOFbm7m6Xcpz7dFMbzVTTExXEf8lVU7d+aYUP2JvMrA4S1fP0DX8mjF07U6qblnIuTtRavxG21U96Ko2jee5NMeHdtOeuNpZt5pdjJia1qV/U+Cs6xpl69VNdzByKZ7R0p7s0VUxM0R/u7THg2jqBo7xRZ8TeKO3W+0dHp9s6UdHo+Hfubeuxf2WfMjT+LNawNB0DJoytO0ua7l7ItzvRdvVbRtTPfimImN47s1T4HTjsauY39m7ZpkY+/d8Wz0PZ26O/8AktXlR2NOFw9qePq3GObZ1XLsVRXaw7FM+J6ao7k1TVtNe3g2iPDuCedjdwpe4R5UaZj5lubWdm1VZ+RRMbTTVc26MT4JiimiJjw7vO7KjhO9xPyryb2Fbm5maTdjOoppjeaqKYmm5Ef8tU1f8q4CYiYmJjeJ7sSDGPYl8y9P4V1LP4c4gyaMXT9RuU3sfIuVdG3bvxHRmKp7kRVEU9c9UTTHhbKnIsxjeKJvW4sdHp9smqOj0fDv3NvXZu5odjFi6vqN/UuCM6xpty9VNdeBk0z2iKp7vQqpiZoj/d2mPBtHUrWOxq5jT/6NNzTIx9+7ObV0PZ26O/8AkDm7LDmPgcYcQYGi6BkUZWm6V06rmRbnei9eq2iejPfimI2378zV3tpaP7HbhS9whyp0nDzLc2s7K6WbkUTG001XOuImO9MURRE+vEoDyl7GvB4b1PH1fi/Ns6rm2Kors4lmmYx6K47lVU1dde3ejaI8MS0QCmeyu4TvcS8rbuVhW5uZej3ozYppjearURNNyI9iJ6X/ACKc7EnmXp/DOZn8M8QZVGJhahdi/i5F2ro26L20U1U1TPVHSiKdpnq3p9dsiqmKqZpqiJpmNpie5LNHM7sYMfVNRv6jwPn4+nVXqprqwMqJ7TTVPd6FdMTNMf7u0+tMR1A0pXkWaMaciu9bpx4p6c3ZqiKYp8O/c29diXsrOY2DxnxLg6ToORTk6XpMV9LItzvRevV7dLoz36aYpiInvzNW3VtM/wAp7GrmNVtjVXNMjH37s5tXQ9nbo7/5La5R9jdgcL6nj6xxZmWtW1DHqiuzjWaJjHt1x3KpmrrrmO9vER60gsDsfuFLvB/KvR8DMtzbz71M5eTRMbTTXcnfozHhino0z68Iz2WnCd7iLlhVnYVubmVo16MuaaY3mbO003NvYiYqn1qJXW/ldNNdFVFdMVUVRtNMxvEx4AY87EfmZp3Dl7O4W4gyreJiZt6MjEyLtXRt03topqoqme50oinae5vE+GGv7mRYtY05F29box4p6c3aqoimKfDv3NmaeZfYvWNR1C9qHA2oY+B22qa6tPy4q7VTM/4K6YmaY/3ZifZiOpXdPY1cxq5jGruaZTjxPVNWbVNEevtFO/8AkD47KnmLhcbcVYOmaDfjJ0vSaa6Yv253pv3q5jpTT4aYimmInvz0turaZ1FyG4Uu8HcrdF0zLtzbzq6JycmmY2mm5cnpdGfXpiaaf+VX3KHsccDhTVMfWeKcy1q2pY9UV2Me1RMY9quO5VO/XXMd7eIiPBPU0C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wB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wC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8A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AK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8A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wB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wC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8A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AK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8A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wB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Ky5/cx7fLvgq5exq6Z1vO6VjAtz17VbeauTHgpiYn2ZpjvglObx5whgZd7EzuKtAxsqzVNF2ze1GzRXRVHdiqmat4n1pSK3XRdt03LdVNdFURVTVTO8TE9yYl+WN+7cv37l6/XXcu3KprrrrneqqZ65mZ78y/UDh7/uDTP0W18iAeg6eq6pp+j4lWVq2di4OLT1TeybtNqiPbqmIebx1xNicHcI6nr+obzYwrU19CJ2m5VM7U0R69VUxHtsMYdnjPn1x/XRXf7dfmJuVTcqmnGwbO/ciOvaO5G0dcz3d+uQbL+67y/7d2ryXaR0t9t+3x0ffdz/ADS/StTwNXxKcrSs3FzsWr729jXablE/81MzDMFXYk/+g+Z4v3zNt9p0/wD2e/g/7Tfb1/8AJUFc8ZciOYPaouzYybfRrmmiqasbOs79+OrpUz1x3pid+5MA/QkeJwTxJh8X8KaZr2nbxjZ1mLkUzO80VdyqifXpqiY9pxcwOKcTgvg/U9fz46VrDtdKm3E7TcrmdqKI9mqYj1u6D09W1XTtGxJytXz8TAxY6pvZN6m1RHt1TEIlHN3l/N7tUcXaR0t9t5vx0ffdz/NjTTcPjPnzx9ci5k9uvbTcruXappx8K1v3KY69o70RHXM9c9+Vt3OxJ/8AQf8AZ8X75m2+1Wn7W5nwf9pvt6/+QNP6XqWDq2JTlaXm42bi1fe3sa7Tcon2KqZmHbfnvbv8ZciOYU2JuTYybfRrrtU1TVjZ1mZ6p/3qZ64323pnfuTDeHB3EOHxXwvpmu6bM+Jc6zF2mme7RPcqpn16ZiYn14B7Dpavq+m6LiTlaxqGJgY0dU3cq9Tao92qYh5PMXizE4I4N1PX86np0Ylvei1vtN25M7UUe3VMdfejee8w7o+m8Z8+ePL03crt16I7ZdvXpmMfCtTPVTTEb7R3opjrmeue/INl083eX9V7tUcXaR0t9t5vxFPvu5/mmGm6jhariUZWmZmNmYtf3t7Hu03KKvYqpmYZfvdiTtgz2ni/fMiN9q8Da3M+D/tN4j1+v2FQ4ubxjyI5hVY9Vc2b9qaartiK5nHzbM9yfXievadt4nfuTEwD9CB5PCevYfFHDWm63ptUziZ1mm9RE92nfu0z68TvE+vDzuZXF2LwNwXqWv5lPbIxqNrVrfbtt2qdqKPbmY38Ebz3gezrGsaZomJOVrOoYmBjR1dtyr1Nqnfwb1TCJ0c3OX9d7tUcXaR0t9t5vxFPvp6v82NNB0jjPnxx1frvZc3r1Mdsv5F+Zixh25nqpppjuetTHXO0zPflbeR2JO2DPifi/pZkRvEV4G1uZ8G8XJmI9fr9gGodO1DD1PEoytNy8fMxa/vb2PcpuUVexVEzEuy/PjTtS4x5E8wq8a5VVavWqqar+L05nHzbU9yY8MTG+1W28Tv3JiYb04Y1vD4k4e07WdNqmrEzrFN+3v3YiY7k+vE7xPrwD0w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X87fxN+2/pqvWhzt/E37b+mq9ecG3Ojx5yiq1AHqNQAAAAAHqcK+efR/0yz8uGjGc+FfPPo/6ZZ+XDRiqdIe0o4JKBV/O38Tftv6a0FX87fxN+2/puDBt8o8eUs1aKvAXpEAAAAAAAA1AA+ZJwAAAAAAAAAAAAAAAAAAAAAAAAAAABjHs2Pwj6L+qafnrrZzGPZsfhH0X9U0/PXQaq5afg44V/VOJ8zSkiN8tPwccK/qnE+ZpSQAAAAAAAAAAAAAAAAAAAAAAAAAAAAAAAAAAAAHV1bUcTSNMytR1G/Rj4eLaqvXrtfcoppjeZYZyrur9kHzopotdtsafM7Ub9cYeHRPXVPe6U7+3VVEdxPOy65lVZ2bTwJod2arVqumvUarc79sud2iz1d3bqmY8O0d6Vu9jry2p5f8ABlFefaiNe1KKb2ZM923G3mbX/LE9f+9M97YGSOyF0rD0Pm7rel6ZZpsYWJbxbNm3T/dpjFtRHsz6/fb+4e/7g0z9FtfIhg7soPw6cT+zjf8A01pvHh7/ALg0z9FtfIgFC9mvq1eLwLoul26ppjNzpuV7f3qbdE9Xsb10z7UOXsLNGtYvL/VdWmiPFOdnza6W3XNu3RT0Y99VWjnZz1T0eCqe9M5s/MfSsHsRoiOTGHt38vImffAudnDs2dGtX+DdC1mKI8UYmdONNUR19C5RVVO/t2491o9R/ZiRE8n+vvahY/lWDy+ws1WvK5earp1yqavEOoTVRv8A3aLlFM7e+iqfbdTs2tWrx+DtA0qiqaac3NrvVxH96LVG23sb3In2oed2Dkz42cXx3ovY0/8AhuOj2ctU+KODKe9FOZP+dn6AS7sMNGtYfLfP1XoR4o1DOqpmvbrm3bpiKY9qqa/daAU72JkRHJTS9u/kZEz8LUuIGa+zb0a1d4V4f1uKI7fj5lWJNUR1zTcomrr9ibf+c+F63YYarXmctM/T7tU1eINQri3H+Giuimrb33Tn23Z7MqInlJY372qWfkXEZ7B6Z8YuKo70ZNif/DWDn7N3Vq7HC/Dek0VTFGXl3MiuI7/aqIiPnf8AJ7PYa6NaweWOVqfQjxRqOdXNVe3XNFuIppj2p6c+3KD9nHVPjlwhT3os5M/+K39C1uxSiI5IaJt37uTM/D1gt1mbs3dGtV8P8Oa3FERes5VeFVVEddVNdE1xE+xNurb2ZaZUJ2aERPKjB372r2fmrwPrsNNVrzeVmVg3apnxv1C5btx4KK6aa/lVVo92b+rV2dA4Y0iiqehk5N7KriP/AHdNNNO/wtXuOTsIJnyMcTR3ozLU/wDglHezhqmdd4Up70Y1+f8AxUfQCw+w60a1gcqrmoxRHb9TzblyqvbrmijzFMexExXP/NK9VUdixERyL4c279WTM/Gbq1wZg7N7RrVWk8Na5TREXrd+5hV1xHXVTVT06Yn2Joq99KV9hzqtefymuYd2qZ8btQu2KInvUVRTc+VXU6fZrRH3LdKnv+PNr5i+8/sIpnyG8RR3oz6Z/hwDSAAAMueW3xvUde/eMfZg1GrHsmPwHcUfm7Pz9tVXlt8b1HXv3jH2aLcz+yNscbcC6rw7Rwzcwqs2mimL85sXIo6Nymv73oRv97t3e+CU9g3/AGLjH85ifyutRsk9hnqsabicWRNmbnbK8X+9tttF36Wk/JRT6En4T/QEjHiadr0ZuZbx4x5o6e/munvttEz4PWexkXO02Ll3bfoUzVt4doB9iOeSin0JPwn+h5KKfQk/Cf6AkY8zR9VjUqrsRZm30Iifvt99/ac+q50afi9um32zzUU7b7A7gjnkop9CT8J/oeSin0JPwn+gJGOrpmZGdiU34o6G8zG2+/cdXV9XjTrtuibM3OnG+/S22/yB6gjnkop9CT8J/oeSin0JPwn+gJGPm1X2y1RXtt0oidni53EFOJl3bE401dCdt+ntv/kD3BHPJRT6En4T/RzYfENOTlWrMY009OqKd+nvt/kD3R/Kp6NMz4I3R3yUU+hJ+E/0BIxHPJRT6En4T/R3tI1iNRv124szb6NPS36W/f8AYB6o62pZcYWHXfmjp9HbzO+2+87PF8lFPoSfhP8AQEjEc8lFPoSfhP8AR62k58ajjVXot9r2rmnbffvRP/UHdHnaxqkab2ne1Nztm/8Ae2222+l5vkop9CT8J/oCRiOeSin0JPwn+j3sW94oxrV7bo9spirbffbeAco8XUtdjBzK7E4819GInpdPbuxv4HW8lFPoSfhP9ASMR+xxJTdvW7fiWY6dUU79Pubz7CQACO18TU011U+JZnadv+0/0fzyUU+hJ+E/0BIx4+l63GfldpixNHmZnfp7/wDR6WbkeJcS7fmnpdCN9t9twcwjnkop9CT8J/oeSin0JPwn+gJGPP0fUo1K3cqi1NvoTEbdLfd/dX1GNOs0XJtzc6VXR26W2wO+I55KKfQk/Cf6Hkop9CT8J/oCRjgwMnxXiW78U9Dpxv0d99ut5+q61Gn5MWZsTc3pirfpbf8AQHriOeSin0JPwn+hHE9MzEeJJ6//AHn+gJGDwMniOmxkXbXiaau11zTv0+7tO3gB74jnkop9CT8J/o7Gna9GbmW8eMeaOnv5rp77bRM+D1ge2OPIudpx7t3bfoUzVt4do3eB5KKfQk/Cf6AkYjnkop9CT8J/o9HR9VjUpuxFmbfa9v72+++/resD0h09Vzo0/Fi9Nvtnmop232eR5KKfQk/Cf6AkYjnkop9CT8J/o9nTMyM7EpvxR0N5mOjvv3AdoeXq+rxp123RNmbnTp336W23+ToeSin0JPwn+gJGI55KKfQk/Cf6JDbq6dumvbbpRE7A+h4edxBTi5d2xONNXQnbfp7b/wCTg8lFPoSfhP8AQEjHhYfENOTlWrMY009Oro79Pfb/ACe5XPRoqq8Ebg/ojnkop9CT8J/oeSin0JPwn+gJGPK0jWI1G/XbizNvo09Lfpb9/wBh3NSy4wsOu/NHT6O3md9u7OwOyI55KKfQk/Cf6Hkop9CT8J/oCRjpaTnxqONVei32vauadt9+9H0uPWNUjTe072puds3/AL222230g9ERzyUU+hJ+E/0PJRT6En4T/QEjHFi3e341q9t0e2UxVtv3N4eVqWuxhZldicea+jt5rp7d2N/AD2hHPJRT6En4T/R92OJKbt+3b8SzHTqinfp9zefYBIAR2viemmuqnxLM7Tt/2n+gJEI55KKfQk/Cf6O3pWtxn5XaYsTb8zNW/T3/AOgPYHBnZHiXEu35p6XQjfbfbd4fkop9CT8J/oCRiOeSin0JPwn+j1NI1KNSt3K4tTb6ExG3S33B3x0NX1GNOtW65tTc6VXR26W2zy/JRT6En4T/AEBIxHPJRT6En4T/AEe5gZHivEt34p6HTjfo777A5x5Gq61Gn5UWZsTc3pirfpbf9HT8lFPoSfhP9ASMRyniemZiPEs9f/vP9EjAHgZPElNnIu2vE0z0Kpp36fd2nbwOPyUU+hJ+E/0BIx4una9GbmW8eMeaOnv5rp77bRM+D1nrZN3tOPdu7b9CiatvDtG4OQRzyUU+hJ+E/wBDyUU+hJ+E/wBASMebo+qxqU3YizNvte397ffff1vWc2q50afixem32zeqKdt9gdwRzyUU+hJ+E/0PJRT6En4T/QEjHV0zLjOxKb8UdDpTMdHffuS6ur6vGnXqKJszc6VPS36W23+QPUEc8lFPoSfhP9DyUU+hJ+E/0BIx826unbpq226UROzxM7iCnFy7ticaauhO2/T23/yB7ojnkop9CT8J/o5sLiGnJyrVmMaaenVtv099v8ge6P5XV0aKqu7tG6O+Sin0JPwn+gJGI55KKfQk/Cf6O9pGsRqN6u3FmbfRp6W/S37/ALAPVHW1LLjCw6780dPo7eZ327s7PF8lFPoSfhP9ASMRzyUU+hJ+E/0etpOfGoY1V6Lfa9qpp23370fSDujzdY1SNN7Tvam52zf+9tttt9LzvJRT6En4T/QEjEc8lFPoSfhP9Hv4t3t+NavbdHtlEVbeDeNwcg8XUtdjCzK7E4819HbzXT27sb+B1vJRT6En4T/QEjEfx+JKb1+3b8SzHTqinfp9zefYSAAR2viemmuqnxLPVO3/AGn+j+eSin0JPwn+gJGPH0rW4z8rtMWJt+Zmrfpb/wDR6OdkeJcS7fmnpdCN9t9twc4jnkop9CT8J/oeSin0JPwn+gJGOhpGpRqNu5XFqbfQnbbpb7mr6jGnWrdc2pudOrbbpbbA74jnkop9CT8J/oeSin0JPwn+gJGODByPFeJbvxT0enG+2++zz9V1qNPyoszYm55mKt+lt/0B64jnkop9CT8J/oU8T01VRHiWeudv+0/0BIweBkcSU2ci7a8SzPQqmnfp93advAD3xHPJRT6En4T/AEdnTdejNzLePGPNHT381099tomfB6wPaHHk3e0Y927t0u10TVt4do3eB5KKfQk/Cf6AkYjnkop9CT8J/o9HR9VjUpuxFmbfa9v72+++/wBAPSHT1XOjT8aL02+2b1RTtvs8jyUU+hJ+E/0BIxHPJRT6En4T/R7OmZcZ2HTfijodKZjo779yQdoeVq+rxp16i3NmbnSp6W/S22/ydHyUU+hJ+E/0BIxHPJRT6En4T/RIrdXTopq223iJB/R4WbxDTi5d2xONNXQnbfp7b/5OHyUU+hJ+E/0BIx4WFxDTlZVqzGNNPTnbfp77f5Pcrq6NFVXd2jcH9Ec8lFPoSfhP9DyUU+hJ+E/0BIx5WkaxGo3q7cWZt9Gnpb9Lfv8AsO3qWXGDh135o6fRmI6O+3dnYHaEc8lFPoSfhP8AQ8lFPoSfhP8AQEjHT0nOjUMab0W+17VTTtvv4PpcOsapGmzZ3tTc7Zv/AHttttvpB6Qjnkop9CT8J/oeSin0JPwn+gJGOPGu9vxrV3bo9soivbwbxu8nUtejCzK7E4819HbzXT233jfwA9oRzyUU+hJ+E/0fePxJTev27XiWY6dUU79Pubz7AJACO1cT001THiWeqdv+0/0BIhHPJRT6En4T/R3NK1uNQyu0xYm35mat+lv/ANAeuODOyPEmJdvzT0uhG+2+27w/JRT6En4T/QEjEc8lFPoSfhP9HqaRqMajauVxam30J226W+4O+Ohq+oxp1q3XNqbnTnbbpbbPL8lFPoSfhP8AQEjEc8lFPoSfhP8AR7mDkeK8S1fino9ON9t99gc48jVdbjT8rtM2JueZirfpbf8AR0/JRT6En4T/AEBIxHaeJ6aqojxLPXO3/af6JEAI/kcSU2ci7a8SzPQqmnfp93afYfHkop9CT8J/oCRjxdN16M3Mox4x5o6W/munvttG/getk3e0Y127t0u10TVt4do3ByCOeSin0JPwn+h5KKfQk/Cf6AkY83R9UjUpu7Wpt9r2/vb777/Q5tWzo0/Gi9Nvtm9UU7b7eH6AdwRzyUU+hJ+E/wBDyUU+hJ+E/wBASMdXTcuM7DovxR0OlMx0d9+5OzqavrEadeotzZm50qelv0tu/wCwD1RHPJRT6En4T/Q8lFPoSfhP9ASMfy3V06Kattt4iXh5vENOLlXbM401dCdt+ntv/kD3RHPJRT6En4T/AEc2FxDTlZdqxGNNPTnbfp77f5A90fy5V0KKqtt9omUd8lFPoSfhP9ASMRzyUU+hJ+E/0d7SNXjUb1duLM2+jT0t+lvv/kD1R1dTy4wcOq/NHT6MxHR327svG8lFPoSfhP8AQEjEc8lFPoSfhP8AR6+k50ahjTei32vaqadt9/B9IO4PN1jVY02bUTam52zf+9tttt9LzvJRT6En4T/QEjEc8lFPoSfhP9Hv413t+Pau7dHtlEVbeDeNwcg8XUtejCzLmPOPNfQ28109t9438DreSin0JPwn+gJGI/j8SU3si1a8SzHTqinfp9zefYSAARyriemmqY8Sz1Tt/wBp/oeSin0JPwn+gJGPI0rWo1DKmzFibfmZq36W/wD0ehnZHiTEuX5p6XQjfbfbcHOI55KKfQk/Cf6Hkop9CT8J/oCRjoaRqMajauVxam30KttulvuavqMadat1zam505226W2wO+I55KKfQk/Cf6Hkop9CT8J/oCRjgwcjxViWr8U9Hpxvtvvs87VdbjAyu0zYm55mKt+lt/0B7Ajnkop9CT8J/o/tHE9NVUU+JZ652/7T/QEiBH8jiSmzfuW/Esz0Kpp36fd2n2ASARzyUU+hJ+E/0dnTddjNzKLEY80dLfzXT322jfwA9oceVd7RjXb23S7XRNW3h2jd4Hkop9CT8J/oCRiOeSin0JPwn+j0dH1SNS7dtam32vb+9vvvv9APSHS1bOjT8aL02+2b1RTtvt3p+h5Pkop9CT8J/oCRiOeSin0JPwn+j2tNy4zsOi/FHQ6W/md9+5OwOyPK1fWI069RbmzNzpU9Lfpbd/2HR8lFPoSfhP8AQEjEc8lFPoSfhP8ARIqKulRTV3N43B/R4WbxDTjZV2zONNXQq236e2/+Th8lFPoSfhP9ASMeFhcQ05WXasRjTT05236e+3+T27lXQt1Vbb9GJnYH0I55KKfQk/Cf6Hkop9CT8J/oCRjy9I1eNRvXKIszb6NPS36W+/8Ak7Wp5cYOJVfmjp9GYjo77d2QdoRzyUU+hJ+E/wBDyUU+hJ+E/wBASMdPSs6NQxZvRb7XtVNO2+7h1jVY02bUTZm52zf+9tttt9IPSEc8lFPoSfhP9DyUU+hJ+E/0BIxx413t2Pau7bdOiKtvBvG7ydR16MLMuY84819DbzXT233iJ8Hrg9oRzyUU+hJ+E/0cmNxJTeyLVrxNMdOqKd+n3N528APfBHKuJ6YqmPEs9X/vP9ASMRzyUU+hJ+E/0dzStajUMqbMWJt7UzVv0t/+gPXHBn5HiTEuX5p6fQjfo77bvD8lFPoSfhP9ASMRzyUU+hJ+E/0eppGoxqNq5XFqbfRq6O3S33B3x0NX1KNNt265tTc6c7bdLbZ5fkop9CT8J/oCRiOeSin0JPwn+j3MHI8VYlq/FPR6cb7b77A5x4+q63GBldpmxNzzMVb9Pb/o6nkop9CT8J/oCRiO0cT01V00+JZ652/7T/RIgBH7/ElNq/ct+JZnoVTTv0+7tPsPjyUU+hJ+E/0BIx4um67GbmUWIx5o6W/munv3I38D1sq72jGu3tul2umatt+7tAOQRzyUU+hJ+E/0PJRT6En4T/QEjHm6Pqkal27a1Nvte397ffff6HLq2fGn41N6bfbN6op23270/QDuiOeSin0JPwn+h5KKfQk/Cf6AkY62m5cZuHRfijodLfzO+/cnZ09X1iNOv0W5szc6VPS36W3f9gHqiOeSin0JPwn+h5KKfQk/Cf6AkY/lFXSopq8MbvDzOIacbKu2Zxpq6FXR36e2/wDkD3RHPJRT6En4T/RzYPEFOVl2rEY009Odt+nvt/kD3R83Kuhbqr236MTOyPeSin0JPwn+gJGI55KKfQk/Cf6O/pGrxqN25RFmbfQp336W+/8AkD1B1dTzIwcSq/NHT2mI6O+3deN5KKfQk/Cf6AkYjnkop9CT8J/o9fSs6NQxZvRb7X5qadt9wdwebrGqxps2omzNztm/97bbbb1vXed5KKfQk/Cf6AkYjnkop9CT8J/o9/Hudux7V3bbp0xVt4N43ByDxNR16MLMuY84819DbzXT233iJ8Hruv5KKfQk/Cf6AkY8DG4jpv5Fq14mmnp1xTv0+5vO3ge+AI5PE9MTMeJJ6v8A3n+h5KKfQk/Cf6AkY8jStajUMqbMWJt7UzVv0t/+j0M/J8SYly/NPT6Eb9HfbfrBziOeSin0JPwn+h5KKfQk/Cf6AkY6GkajGo2a7kWpt9Gro7dLfd/NY1KNNt26ptTc6czG3S22B6Ajnkop9CT8J/oeSin0JPwn+gJGOHCyPFWJavxT0enG+2++zzdU1uMDK7TNia/MxO/T2/6A9gRzyUU+hJ+E/wBH9o4mpqrpp8SzG87f9p/oCRAj9/iSm1fuW/Esz0Kpp36fd2n2ASARzyUU+hJ+E/0dnTddjOzKLEY80dKJ8109+5G/gB7Q4sq94nxrt7bpdrpmrbfbfaHg+Sin0JPwn+gJGI55KKfQk/Cf6PS0fVI1Lt21qbfa9v72+++/0A9EdLVs+NOxqb02+2b1xTtvt3p+h5Pkop9CT8J/oCRiOeSin0JPwn+j2tNy4zcOi/FHQ6W/md99tp2B2R5Wr6xGnX6Lc2ZudKnpb9Lbv+w6Pkop9CT8J/oCRiOeSin0JPwn+iRUT0qYnwxuD+jwsziGnGyrtmcaauhVNO/T23/ycPkop9CT8J/oCRjw8HiCnKy7ViMaaenO2/T32/ye1dr6FuuvbfoxM7A+hHPJRT6En4T/AEPJRT6En4T/AEBIx5ekavGo3blEWZt9CN9+lvv/AJO1qeZGDiVX5o6e0xG2+3dB2hHPJRT6En4T/Q8lFPoSfhP9ASMdPSs6NQxe3Rb7X5qadt93DrGqxptVqJszc7ZE/wB7bbbb1vXB6Qjnkop9CT8J/oeSin0JPwn+gJGOPHudux7V3bbp0xVt4N4eRqOvU4WZcx5x5r6G3muntvvET4PXB7Yjnkop9CT8J/o5MbiOm/k2rXiaae2VxTv0+5vO3gB74I5PFFMTMeJJ+E/0BIxHPJRT6En4T/R3NJ1qNQyZsxYm3tTNW/S38HreuD1xwZ+T4kw7l+aen0I36O+2/W8PyUU+hJ+E/wBASMRzyUU+hJ+E/wBHqaRqMajZruRbm30aujt0t9wd8efrGpRptu3VNqbnTmY++22eZ5KKfQk/Cf6AkYjnkop9CT8J/o93Cv8AirFtX4p6PTjfbffYHMPH1TW4wMqbM2Jr6onfp7f9HU8lFPoSfhP9ASMR23xNTXXTT4lmN5iP+0/0SIAR+/xLTavXLfiWZ6FU079Pu7T7D48lFPoSfhP9ASMeLpuuxnZlFiMeaOlEz0unv3I9h6uVe8T41290el2umatt9t9gcojnkop9CT8J/oeSin0JPwn+gJGPO0fVI1KLu1qbfa9v72+++/0OTVs+NOxqb02+2b1xTtvt3pn/AKA7ojnkop9CT8J/oeSin0JPwn+gJGOtpuVGbh28iKOh09/M777bTs6er6xGnX6LU2ZudKnpb9Lbv+x6wPVEc8lFPoSfhP8AQ8lFPoSfhP8AQEjH8pnpUxPhjd4WZxDTjZV2zONNXQqmnfp7b/5A94RzyUU+hJ+E/wBHPg8QU5eXasRjTT05236e+3+QPcHzdr7Xarr236MTOyPeSin0JPwn+gJGI55KKfQk/Cf6O/pGrxqN25RFmbfQjffpb7/5A9QdXU8yMHEqvzR09piNt9u68byUU+hJ+E/0BIxHPJRT6En4T/R6+lZsahi9ui32vzU07b7g7g8zWNVjTarUTZm504mfvtttvaef5KKfQk/Cf6AkYjnkop9CT8J/okGPc7dYt3NtunTFW3g3gH2PE1HX6cPMuY84819DbzXT233jfweu6/kop9CT8J/oCRjwMbiOm/k2rPiaae2VxTv0+5vO3ge+AI5PFFMT/ZJ+E/0PJRT6En4T/QEjHkaTrUahkzZixNvamat+lv349b13fz8nxJh3L809PoRv0d9t+sHYEc8lFPoSfhP9DyUU+hJ+E/0BIx0dI1CNRs13Itzb6NXR26W/efOsalGm0W6ptTc6czH322wPQEc8lFPoSfhP9DyUU+hJ+E/0BIxw4V/xVi2r0U9Hp077b77PN1TW4wMubE2Jr2iJ36e3d9oHsCOeSin0JPwn+j+2+Jqa7lNPiWY6UxH/AGn+gJECP3uJabV65b8SzPQqmnfp93b2gSARzyUU+hJ+E/0drTNdjOy6bEY80dKJnpdPfuR7APZHFl3vE+NdvdHpdrpmrbfbfZ4Pkop9CT8J/oCRiOeSin0JPwn+j0tH1ONSi7MWpt9r2/vb777/AEA9EdLV8+NOx6bs2+2dKvo7b7d6Z/6PJ8lFPoSfhP8AQEjEc8lFPoSfhP8AR7WnZUZuHbyIo6HT38zvvttMx/0B2R5Wr6xGnZFFqbE3OlT0t+lt359b1nR8lFPoSfhP9ASMRzyUU+hJ+E/0SKmd6YnwwD+jwcziKnGyrtmcaauhVNO/T23/AMnF5KKfQk/Cf6AkY8PA4gpy8u3YjHmnpztv099v8ntXa+12q69t+jTM7A+hHPJRT6En4T/Q8lFPoSfhP9ASMeXpGrRqVy5RFmbfQjffpb7/AOTtanmRg4k35o6e0xG2+3dB2hHPJRT6En4T/Q8lFPoSfhP9ASMdPSs2M/F7dFvtfmpp233cGsarGm1WomzNzpxM/fbbbe0D0xHPJRT6En4T/Q8lFPoSfhP9ASMfFi522xbubbdOmKtvBvDx9Q1+nDzLlicea+ht5rp7b9W/gB7Yjnkop9CT8J/o5MXiOm/k2rPiaae2VxTv0+5vPsA98Ec8lFPoSfhP9ASMRzyUU+hJ+E/0d3SdajUMmqzFibe1M1b9Lfvx63rg9YdfUMnxHh3L809PoRHmd9t+vZ4nkop9CT8J/oCRiOeSin0JPwn+j1dI1CNRsV3Itzb6NXR26W/eB3h5+salGm0WqptTc6czH322zzPJRT6En4T/AEBIxHPJRT6En4T/AEe7h3/FOLavRT0enT0tt99gcw8fVNcjAy5sTYmvaInfp7d32nU8lFPoSfhP9ASMR63xNTXcpp8SzHSmI37Z/okIAj17iWm3ert+JZno1TTv0+7t7T58lFPoSfhP9ASMeNpmuxnZdNiMeaOlEz0unv3I9h6mXe8T4t290el2umatt9t9gcojnkop9CT8J/oeSin0JPwn+gJGPO0fU41KLsxam32vb+9vvvv9Dk1fPjTsem7NubnSr6O2+3emf+gO6I55KKfQk/Cf6Hkop9CT8J/oCRjradlRm4dvIijodPfzO++20zH/AEdLV9ZjTsii1NibnSp6W/S278x4PWB6wjnkop9CT8J/oeSin0JPwn+gJGFM7xE+F4OXxFTj5V2zONNXQqmnfp7b/wCQPeEc8lFPoSfhP9HPgcQU5eXbsRjzR0526XT32/yB7g+b1fa7Vde2/Rpmrb2Ee8lFPoSfhP8AQEjEc8lFPoSfhP8AR39I1aNSuXKIszb6ERO/S33/AMgeoOpqmZGBiTfmjp7TEbb7d14/kop9CT8J/oCRiOeSin0JPwn+j2NLzYz8Xt0W+h5qadt9wdseZrGrRptdqmbM3OnEz99ttt7Tz/JRT6En4T/QEjEc8lFPoSfhP9EgsXO22Ldzbbp0xVt4N4B9jxNQ1+nDzLlicea+ht5rp7b9W/gdfyUU+hJ+E/0BIx4GLxHTfybVnxNNPbKop36fc3n2HvgCOeSin0JPwn+h5KKfQk/Cf6AkY8nSdZjUcmqzFibe1E1b9Lfvx63ru9qGT4jw7l+aen0NvM77b9ewOwI55KKfQk/Cf6Hkop9CT8J/oCRjo6RqEajYruRbm30aujtvv3nzrGpxptFqqbU3OnMx99ttsD0BHPJRT6En4T/Q8lFPoSfhP9ASMcOHf8U4tq9FPR6dPS2332eZqmuRgZc2JsTXtETv09u77QPZEc8lFPoSfhP9H1a4mpruUUeJZjpTEb9P/QEhBHr3EtNu7XR4lmejVNO/T8HtAkIjnkop9CT8J/o7Wma5Gdl02Ix5o3iZ36e/c9oHsjiy73ifFu3pp6XQpmrbfbd4Pkop9CT8J/oCRiOeSin0JPwn+j0tH1ONSpuzFqbfa5j+9vvvv9APRHR1fUI07Houzb7Z0qujtvt3pn/o8ryUU+hJ+E/0BIxHPJRT6En4T/R7enZXi3Dt5EUdDp7+Z3322mY/6A7A8nV9ZjTsim1NibnSo6W/S278x4PWdLyUU+hJ+E/0BIxHPJRT6En4T/RI4neIkAeDl8RU4+Vds+Jpq7XVNO/T2329pxeSin0JPwn+gJGPDwNfpy8u3YjHmjpzt0unvt1ew9m9X2uzXc236NM1beHYH2I55KKfQk/Cf6Hkop9CT8J/oCRjzNH1aNSuXKYszb6ERP32+/8Ak7GqZkYGJN+aOntMRtvt3QdsRzyUU+hJ+E/0PJRT6En4T/QEjHU0vNjPxe3RR0PNTG2+7r6xq0abXapmzNzpxM/fbbf5A9MRzyUU+hJ+E/0PJRT6En4T/QEjHxYudts27m23Tpirbwbw8fUNfpw8y5YnHmvoTHmuntv1b+AHtiOeSin0JPwn+jlxeIqcjJtWfE009sqinfp77bz7APeBHPJRT6En4T/QEjEc8lFPoSfhP9Hd0nWY1HJqsxYm3tRNW/S378R4PXB6w6+oZPiPDuX5o6fQ28zvtv17PE8lFPoSfhP9ASMRzyUU+hJ+E/0erpGoRqNiu5FubfRq6O2+/eB3h5+sanGm02pm1NzpzMffbbbPM8lFPoSfhP8AQEjEc8lFPoSfhP8AR7uHf8U4tq90ej06Yq2332BzDxtT1yMHLqsTYmvaInfp7d32nV8lFPoSfhP9ASMR61xNTcu0UeJZjpTEb9P/AESEAR67xLTbu10eJZno1TG/T/0fPkop9CT8J/oCRjxtM1yM7LpsRjzRvEzv09+57T1My94mxbt7o9LoUzVtvtuDlEc8lFPoSfhP9DyUU+hJ+E/0BIx52j6nGpU3Zi1NvoTEffb77vvV9QjTsei7NubnSq6O2+3en6Ad4RzyUU+hJ+E/0PJRT6En4T/QEjHX07K8WYdvIijodPfzO++20zH/AEdHV9ZjTsmm1NibnSoirfpbd+Y8HrA9YRzyUU+hJ+E/0PJRT6En4T/QEjCOuHg5fEVOPk3bM401drqmnfp7b7e0D3hHPJRT6En4T/Rz4Gv05eZbsRjzR0526XT326vYB7g+L1farNy5tv0KZq28OyP+Sin0JPwn+gJGI55KKfQk/Cf6PQ0fVo1Ku5TFmbfQiJ++33/yB6Y6mqZsYGJN+aOntMRtvt3Xj+Sin0JPwn+gJGI55KKfQk/Cf6PY0vNjPxYvxR0OuY233B2x5msatGm126Zszc6cTP3223+Tz/JRT6En4T/QEjEc8lFPoSfhP9Egs19ts27m23Tpirbwbg+x4efr9OJmXLE4819Cdul09t+r2HB5KKfQk/Cf6AkY8HE4ipyMm1Z8TTT2yqKd+nvtv7T3p6oAEc8lFPoSfhP9DyUU+hJ+E/0BIx5OkazGo5NVqLE2+jRNW/S378R4PXd7UcrxHh3MiaOn0NvM77b7zt/1B2BHPJRT6En4T/Q8lFPoSfhP9ASMdHSNQjUceu7FubfRq6O2+/ej6XxrGpxptNqZtTc6czH3222wPREc8lFPoSfhP9DyUU+hJ+E/0BIxxYd7xTi2r3R6PTpirbffZ5ep65GDl1WJx5r2iJ36e3d9oHsiOeSin0JPwn+j6tcS03LtFHiWY6UxG/T/ANASEEeu8S027tdHiWZ6MzG/T/0BIRHPJRT6En4T/R2tM1yM7LixFiaN4md+nv3PaB7I4cy/4mxbt6ael0KZq2323eF5KKfQk/Cf6AkYjnkop9CT8J/o9PR9TjUqbsxam30JiPvt99wV/wA7fxN+2/pqvWxzhx/FNzR6Yq6O0X5323/Jq68ap/LR71cMLvljZXSimurKevv75R1RObzB6fjVP5aPeujkWu03qre+/R771bK9WVtOzZznLXLJxDuYeFOTamuK+jtO2227n8ap/LR71pXfrCzqmmqrrjiZS8wen41T+Wj3rzEljeLO3z8nOeRMZA9Czps3LVFfbYjpRvt0X341T+Wj3qKb/d4nKav0kyl/eFfPPo/6ZZ+XDRiguHtPmzxDpVztkT0cyz1bf+8pX1fudqs3Lm2/Qpmrbw7QreOW1FtXRVZznGUt6Iyfar+dv4m/bf00t8lFPoSfhP8ARCuZGV4+eN3Ro7T2ntndnpb79H2PA4sLtKbK9UV1zlEZ8pbVaK3HazMScaKZmvpdL1tnHi2PFF3oRV0erffbdd6bezqs/KxP3UWThHp+NU/lo96eNU/lo96g9I3b2v0n6GUvMHNlWfE96aOl0urffZyYeJOTTVMV9Hoz4N09VvZ02flZn7pk6o9Pxqn8tHvTxqn8tHvUHpG7e1+k/Qyl5g+q6ejXVT3dp2d3H0+b1mm52yI6Xe2T2tvZ2VMVVzlEmTSIjnkop9CT8J/o5cTiKnIybVnxNNPbKop36e+2/tPnCZ7wTO0TKOeSin0JPwn+gJGI55KKfQk/Cf6O7pGsxqORVaixNvo0dLfpb9+I8Hrg9YdfUcrxFh3MiaOn0NvM77b7zEf9XieSin0JPwn+gJGI55KKfQk/Cf6PV0jUI1HHruxbm30aujtvv3on/qDvDztY1ONNptTNqbnbJn+9tttt9LzfJRT6En4T/QEjEc8lFPoSfhP9HvYl7xRi2r0U9Hp0xVtvvsDlHjanrkYOXVYnHmvaInfp7d32nV8lFPoSfhP9ASMR6zxLTcu0UeJZjpVRG/T8PtJCAI9d4mpouV0eJZnozMb9P/R8+Sin0JPwn+gJGPG0vXIz8uLEWJo3iZ36e/c9p6eZf8TYt29NPS6FPS2323BzCOeSin0JPwn+h5KKfQk/Cf6AkY8/R9TjUqLtUWpt9CYj77ffd9avqEadYouTbm50qujtvt3gd4RzyUU+hJ+E/wBDyUU+hJ+E/wBASMdfT8nxZh278U9Dp7+Z33269nR1bWY07JpszYm5vRFW/S278+t6wPWYx7Nj8I+i/qmn5661X5KKfQk/Cf6MjdmDqEajx/pF2Lc2+jplNO2+/wD7W59INcctPwccK/qnE+ZpSRG+Wn4OOFf1TifM0pIAAAAAAAAAAAAAAAAAAAAAAAAAAAAAAAAAAArnntzFs8uuCb2Zaqoq1jL3sYFqeve5t11zH+GmJ3n19o76xmdeyJ5O8V8xOM8PUtEydPpwLGFTYi3lZFdE019OuapiIpmOuJp6/W9YED7FTl3e4o4mvcb8Q0138PDvzXjze65ycqZ3mud+7FMzvv36pjwS2MxF5Vzjz0ToXxq59meVc489E6F8aufZgjfZQfh04n9nG/8AprTePD3/AHBpn6La+RD82OOOF8/gzinO0DV6rFWdh9Dtk2Kpqo81RTXG0zET3Ko7y5uD+xx41savomrV5GjeJbd+xlTEZNfS6EVU1dzod3YEo7OeJ6PBU96PFsfMLC7EWYnkxhxHey8iJ98jfZsaTXk8EaHqlumaows6bVe392m5R3fY3opj24f3sKtbtZXA2saNVXHinBze3xTv19ruURt/4qK/dgGilH9mHO3J+fX1Cx/KteDOPZsazascF6Ho0Vx4oy86cno79fQt0VRP+dyn3Aeb2DlMxpfF1Xem9jR7lNz6XR7OWJ8U8GT3pozI/wA7KX9hhpFeHy11DUbtM0zqGoVTbn/FRRTTTv77px7Tzezb0mvI4R4e1WimZpw8yuxXMf3Yu0RO/sb2oj24BL+xMmJ5KaXEd7IyIn4WVxM99hdrdrM5fano81x4p0/Om50N+vtdymJpn31NbQgKK7MqduUlj19Ts/IuI12D1MxoPFVXenJsR7lFX0ufs29ZtWuFOH9EiuO35ObVlzTE9cUW6Jp6/Zm5/lPgez2GmkV4PK7Kz7tMxOo6hcuW58NuimmiP/FFYIN2ccT458Iz3ps5Mf8AitrW7FKYnkhokR3ruTE/D1oN2buk13+GuGtXopmaMTKu41cx3u20xVG/wX+b1+wy1u1nct87SZrjxTp2bVM0b9cW7kRVTPt1Rcj2gX+oXs0J25UYPr6vZ+avL6Zn7N3WbVvh3hzRIrib9/KrzaqYnrimiiaImfZm5O3sSD77CGmY4W4mq705luPco/1Rvs4Ynx+4VnvTjX4/8VKxOw50ivA5UXc27TMTqOfdvUT4aKYptx/4qK0Z7N/Sa7uh8L6vRTPa8bIvYtyY8Nymmqn5qr3QWJ2LExPIvh2I71WTE/Gbq11C9htrdrP5YZGl9OPFGmZtdM0b9cW7nm6avbnpx/yr6Bn/ALNaf/8AFulR3/Hm18xfef2EdMxwZxFV3p1CmPctx9Lo9m9rNqnR+GtDprib1y/cza6Ynrpppp6FMz7M11e9lL+w+0ivTuUUZV2mYnUs69k0zPfpiKbcf526vdBd4ACsfuC8tPUvZ+NX/rrOAVj9wXlp6l7Pxq/9dAuevKLgXhvlRr+raJoFvF1HGotTavRkXqppmb1FM9VVcx3JmO40WrHsmPwHcUfm7Pz9sFQ9hNg42Zh8Xzk2or6NzF265jbqu+Bpvxk0/wBDR76r6Wbewb/sXGP5zE/ldajB0sfS8PHvU3bNiKblPcnpT1f5u5copuW6qK43pqiYmPDD+gPO8ZNP9DR76r6Txk0/0NHvqvpeiA62Jg42HNU41qKJq7vXM7+65MrGs5VrteRR06N99t5jrcoDzvGTT/Q0e+q+k8ZNP9DR76r6XogOLGx7WNai1Yo6FEdcRvu48vAxsyqmrJtRXNMbRO8x/J2QHneMmn+ho99V9J4yaf6Gj31X0vRAfymmKaYppjaIjaIdO/pWFfu1XbtiKq6p3melPX/m7oDzvGTT/Q0e+q+l92dJwbN2m5bsRTXTO8T0p6p913gCYiYmJ7kvO8ZNP9DR76r6XogPO8ZNP9DR76r6XPiafi4lc149qKKpjaZ3mer23aAceTYt5Nmq1fp6duruxvs6XjJp/oaPfVfS9EB53jJp/oaPfVfS7eJi2cS3NvHo6FEz0pjeZ63MA6+ZhY+Z0PFNuK+hv0euY239h1vGTT/Q0e+q+l6IDzvGTT/Q0e+q+l37Vum1bpt242opiIiPBD6AdPJ0zDyb03b9mK7k92elMf8AVxeMmn+ho99V9L0QHQo0fAorprox4iqmd4npT3fdd8AefVo2n1TMzjxvPXPmp+l/PGTT/Q0e+q+l6IDqYum4mLd7ZYsxRXttvvM/9XYvWqL9qq3dp6VFUbTHhfYDzvGTT/Q0e+q+k8ZNP9DR76r6XogODEw7GHTVTjW4oiqd565nf3TLxLGXRTTkW4rppneI3mOv2nOA87xk0/0NHvqvpPGTT/Q0e+q+l6ID4sWbdi1Tas09GinuR4HXytOxMu72zIsxXXttvvMdTtgPO8ZNP9DR76r6SNF0+J38TR76r6XogDoXNIwblyquvHia6pmqZ6U9cz7bvgPO8ZNP9DR76r6XJj6Xh496m7ZsRTcp7k9KerveF3QHzcopuW6qK43pqiYmPDEuh4yaf6Gj31X0vRAed4yaf6Gj31X0uxh4ONhzVONaijpbb9czv7rsgOHKxrOVa7XkUdOjffbeY63U8ZNP9DR76r6XogPO8ZNP9DR76r6Xcxse1jWotWKOhRHXEb7uUB1cvAxsyumrJtRXVTG0TvMfycHjJp/oaPfVfS9EB53jJp/oaPfVfS9CmmKaYppjaIjaH9AdK/pWFfu1XLtiKq6p3melPX/m4/GTT/Q0e+q+l6IDo2dJwbN2m5asRTXTO8T0p6v83emImJie5IA87xk0/wBDR76r6Txk0/0NHvqvpeiA6uJp+LiVzXj2ooqmNpneZ6vbc2TYt5Nmq1fp6due7G+zkAed4yaf6Gj31X0njJp/oaPfVfS9EBw4mLZxLc28ejoUTPS23met85mFj5nQ8U24r6G/R65jbf2PYdgB53jJp/oaPfVfSeMmn+ho99V9L0QHzat02rdNu3G1FMRTEeCHVydMw8m9N2/Ziu5PdnpTH/V3AHneMmn+ho99V9L6o0fAt1010Y8RVTO8T0p6p913wB586Lp8zMzjxvPX99P0vQAed4yaf6Gj31X0ubF03ExbvbMezFFe22+8z/1dsB8X7VF+1Vbu09KiqNpjwuj4yaf6Gj31X0vRAed4yaf6Gj31X0u1iYdjDpqpxrcURVO89czv7rnAcGXiWMuimnJtxXTTO8RvMfydXxk0/wBDR76r6XogPO8ZNP8AQ0e+q+l3rFmixaptWqejRT1RHgfYDqZWnYmXd7ZkWYrr2233mOpw+Mmn+ho99V9L0QHnxounxO8Y0e+q+l6AA6FzR8C5cqrrx4mqqZqmelPXM+2+fGTT/Q0e+q+l6IDp4+l4eNepu2bEU3Ke5PSn2PC7Vyim5bqorjeiqJpmPDEvoB53jJp/oaPfVfSeMmn+ho99V9L0QHWw8HGw5qnGtRR0tt+uZ39195WNZy7Xa8ijp0b77bzHW5gHneMmn+ho99V9J4yaf6Gj31X0vRAcWNj2sa1FqxR0KI7kb7uLLwMXLrpqybUV1UxtE7zH8naAed4yaf6Gj31X0njJp/oaPfVfS9EB/KYimmKY6oiNodK/pOFfu1XLtiKq6p3melPX/m7wDzvGTT/Q0e+q+l92dJwbN2m5asRTXTO8T0p6v83eAJiJiYnuT1PO8ZNP9DR76r6XogPO8ZNP9DR76r6XPiafi4lc149qKKpjaZ3mer23aAceTYt5NmbV+np257sb7Ol4yaf6Gj31X0vRAed4yaf6Gj31X0u3iYtnEtzbx6OhRM77bzPW5gHXzMLHzOh4ptxX0N+j1zG2/sew63jJp/oaPfVfS9EB53jJp/oaPfVfS79qim1bot242opiKYjwRD6AdPJ0vDyb1V2/Ziu5PdnpTH/VxeMmn+ho99V9L0QHQt6PgW66a6MeIqpmJielPVPuu+APPnRdPmZmcaN5/wB6r6X88ZNP9DR76r6XogOpi6biYt3tmPZiivbbfeZ6nYv2qL9qq3dp6VFUbTHhfYDzvGTT/Q0e+q+k8ZNP9DR76r6XogODEw7GHTVTjW4oiqd565n+Zl4ljMpppybcV00zvEbzH8nOA87xk0/0NHvqvpPGTT/Q0e+q+l6ID4sWqLFqm1ap6NFPVEeB18rTcTKu9syLMV17bb7zHU7YDzvGTT/Q0e+q+l/Y0XT4mJjGjeP96r6XoADoXNHwLlyquvHiaqpmZnpT1zPtu+A87xk0/wBDR76r6XLj6Xh416m7ZsRTcp7k9KfpdwB83KKbluqiuN6KommY8MS6HjJp/oaPfVfS9EB53jJp/oaPfVfS7OHg4+H0/E1qKOltv1zO+3suwA4crGs5drteRR06N99t5jrdTxk0/wBDR76r6XogPO8ZNP8AQ0e+q+l3caxaxrMWrFPQtx3I33cgDq5en4uXXTVkWorqpjaJ3mOr2nB4yaf6Gj31X0vRAed4yaf6Gj31X0vQpiKaYiOqIjaH9AdG9pOFfu1XLtiKq6p3melPX/m+PGTT/Q0e+q+l6IDo2dJwrN2m5asRTXTO8T0p6v8AN3qoiqmYnuT1SAPO8ZNP9DR76r6Txk0/0NHvqvpeiA6uJp+LiV1V49qKKpjaZ3mer23Nk2LWTZm1fp6due7G+zkAed4yaf6Gj31X0njJp/oaPfVfS9EBw4uNZxLc28ejoUTO+28z1vnMwsfM6Him3FfQ36PXMbb+w7ADzvGTT/Q0e+q+k8ZNP9DR76r6XogPm3RTat0W6I2opiKYjwRDq5Ol4eTequ37MV3Ku7PSn6XcAed4yaf6Gj31X0vq3o+BbuU10Y8RVTMTE9Keqfdd8AefOi6fMzM40bz/AL1X0vQAed4yaf6Gj31X0ubF03ExbvbMezFFe22+8z1O2A+L9qi/aqtXaelRVG0x4XR8ZNP9DR76r6XogPO8ZNP9DR76r6XaxMOxh01U41uKIqneY3mf5ucBwZeJYzKaacm3FcUzvEbzH8nV8ZNP9DR76r6XogPO8ZNP9DR76r6XesWqLFqm1ap6NFMbRHgfYDqZWm4mVd7ZkWYrr2233mOpw+Mmn+ho99V9L0QHnxounxMTGNG8f71X0vQAHQuaPgXLlVdePE1VTMzPSnrn3Xz4yaf6Gj31X0vRAdPH0vDxr1N2xYim5T3J6U/S7Vyim7brt1xvRVE0zHhiX0A87xk0/wBDR76r6Txk0/0NHvqvpeiA6+Hg4+H0/E1uKOnt0uuZ329l9ZWNZy7cW8ijp0RO+28x1uYB53jJp/oaPfVfSeMmn+ho99V9L0QHHjWLWNZi1Yp6FuO5G+7hy9PxcuumvItRXVTG0TvMdXtO0A87xk0/0NHvqvpPGTT/AENHvqvpeiAUxFNMRHVEdUOje0nCvXarl2xFVdU7zPSnr/zd4B53jJp/oaPfVfS+7Ok4Vm7TctWIprpneJ6U9X+bvAP5VEVUzE9cTG0vP8ZNP9DR76r6XogPO8ZNP9DR76r6XPiafi4ldVWPaiiqqNpneZ6vbdoBx5Ni1k2ZtX6enbnuxvs6XjJp/oaPfVfS9EB53jJp/oaPfVfS7eLjWcS1NvHo6FEzvtvM9bmAdfMwcfM6Him1FfR3265jbf2HW8ZNP9DR76r6XogPO8ZNP9DR76r6Xft0U27dNuiNqKYimI8EQ+gHTyNLw8m9VdvWIquVd2elP0uLxk0/0NHvqvpeiA6FvR8C3cprox4iqmYmJ6U9U+674A8+dF0+ZmZxo3n/AHqvpfzxk0/0NHvqvpeiA6mLpuJi3e2Y9mKK9tt95nqdi/aov2qrV2npUVdUx4X2A87xk0/0NHvqvpPGTT/Q0e+q+l6IDgxMSxh01U41uKKap3mN5n+Zl4djMpppybcVxTO8RvMfyc4DzvGTT/Q0e+q+k8ZNP9DR76r6XogPixaosWqbdqno0UxtEeB18rTcTKu9syLMV17bb7zHU7YDzvGTT/Q0e+q+l/Y0XT4mJjGjeP8Aeq+l6AA6FzR8C5XVXXjxNVUzMz0p65913wHneMmn+ho99V9LlxtLw8a9TdsWYouU9yelM/8AV3AHzdopu267dyN6KommY8MS6HjJp/oaPfVfS9EB53jJp/oaPfVfS7OHhY+H0/E1uKOnt0uuZ329n2XYAcOXi2cu3FvIo6dETvtvMdbqeMmn+ho99V9L0QHneMmn+ho99V9Lu41i3jWYtWKehbjuRvu5AHVy9PxcuuK8i1FdURtE7zHV7Tg8ZNP9DR76r6XogPO8ZNP9DR76r6XoxEUxER3I6gB0b2k4N67Vcu2IqrqneZ6U9f8Am+PGTT/Q0e+q+l6IDo2dJwrF2m5asRTXTO8T0p6v83dqiKqZpnriY2l/QHneMmn+ho99V9J4yaf6Gj31X0vRAdXEwMXErqqxrUUVVRtM7zP83Lk49rJtTav0dO3PdjfZygPO8ZNP9DR76r6Txk0/0NHvqvpeiA4cXGs4lrtePR0KN99t5nrfGZg4+ZNHim1FfR3265jbf2HZAed4yaf6Gj31X0njJp/oaPfVfS9EB826KbdumiiNqKYimI8EQ6uRpeHk3qrt6xFVyruz0p9jwu4A87xk0/0NHvqvpfVvR8C3cprox4iqmYqielPVMe274A8+dF0+Z3nGj31X0vQAed4yaf6Gj31X0ubF07ExLvbMezFFe22+8z1O2A+L9mi/aqtXaelRV1THhdHxk0/0NHvqvpeiA87xk0/0NHvqvpdrExLGJRVTjW4opqneY3mf5ucBwZeHYzKaacm3FcUzvHXMfydXxk0/0NHvqvpeiA87xk0/0NHvqvpd6xaosWqbdqno0UxtEeB9gOplabiZV3tmRZiuvbbfeY/6uHxk0/0NHvqvpeiA8+NF0+JiYx43jr++q+l6AA6Fej4FyuquvHiaqp3melPXPuvnxk0/0NHvqvpeiA6eNpmHjXou2LMUXI7k9KZ/6u1dt03bdVu5G9FUTTMeGH0A87xk0/0NHvqvpPGTT/Q0e+q+l6IDr4eFj4fT8TW4o6e3S65nfb2fZfWXi2cu3FvIo6dET0tt5jrcwDzvGTT/AENHvqvpPGTT/Q0e+q+l6IDjxrFvGs02rFPQtx3I33cOXp+Ll1xXkWorqiNoneY6vadoB53jJp/oaPfVfSeMmn+ho99V9L0QCIiIiI7kdTo3tJwb12q5dsRVXVO8z0p6/wDN3gHneMmn+ho99V9LksaVhWLtNy1Yimumd4npT1f5u6A/lVMVUzTVG8TG0vP8ZNP9DR76r6XogPO8ZNP9DR76r6XPiYGNh11VY1qKKqo2md5n+btAOLJx7WTam1fo6dE9cxvs6fjJp/oaPfVfS9EB53jJp/oaPfVfS7eLjWcW12vHo6FG++28z1uYB1szBxsyaZybUV9HfbrmNvcdfxk0/wBDR76r6XogPO8ZNP8AQ0e+q+l37dFNu3TRRG1NMRTEeCIfQDpZGl4eRequ3rEVXKu7PSnr73hcfjJp/oaPfVfS9EB0LekYFu5TXRjxFdMxVE9KeqY9t3wB506Lp8zvONHvqvpPGTT/AENHvqvpeiA6mLp2JiXe2Y9mKK9tt95nqdi/Zt37VVq7T0qKu7HhfYDzvGTT/Q0e+q+k8ZNP9DR76r6XogODExLGJRVTjW4opqneY3mf5mXh2MymmnJtxXFM7x1zG3uOcB53jJp/oaPfVfSeMmn+ho99V9L0QHxZtUWLVNu1T0aKY2iPA6+VpuJlXe2X7MV17bb7zH/V2wHneMmn+ho99V9L+06Np9MxMY8bx1/fT9L0AB0K9HwK66q68eJqqneZ6U933XfAed4yaf6Gj31X0uXG0zDxr0XbFmKLkdyelM/9XcAfN23Tdt1W7kb0VRMTHhh0PGTT/Q0e+q+l6IDzvGTT/Q0e+q+l2cPCx8Pp+JrcUdPbpdczvt7LsAOHLxbOXbi3kUdOiJ6URvMdbqeMmn+ho99V9L0QHneMmn+ho99V9Lu41i3jWabVinoW6e5G+7kAdXL0/Fy64ryLUV1RG0TvMdXtODxk0/0NHvqvpeiA87xk0/0NHvqvpejEREREdyAB0b2k4N67VcuWIqrqneZ6U9c+6+PGTT/Q0e+q+l6IDpWNKwrF2m7asRTXTO8T0p6v83cqpiqmaao3iY2l/QHneMmn+ho99V9J4yaf6Gj31X0vRAdbEwMbDqqqxrUUTVG0zvM/zcmTj2sm1Nq/R06J65jfZygPO8ZNP9DR76r6Txk0/wBDR76r6XogOLFxrOLa7Xj0dCjffbeZ63HmYONmTTOTaiuad9uuY29x2QHneMmn+ho99V9J4yaf6Gj31X0vRAfNuim3bpoojammIiI8EOpkaXh5F6q7esRVcq7s9Kev/N3QHneMmn+ho99V9L6t6Rg2rlNyjHiK6ZiqJ6U9Ux7bvgDzvGXT5/8Au0e+q+l6IDzvGTT/AENHvqvpc2Lp2JiXZuY9mKK5jbfeZ6nbAfF+zbyLNVq9T0rdXdjwuj4yaf6Gj31X0vRAed4yaf6Gj31X0u1iYljEoqpx7cUU1TvMbzPX7bnAcGXh2MymmMm3FcUzvHXMbe46vjJp/oaPfVfS9EB53jJp/oaPfVfS71m1RZtU27VPRopjaI8D7AdTK03EyrvbL9mK69tt95j/AKuHxk0/0NHvqvpeiA8+nRtPpqiYx4iY6481P0vQAHQr0fArrqrqx4mqqd5npT3fdfPjJp/oaPfVfS9EB08bTMPGvRdsWYouR3J6Uz/1dq7bpu26rdyN6Ko2mPDD6Aed4yaf6Gj31X0njJp/oaPfVfS9EB18PCx8Pp+JrcUdPbfrmd9vZfWXi2cu3FvIo6dET0ojeY6/acwDzvGTT/Q0e+q+k8ZNP9DR76r6XogOPHsW8azTas09G3T3I33cOXp+Ll3IryLUV1RG0TvMdXtO0A87xk0/0NHvqvpPGTT/AENHvqvpeiARG0REdyHRvaTg3rtVy5Yiquqd5npT1z7rvAPO8ZNP9DR76r6XJY0rCsXabtqxFNdPXE9Ker/N3QH8qpiqmaao3iY2mHn+Mmn+ho99V9L0QHneMmn+ho99V9LsYmBjYdVVWNaiiao2md5n+bsgOLJx7WVam1fo6dEzvtvs6fjJp/oaPfVfS9EB53jJp/oaPfVfS7mLjWcW12vHo6FG++28z1uUB1svBxsyaZybUVzT3OuY29x1/GTT/Q0e+q+l6IDzvGTT/Q0e+q+l6Fuim3RTRRG1NMRER4If0B0sjS8LIvVXb1iKrlXdnpT1/wCbj8ZNP9DR76r6XogOha0jBtXKLlGPEV0zFUT0p6pj23fAHneMun+ho99V9J4yaf6Gj31X0vRAdTF07ExLk3MezFFcxtvvM9TsX7NvIs1Wr1PSt1d2PC+wHneMmn+ho99V9J4yaf6Gj31X0vRAcGJiWMSiqjHtxRTM7zG8z1+2ZeHYzKaYybcVxT1x1zG3uOcB53jJp/oaPfVfSeMmn+ho99V9L0QHxZtUWbVNu1T0aKY2iPA6+VpuJlXe2X7MV17bb7zH/V2wHneMmn+ho99V9L+06Np9NUTGPETE7x5qfpegAOhXo+BXXVVVjxNVU7zPSnu+674DzvGTT/Q0e+q+ly42mYeNei7YsxRcjuT0pn/q7gD5u26btqq3cjpUVRtMeGHQ8ZNP9DR76r6XogPO8ZNP9DR76r6XZw8LHw4r8TW4o6W2/XM77ey7ADhy8Wzl24oyKOnRE9KI3mOv2nU8ZNP9DR76r6XogPO8ZNP9DR76r6Xdx7FvGs02rNPRt09yN3IA6uXp+Ll3IryLUV1RG0TvMdXtODxk0/0NHvqvpeiA87xk0/0NHvqvpejEbRtHcAHRvaTg3rtVy5Yiquqd5npT1z7r48ZNP9DR76r6XogOlY0rCsXabtqxFNdPXE9Ker/N3K6YrpmmqN6ZjaYf0B53jJp/oaPfVfSeMmn+ho99V9L0QHWxMDGw6qqsa1FE1RtPXM/zcmTj2sq1Nq/R06JnfbfZygPO8ZNP9DR76r6Txk0/0NHvqvpeiA4sXGtYtrtePR0KN99t5nrceXg42ZNM5NqK5p7nXMbe47IDzvGTT/Q0e+q+k8ZNP9DR76r6XogP5bopt0U0URtTTG0R4IdPI0vCyL1V29Yiq5V3Z6U9f+bugPO8ZNP9DR76r6X1a0jBtXKblvHiK6ZiqJ6U9Ux7bvgDzvGTT/Q0e+q+l6IDzvGTT/Q0e+q+lzYmnYuJcm5j2YormOjvvM9TtgOPIs28izVavU9K3V3Y37rpeMmn+ho99V9L0QHneMmn+ho99V9LtYmJYxKJox7cUUzO8xvM9ftucB18vDx8yKYybcVxT1x1zG3uOt4yaf6Gj31X0vRAed4yaf6Gj31X0u9ZtUWbVNu1T0aKY2iPA+wHUydNxMq7Ny/ZiuvbbfeY/wCrh8ZNP9DR76r6XogPPp0bT6aoqpx4iYnePNT9L0AB0K9HwK66qqseJqqneZ6U/S+fGTT/AENHvqvpeiA6eNpmHjXYu2LMUVx1RPSmf+rtXbdF21VbuR0qKo2mPDD6Aed4yaf6Gj31X0njJp/oaPfVfS9EB18PCx8OKoxrcUdLbfrmd/dfWXi2cu3FGRRFdET0ojeY6/acwDzvGTT/AENHvqvpPGTT/Q0e+q+l6IDjx7FvGs02rNPRt09yN+533Dl6fi5dyK8i1FdUR0YneY6vadoB53jJp/oaPfVfSeMmn+ho99V9L0QCI2jaHRu6Tg3rtVy5Yiquqd5npT1z7rvAPO8ZNP8AQ0e+q+lyWNKwrF2m7asRTXT1xPSnq/zd0B/K6YroqpqjemY2mHn+Mmn+ho99V9L0QHneMmn+ho99V9LsYmBjYdVVWNaiiao2nrmd/ddkBxZOPayrU279HTomd9t9nT8ZNP8AQ0e+q+l6IDzvGTT/AENHvqvpdzFxrWLa7Xj0dCjffbeZcoDrZeDjZk0zk2ormnqjrmNvcdfxk0/0NHvqvpeiA87xk0/0NHvqvpehRRTbopoojammNoj1n9AdLI0rCyL1V29Yiq5V3Z6U9f8Am4/GTT/Q0e+q+l6IDo2tIwbVym5bx4iumYqielPVPuu8APO8ZNP9DR76r6Txk0/0NHvqvpeiA6mJp2LiXJuY9mKK5jo77zPU58izbyLNVq9T0rdXdjfuuQB53jJp/oaPfVfSeMmn+ho99V9L0QHBiYljEomjHtxRTM7zG8z1+2/mXh4+ZFMZNuK4p6465jb3HYAed4yaf6Gj31X0njJp/oaPfVfS9EB8WbVFm1Tbt09GimNojwOtk6biZV2bl+zFdcxtvvMf9XcAed4yaf6Gj31X0v7To2BTVFVOPETE7x5qfpegAPPr0bArrqqqx4mqZ3melP0vQAed4yaf6Gj31X0uXG0zDxrsXbFmKK46onpTP/V3AHzdt0XrVVu5HSoqjaY8MOh4yaf6Gj31X0vRAed4yaf6Gj31X0uzh4WPhxVGNbiiKtt+uZ3912AHDl4tnLtxRkUdOmJ6URvMdftOp4yaf6Gj31X0vRAed4yaf6Gj31X0u7j2LePZptWaejbp7kb9zvuQB1cvT8XLuRXkWorriOjE7zHV7Tg8ZNP9DR76r6XogPO8ZNP9DR76r6Xox1QAOjd0jBu3arlyxFVdU7zPSnrn3Xx4yaf6Gj31X0vRAdKxpWFYu03bNiKblPcnpT1f5u5XTFdFVNUb01RtMes/oDzvGTT/AENHvqvpPGTT/Q0e+q+l6IDrYmBjYdVVWNaiiao2nrmd/dcmTj2sq1Nu/R06N99t9nKA87xk0/0NHvqvpPGTT/Q0e+q+l6IDixca1i2u12KOhRvvtvMuPLwcbMmmcm1Fc09Udcxt7jsgPO8ZNP8AQ0e+q+k8ZNP9DR76r6XogP5RTFFFNFMbU0xtEes6eRpWFkXqrt6xFVyruz0p6/8AN3QHneMmn+ho99V9L7taRg2rlNy3jxFdM7xPSnqn3XeAHneMmn+ho99V9L0QHneMmn+ho99V9LnxNOxcS5NzHsxRXMdGZ3mep2gHHkWbeRZqtXqelbq7sb910vGTT/Q0e+q+l6IDzvGTT/Q0e+q+l28TEsYlE0Y9uKKZneY3mev23MA6+Xh4+ZFMZNuK4p7nXMbe463jJp/oaPfVfS9EB53jJp/oaPfVfS71m3RZtU27cdGimNojwQ+wHTydMxMq7N2/ZiuuY233mP8Aq4vGTT/Q0e+q+l6IDz6dGwKaoqpx4iYneJ6U/S9AAefXo2BXVNVWPE1TO8z0p+l/PGTT/Q0e+q+l6IDp42mYeNdi7YsxRXHVv0pn/q7V63RetVW7kdKiqNpjww+gHneMmn+ho99V9J4yaf6Gj31X0vRAdfEwsfDiqMa3FEVd3rmd/dfWXi2cu3FGRRFdMTvEbzHX7TmAed4yaf6Gj31X0njJp/oaPfVfS9EBx49m3j2abVmno26e5G/ccOXp2Ll3IuZFmK64joxO8x1e07QDzvGTT/Q0e+q+k8ZNP9DR76r6XogDo3dIwbt2q5cx4qrqneZ6U9c+67wDzvGTT/Q0e+q+lyWNKwse9Tds2IpuU9yelPV/m7oD+V0xXRVTVG9NUbTHrPP8ZNP9DR76r6XogPO8ZNP9DR76r6XYxMDGw6qpxrUUTVG09czv7rsgOLKx7WVa7Xfo6dG++2+zp+Mmn+ho99V9L0QHneMmn+ho99V9LuYuPaxbXa7FHQo33233coDrZeBjZlVM5NqK5p6o65jb3HX8ZNP9DR76r6XogPO8ZNP9DR76r6XoUUxRRTTTG1NMbRHrP6A6V/SsLIvVXb1iKrlXdnpT1/5uPxk0/wBDR76r6XogOja0jBtXablvHiK6Z3ielPVPuu8APO8ZNP8AQ0e+q+k8ZNP9DR76r6XogOriadi4lybmPaiiuY6MzvM9XtubIs28izVavU9K3V3Y37rkAed4yaf6Gj31X0njJp/oaPfVfS9EBw4mLZxLc0Y9EUUzO8xvM9ftvnLwsfMimMm3FcU9zrmNvcdgB53jJp/oaPfVfSeMmn+ho99V9L0QHzZt0WbVNu3HRopjaI8EOrk6Zh5V2bt+zFdc9W+8x/1dwB53jJp/oaPfVfS/tOjYFFUVU48RMTvE9KfpegAPPq0bAqqmqrHiZmd5npT9L0AHneMmn+ho99V9LlxtMxMW7F2xZiiuI233mf8Aq7gD5vW6L1qq3cjpUVRtMeGHQ8ZNP9DR76r6XogPO8ZNP9DR76r6XZxMPHw4qjGtxRFXd65nf3XYAVnznu12atGqt1dGZi9HzatPF2R+Vn3IWPzt/E37b+mq9dcJsbOu6UTVTEz1+r3yiqnrdnxdkflZ9yHBcrquVzXXO9U92XyPUosrOic6aYjwa5uazk3bNM026+jEzvts+/F2R+Vn3IdYYqsLKqc5pjPgzm7Pi7I/Kz7kOsDNFnRR+CIhh2KMy/RTFNNyYiI2iNof3xdkflZ9yHWGs3eynrmiPlDOb2+Gcu/c4k0miu5M0zmWd42j/HDQldMV0VUVRvTVG0x6zOnCvnn0f9Ms/LhoxV8fopotKIpjLqb0PO8ZNP8AQ0e+q+lXnNuzb03xq8Q09q7Z23pbTvvt0Nu77MrUVfzt/E37b+m4sIpiq90RVGcdfKWatFaXr929ERdq6W3c6nzauV2q+lbnarwvgXiLOmKdmI6u5E7Pi7I/Kz7kHi7I/Kz7kOsI/NrH2I+UM5y+7tyu7X0rk71eF9Wci7ZiYt19GJ7vU4hJNnTNOzMdXcw7Pi7I/Kz7kHi7I/Kz7kOsI/NrH2I+UM5y/szMzMz3Z63Nby79uiKaLkxTHcjaHAJKrOmuMqozhho/xk0/0NHvqvpfdrSMG1dpuW8eKa6Z3ielPVPuu8Pmqc7rzvGTT/Q0e+q+l6IDzvGTT/Q0e+q+lz4mn4uJcmvHtRRXMdGZ3mer23aAceRZt5Fmq1ep6Vuruxv3XS8ZNP8AQ0e+q+l6IDzvGTT/AENHvqvpdvExbOJbmjHoiimZ3mN5nr9tzAOvmYWPmRTGTbiuKd9uuY29x1vGTT/Q0e+q+l6IDzvGTT/Q0e+q+l37Vuizapt246NFMbRHgh9AOnk6Zh5N2bt+zFdc9Uz0pj/q4vGTT/Q0e+q+l6IDz6NGwKK6aqceIqid4npT9L0AB59WjYFVU1VY8TMzvPmp+l/PGTT/AENHvqvpeiA6eNpuJi3YuWLMUVxG2+8z/wBXZvWqL1qq3cp6VFUbTHhfYDzvGTT/AENHvqvpPGTT/Q0e+q+l6IDr4mHj4cVRjW4oiru9czv7r+5eJYy6IoyLcV0xO8RvMdftOcB53jJp/oaPfVfSeMmn+ho99V9L0QHHj2bePZptWaejbp7keBwZenYuXci5kWYrriOjE7zHU7YDzvGTT/Q0e+q+ljzszcSzicw9Hox6IopnSqZmN5nr7dd8LajGPZsfhH0X9U0/PXQaq5afg44V/VOJ8zSkiN8tPwccK/qnE+ZpSQAAAAAAAAAAAAAAAAAAAAAAAAAAAAAAAAAAAAAAH5/dlB+HTif2cb/6a03jw9/3Bpn6La+RDz9U4K4V1bPu5uq8M6Hm5t3btmRk4Fq5cr2iIjeqqmZnaIiPYh71uii1bpt26aaKKYimmmmNoiI7kRAPD474Zw+MeEdT0DUd4sZtqaOnEbzbrid6a49emqIn2mE7U8ZcieYHbZszj5VvpUb10zVj5tnfvT1dKmdonvTE+CYfoU6eraXp+sYdWJq2Di52LV1zZybVN2ifaqiYBmHy20+IPOh/6b0dt/F/+z38O3a99vW/zVJFrjLn1zC7dNubt2ro0VXKaZjGwbO/h70RvM7b71Tv3ZbLjlFy/i923yI6R0t99u0R0fe9z/JMNL03B0nDpxNLwsbCxaPvbONapt0R7FNMRAOjwfw/h8K8MaboemxMYuDZptUzPdqnv1T68zMzPry63MDhbE404P1PQM+ejazLXRpuRG8264neiuPYqiJ9fuJCA/PXEvcZ8ieP5rqsTjZVG9uqm5TNWPm2d+9PV0qZ6p3jaYnwTvC4Kuy2/wDQPM8If+m9Hbec/wD2e/h27Xvt63+bTur6Tp2s4k4ur4GJn4s9c2cmzTdon2qomESp5Rcv6b/bY4R0jpb77TYiafe9z/IGNcfF4y59cwpyK6JuXa5pouXqaJjGwbMT1R60RvMxG+9U792Zlu/hTQsPhjhvTtF02macTBs02aN+7VtHXVPrzO8z68y7emadhaViUYmmYeNh4tH3tnHtU26KfYppiIdoEb5i8J4nG/Bup6BnT0KMq3tbu7bzauRO9FcexVEdXfjeO+wzpuZxlyK4+rqrx5xsqmJt127tM1Y+ba37sT1dKnuTEx1xPgneH6FOlrGkabrWJOLrGn4mfjT1zayrNN2jf2KomAZir7LafEH+z4Q2zejtvVn724nw7dr329b/ADVLgafxjz55h1ZV2mbldyaaL2TFExj4NmO5THgiOvanfeqd/DMtlU8ouX9N/tscI6R0t99psRNPve5/kmOnafh6ZiUYum4mPh4tH3tnHt026KfYpiIiAdXhnRcPhzh/T9G02iaMPBs02LcT3ZiI7s+vPdn15eXzK4QxeOuC9S0DMq7XGTRvau7bzau0zvRX7UxG/hjeO+k4D89dH1HjLkVx5c7ZjTjZURNu7YvRM2My1v3YmNulHfiqOuJ9uFwXuy2mcCYs8IRGb0dt6s/e3E+Hbte8x63+bTms6Ppmt4k4us6fiZ+NPX2rKs03ad/DtVEonRyi5f0X+2xwjpE1b77TYiafez1f5AxtpOlcYc+OYdeXfiqublVNOTlxRMY+FZjuUx7Eb7U77zO8+GW8+HtHxOH9CwNI02joYeFZosWonu9GmNt58Mz3Znwuxp+BiabiUYunYuPiY1HVRZsW4t0U+xTEbQ7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wC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8A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AK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8A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VetDnb+Jv239NV684NudHjzlFVqAPUagAAAAAPU4V88+j/pln5cNGM58K+efR/wB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V60Odv4m/bf01Xrzg250ePOUVWoA9RqAAAAAA9ThXzz6P8Apln5cNGM58K+efR/0yz8uGjFU6Q9pRwSUCr+dv4m/bf01oKv52/ib9t/TcGDb5R48pZq0VeAvSIAAAAAAABqAB8yTgAAAAAAAAAAAAAAAAAAAAAAAAAAADGPZsfhH0X9U0/PXWzmMezY/CPov6pp+eug1Vy0/Bxwr+qcT5mlJEb5afg44V/VOJ8zSkgAAAAAAAAAAAAAAAAAAAIZzi4rzOCOXGr8Q6bZx7+Xh9p6FvIiZonp3qKJ32mJ7lc9/ugmbKOnc/uMMjm7i8NXLWk+N1zXKdOqmMertnapyIt93p7b7d/buvB8tZxf6S6B7y99opXF4lysbjizxRRZsTm2tRjUotTE9rm5F3tnR7u/R36u7vt3wfpsMZ+Ws4v9JdA95e+0PLWcX+kuge8vfaA2YMZ+Ws4v9JdA95e+0dPVuyi42zcG7j4uHouDcuUzTF+zZuVV0evT0q5jf2YkEp4T578X5PN7C4c1W5p93Tbmqzp9c28fo1TE3JopmJ38O0tXvz77HjhzO4o5u6JdtUXLlrAyadRyr87zFEW6ulE1T4aqoiPbfoI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y9b1/TdD7T46ZPaO3dLtf+zqq3223+9ifDD1FX87fxN+2/puy4Xem83imyr0nPThMsTOUJR5PuGvTL+Bd+qeT7hr0y/gXfqqHFk+z929qr5x9Gm3K+PJ9w16ZfwLv1TyfcNemX8C79VQ4fZ+7e1V84+htyvjyfcNemX8C79U8n3DXpl/Au/VUOH2fu3tVfOPobcr48n3DXpl/Au/VPJ9w16ZfwLv1VDh9n7t7VXzj6G3K+PJ9w16ZfwLv1XLi8bcP5eVZx8fUOnevVxbop7TcjeqZ2iN5p8KgnqcK+efR/0yz8uGlpgN3pomqKquqO+PobctGAKkkVfzt/E37b+mq9aHO38Tftv6ar15wbc6PHnKKrUAeo1AAAAAAepwr559H/TLPy4aMZz4V88+j/pln5cNGKp0h7SjgkoFX87fxN+2/prQVfzt/E37b+m4MG3yjx5SzVoq8BekQAAAAAAADUAD5knAAAAAAAAAAAAAAAAAAAAAAAAAAAAGMezY/CPov6pp+eutnMY9mx+EfRf1TT89dBqrlp+DjhX9U4nzNKSI3y0/Bxwr+qcT5mlJAAAAAAAAAAAAAAAAAAAHg8d8LYPGvCudw/q1eRbwszodsqx6oprjoXKa42mYmO7THe7j3gFDeVa4F9HcQfGbX2TKmncOYeTzaxuGbld+NPua5TptVcVR2ztU3+1777bdLbv7bb95+kimMXseOGcbjezxRRqeszm2tRjUotTctdrm5F3tnR26G/R36u7vt3web5VrgX0dxB8ZtfZHlWuBfR3EHxm19kvkBQ3lWuBfR3EHxm19k5sXsYOArN2mu5d1vIpifvLmVTET72iJ/wA15gPD4R4S0Lg/TfEHDem2MDGmd6otxM1XJ8NVU71VT68zL3AAAAAAAAAAAAAAAAAAAAAAAAAAAAAAAAAAAAAAVj2TH4DuKPzdn5+2s5WPZMfgO4o/N2fn7YKq7Bv+xcY/nMT+V1qNlzsG/wC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/O38Tftv6a0FX87fxN+2/pvTwbfKPHlLWrRV4C9IgAAAAAB6nCvnn0f9Ms/Lh5b1OFfPPo/6ZZ+XCK37OrhLMNGAPm6ZV/O38Tftv6ar1oc7fxN+2/pqvXnBtzo8ecoqtQB6jUAAAAAB6nCvnn0f9Ms/LhoxnPhXzz6P+mWflw0YqnSHtKOCSgVfzt/E37b+mtBV/O38Tftv6bgwbfKPHlLNWirwF6RAAAAAAAANQAPmScAAAAAAAAAAAAAAAAAAAAAAAAAAAAYx7Nj8I+i/qmn5662cxj2bH4R9F/VNPz10GquWn4OOFf1TifM0pIjfLT8HHCv6pxPmaUkAAAAAAAAAAAAAAAAAAAYC1vnpx/k8VX9Ssa5k4VFN6Zt4VER2m3TE9VE0TG1XV1TM7y36rbVOSHL/VOIq9azNBoqy7lzt12im9XTauV77zVVRE7dc92O5PfiQTThPU7mt8K6Nqt+1Fm7nYVnKrtx/cqroiqafa32Y45hc8+YmkcfcS6bp/EEWsLD1PJx7FvxFj1dC3RdqppjebczO0RHXM7tt0UU26KaKKYpopjaKYjaIjwQr/U+TXAGqall6hn8N497My71d+9cm9dia66qpqqq6qtuuZmQZE8sHzN9UkfEMb7M8sHzN9UkfEMb7NrL7hnLb1LY3w97659wzlt6lsb4e99cGTfLB8zfVJHxDG+zPLB8zfVJHxDG+zay+4Zy29S2N8Pe+ufcM5bepbG+HvfXBRnIbnFx1xVzX0PRte1uMrTcnt/bbPiSxb6XRsXK6fNU0RMeapieqe816hHDfKjgnhrWsfVtD0Cxiajj9LtV6m7cmaelTNM9U1THXFUx7abg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nb+Jv239NaCr+dv4m/bf03p4NvlHjylrVoq8BekQAAAAAA9ThXzz6P+mWflw8t6nCvnn0f9Ms/LhFb9nVwlmGjAHzdMq/nb+Jv239NV60Odv4m/bf01Xrzg250ePOUVWoA9RqAAAAAA9ThXzz6P+mWflw0Yznwr559H/TLPy4aMVTpD2lHBJQKv52/ib9t/TWgq/nb+Jv239NwYNvlHjylmrRV4C9IgAAAAAAAGoAHzJOAAAAAAAAAAAAAAAAAAAAAAAAAAAAMY9mx+EfRf1TT89dbOYx7Nj8I+i/qmn566DVXLT8HHCv6pxPmaUkRvlp+DjhX9U4nzNKSAAAAAAAAAAAAAAAAAAAo7sws/KweVON4ju3LU3tUs2q6rdU0z0ehcq7sevTDxOwry6srhTiLt+RcvZFObRv2yuapinoeZ7vr9JY/ZA8I3+M+Vuq6fgW5u6hZ6OXjURG811253mmPXmnpUx68wxVyq5jazyz4gu5umUUXrN6mLWXh3t4puxE9Xr01R17T3t57u8wD9GmVdO7ILi3J5tY3DNzE0aNPu65Tps1RYuds7VN/te+/bNult39u73nqY/ZZaPVapnI4Y1C3c266aMmiuI9uYj+TNmBxNZxuaGPxTVj3Kse1rNOpzYiY6c0xf7Z0d+5vt1A/SkZt8thoXqb1P4a2eWw0L1N6n8NbBpIZt8thoXqb1P4a2eWw0L1N6n8NbBpIUly57ITSeOOM9P4dxNEz8W/mds6N67commnoW6rk7xHX3KNvbXa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oKv52/ib9t/Teng2+UePKWtWirwF6RAAAAAAD1OFfPPo/6ZZ+XDy3qcK+efR/0yz8uEVv2dXCWYaMAfN0yr+dv4m/bf01XrQ52/ib9t/TVevODbnR485RVagD1GoAAAAAD1OFfPPo/wCmWflw0Yznwr559H/TLPy4aMVTpD2lHBJQKv52/ib9t/TWgq/nb+Jv239NwYNvlHjylmrRV4C9IgAAAAAAAGoAHzJOAAAAAAAAAAAAAAAAAAAAAAAAAAAAMY9mx+EfRf1TT89dbOYx7Nj8I+i/qmn566DVXLT8HHCv6pxPmaUkRvlp+DjhX9U4nzNKSAAAAAAAAAAAAAAAAAAAKg5l8guFONs67qVub2j6rdnpXL+JETRdq/xV256pn14mJnv7rfAZPvdiVkxXPaeMLNVHhr0+aZ+cln/D4YryeYVjhWMqmm5d1SnTPFHQ3iJm72vp9Hfud/bd+mCj8TsddExuPLPFNOtalOVa1KnU4szTR0Jri72zo9zfbfqBXnlSs71W43xGr655UrO9VuN8Rq+u1mAyZ5UrO9VuN8Rq+ueVKzvVbjfEavrtZgM88qex4yuBePtL4ju8RWMyjC7bvYpxJomvp2q7fd6U7bdPfud5oYA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/O38Tftv6a0FX87fxN+2/pvTwbfKPHlLWrRV4C9IgAAAAAB6nCvnn0f8A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AAHU1fU8LRtNyNQ1XKtYmFj0dO7eu1dGmiPXn/APPd22Jeyt5i5HEXGN/hnBv1U6NpFztdyimeq9kR9/VV4ejO9MR4YqnvgmPMDsp66Mi7i8C6XartUzNMZ2oRPm/XptRMbetNU+zTCqM/n5zJzLk1TxHXZp71FjFs0RH/AIN/dlYPJ/sbLuuadj6zxxkZGFi36YuWcCxtTeqpnriblUxPQ3j+7Eb9fdiepfGnckOXOBai3a4XxLm397IrruzPt1VSDJWmdkDzIwbtNVWvxlURPXbyMW1VE+3FMVe5K5uW/ZQ4Wo5NnB44wKNOuVzFMZ+JvVZ3/wB+id6qY9eJq9qFj6vyH5c6nZqoq4dt4tcx1XMW9ctVU+vtFW0+3Es6c6+x+zeCcC/rnDmTd1PQ7XXeou0x2/Gp/wAU7dVdPhmIjbwbbyDa2NftZWPav412i9Yu0xXbuW6oqprpmN4mJjqmJjvuRlDsPOYmR4vu8EapequWK6Kr+nTXO826qeuu1HrTG9UR3tqvC1eAAAAAAAAAAAAAAAAAAAAAAAAAAAAAAAAAAAAArHsmPwHcUfm7Pz9tZyseyY/AdxR+bs/P2wVV2Df9i4x/OYn8rrUbLnYN/wB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oKv52/ib9t/Teng2+UePKWtWirwF6RAAAAAAD1OFfPPo/6ZZ+XDy3qcK+efR/0yz8uEVv2dXCWYaMAfN0yr+dv4m/bf01XrQ52/ib9t/TVevODbnR485RVagD1GoAAAAAD1OFfPPo/wCmWflw0Yznwr559H/TLPy4aMVTpD2lHBJQKv52/ib9t/TWgq/nb+Jv239NwYNvlHjylmrRV4C9IgAAAAAAAGoAHzJOAAAAAAAAAAAAAAAAAAAAAAAAAAAAMY9mx+EfRf1TT89dbOYx7Nj8I+i/qmn566DVXLT8HHCv6pxPmaUkRvlp+DjhX9U4nzNKSAAAAAAAAAAAAAAAAAAAAAPzt5V4lvivnVolGq0xdozNSnIv019cV7TNyaZ9aZjafZfok/OziG1m8r+c+TXatT23SNT8UWaKuqLlrpdOj2qqJj3QfomPD4L4q0njLh/G1jQsmm/i3qeuN/N2qu/RXHeqjwe3HVMS9wBx5WPay8a9j5Num7YvUTbuW6o3iqmY2mJ9aYciF82OP9M5e8K5OpZ123Vm1UVU4WLv5q/d26oiO70YnaZnvR6+0SGJ+XFM8P8APzRMXErmacfXacKKu/NE3u1T/wCGZfoYwF2Oei5XFPOjSL9yKrlOJeq1LJuzHc6HXEz7NyaI9tv0AAAAAAAAAAAAAAAAAAAAAAAAAAAAAAAAAAAABWPZMfgO4o/N2fn7azlY9kx+A7ij83Z+ftgqrsG/7Fxj+cxP5XWo2XOwb/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fzt/E37b+mtBV/O38Tftv6b08G3yjx5S1q0VeAvSIAAAAAAepwr559H/AE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AABSvZF8nfug4NvVtCi3b4kw7fQppqmKacq33ehM96qN56Mz1dcxPVtMXU4fFWP0+h2+10t9tunG+4Pza03VeK+XWv36MLI1HQtUtz0b1qYmiZ27kV0T1VR343iYWXpvZPcfYlqKMinRs6qP7+Ri1RM+8rpj/ACbE4p4R4f4rxoscR6Rh6hRTG1M3rcTXR/w1ffU+1MKyz+xq5eZN2arONqWHTP8AcsZlUxHv4qn/ADBQmrdk1x/nWareNVpOnVT/AH8XFmao+Eqrj/JXONY4r5lcUU0UeL9c1m/tE1V1TXNNPrzPVRRHtRDY2mdjdy7wrsV3sHOztuvo5GZXt/4OitDh3h7R+G8LxJoGmYmn4/dmjHtRR0p8NUx1zPrz1gg/InlbjcteHK7d6u3k65m9GvNyKY8zG3ct0f7sbz19+ZmfBEWY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Wgq/nb+Jv239N6eDb5R48pa1aKvAXpEAAAAAAPU4V88+j/pln5cPLepwr559H/TLPy4RW/Z1cJZhowB83TKv52/ib9t/TVetDnb+Jv239NV684NudHjzlFVqAPUagAAAAAPU4V88+j/pln5cNGM58K+efR/0yz8uGjFU6Q9pRwSUCr+dv4m/bf01oKv52/ib9t/TcGDb5R48pZq0VeAvSIAAAAAAABqAB8yTgAAAAAAAAAAAAAAAAAAAAAAAAAAADGPZsfhH0X9U0/PXWzmMezY/CPov6pp+eug1Vy0/Bxwr+qcT5mlJEb5afg44V/VOJ8zSkgAAAAAAAAAAAAAAAAAAAAD82uCpqwubGgzq0zFdjW7Hima/DTfp6e/uS/SVg/slMHhSnj3UtR4U1q1cza8qu3qOndpu0VWMmmqYrrpqmmKZiaonfae7vMbxPUG8BnDlV2Suh3tAsYfHt29hapjURRVmU2artvJ26ulMURM01z342278T17RN/LC8s/VDX8QyPswWwKn8sLyz9UNfxDI+zPLC8s/VDX8QyPswWwK94V5ycDcV6/i6LoWs1ZOpZPS7VanEvUdLo0TXPmqqIiPM0zPXPeWE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Wgq/nb+Jv239N6eDb5R48pa1aKvAXpEAAAAAAPU4V88+j/pln5cPLepwr559H/TLPy4RW/Z1cJZhowB83TKv52/ib9t/TVetDnb+Jv239NV684NudHjzlFVqAPUagAAAAAPU4V88+j/pln5cNGM58K+efR/0yz8uGjFU6Q9pRwSUCr+dv4m/bf01oKv52/ib9t/TcGDb5R48pZq0VeAvSIAAAAAAABqAB8yTgAAAAAAAAAAAAAAAAAAAAAAAAAAADGPZsfhH0X9U0/PXWzmMezY/CPov6pp+eug1Vy0/Bxwr+qcT5mlJEb5afg44V/VOJ8zSkgAAAAAAAAAAAAAAAAAAAADF/H3IDj3WeOuI9UwcHDqxM3UsnJs1VZdFMzRXdqqpmY73VMNiarqun6Rizk6tnYuDjR1Tdyb1Nqj3apiEXp5qcBVXu1RxfofS323nLoin3d9gZF8rdzG9L8L47b+k8rdzG9L8L47b+luXTtQw9TxacnTcvHy8ar727j3KblE+xMTMOyDCPlbuY3pfhfHbf0nlbuY3pfhfHbf0t3AMm8jeSXGnCPNLRNc1vDxben4vb+210ZVFcx0rFyiOqOueuqGsgAAAAAAAAAAAAAAAAAAAAAAAAAAAAAAAAA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X87fxN+2/prQVfzt/E37b+m9PBt8o8eUtatFXgL0iAAAAAAHqcK+efR/0yz8uHlvU4V88+j/AKZZ+XCK37OrhLMNGAPm6ZV/O38Tftv6ar1oc7fxN+2/pqvXnBtzo8ecoqtQB6jUAAAAAB6nCvnn0f8ATLPy4aMZz4V88+j/AKZZ+XDRiqdIe0o4JKBV/O38Tftv6a0FX87fxN+2/puDBt8o8eUs1aKvAXpEAAAAAAAA1AA+ZJwAAAAAAAAAAAAAAAAAAAAAAAAAAABjHs2Pwj6L+qafnrrZzGPZsfhH0X9U0/PXQaq5afg44V/VOJ8zSkiN8tPwccK/qnE+ZpSQAAAAAAAAAAAAAAAAAABW3PTmfj8teGKb9uijI1nMmq3hY9c+Z3j765V3+jTvHszMR1d2LJYI7J/X73EHOLVLFNVVdjTuhgWKI69ujG9XV4Zrqq/yBA9d1viLjrX/ABRqeRm6vqd+ZiiiImuf+GiiO5HrUxs9Ovlfx1bxu31cI67Fvbf+xXN4j/h23/ybb5Kcs9O5ecL41qnHt165kW6as7LmImuqueuaKZ71FM9URHd237srFB+aHCnFPEXAeu+KtFy8nT8y1V0btmreKa9v7lyieqY9aY6vWlvjk/zAxOY3B1nVseimxmW6u05mNE79quxHXt/uzExMT6+3diUO7JrlvgcVcEZ+uY2NRRr2lWasii/RTtVetURvXbq8Pmd5jvxMdXdlSvYZ69cwOYudo9Vc+JtTw6quhv3btuelTPvZue6DaQ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Wgq/nb+Jv239N6eDb5R48pa1aKvAXpEAAAAAAPU4V88+j/pln5cPLepwr559H/TLPy4RW/Z1cJZhowB83TKv52/ib9t/TVetDnb+Jv239NV684NudHjzlFVqAPUagAAAAAPU4V88+j/pln5cNGM58K+efR/0yz8uGjFU6Q9pRwSUCr+dv4m/bf01oKv52/ib9t/TcGDb5R48pZq0VeAvSIAAAAAAABqAB8yTgAAAAAAAAAAAAAAAAAAAAAAAAAAADGPZsfhH0X9U0/PXWzmMezY/CPov6pp+eug1Vy0/Bxwr+qcT5mlJEb5afg44V/VOJ8zSkgAAAAAAAAAAAAAAAAAAD89eIojI7IrUaLvmqauKblE+x4rmP5P0KfnrrX/rG53/APtdz/6yQfoUADocQW6b2g6lbrjemvGu0zHrTTLCXYt1TTz04biJ6qoyYn4tdn/o3hrX/c2f+j3Pkywd2Ln4deGf/mv/AKW6DfoAAAAAAAAAAAAAAAAAAAAAAAAAAAAAAAAAAAA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v52/ib9t/TWgq/nb+Jv239N6eDb5R48pa1aKvAXpEAAAAAAPU4V88+j/pln5cPLepwr559H/TLPy4RW/Z1cJZhowB83TKv52/ib9t/TVetDnb+Jv239NV684NudHjzlFVqAPUagAAAAAPU4V88+j/AKZZ+XDRjOfCvnn0f9Ms/LhoxVOkPaUcElAq/nb+Jv239NaCr+dv4m/bf03Bg2+UePKWatFXgL0iAAAAAAAAagAfMk4AAAAAAAAAAAAAAAAAAAAAAAAAAAAxj2bH4R9F/VNPz11s5jHs2Pwj6L+qafnroNVctPwccK/qnE+ZpSRG+Wn4OOFf1TifM0pIAAAAAAAAAAAAAAAAAAA/ODmPm3tO5x8UZuJVFORja9lXrdUxvtVTkVTE7T3euH6Pqs1nkLwBrGr52p5+l5FeZm37mTerjMu0xVXXVNVU7RVtHXM9QMv+WM5kem+N8Ss/VPLGcyPTfG+JWfqtKeVz5b+lGT8evfWPK58t/SjJ+PXvrAzRf7IfmLfsXLNzV8abdymaKo8RWuuJjaf7qu+EeI9S4S4hxNb0O9TZ1HF6farlVEVxHSomieqeqeqqW2/K58t/SjJ+PXvrHlc+W/pRk/Hr31gZr8sZzI9N8b4lZ+qeWM5kem+N8Ss/VaU8rny39KMn49e+seVz5b+lGT8evfWBVHIrnTxtxbzU0TRNc1Kxe07K7f223Ti26Jno2LlcdcREx10w1srjhHktwTwlxDia3oem37Oo4vT7VcqyrlcR0qKqJ6pnaeqqVjg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oKv52/ib9t/Teng2+UePKWtWirwF6RAAAAAAD1OFfPPo/6ZZ+XDy3qcK+efR/0yz8uEVv2dXCWYaMAfN0y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+dv4m/bf01oKv52/ib9t/Teng2+UePKWtWirwF6RAAAAAAD1OFfPPo/6ZZ+XDy3qcK+efR/0yz8uEVv2dXCWYaMAfN0yr+dv4m/bf01XrQ52/ib9t/TVevODbnR485RVagD1GoAAAAAD1OFfPPo/6ZZ+XDRjOfCvnn0f9Ms/LhoxVOkPaUcElAq/nb+Jv239NaCr+dv4m/bf03Bg2+UePKWatFXgL0iAAAAAAAAagAfMk4AAAAAAAAAAAAAAAAAAAAAAAAAAAAxj2bH4R9F/VNPz11s5jHs2Pwj6L+qafnroNVctPwccK/qnE+ZpSRG+Wn4OOFf1TifM0pIAAAAAAAAAAAAAAAAAAAI/x/xXhcEcJZ/EOp2ci9h4fa+nbx4pm5PTuU0RtFUxHdqjv9xTvlq+DfSjiH4Gz9qDQQz75avg30o4h+Bs/anlq+DfSjiH4Gz9qDQQz75avg30o4h+Bs/anlq+DfSjiH4Gz9qDQQz75avg30o4h+Bs/anlq+DfSjiH4Gz9qDQQp7gDsgOGeN+LcDh7TNN1mzmZnbOhcyLdqLcdC3VXO803JnuUz3u6uEAAAAAAAAAAAAAAAAAAAAAAAAAAAAAAAAAAAABWPZMfgO4o/N2fn7azlY9kx+A7ij83Z+ftgqrsG/7Fxj+cxP5XWo2XOwb/AL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HNjVdQweIsa1hZ+Xj25xKapos3qqImenX17RPd6oQryQ616caj8Zr+l7d3wS0t7Km1iuIzazVk0YM5+SHWvTjUfjNf0nkh1r041H4zX9Kf7PWntwxttGDOfkh1r041H4zX9J5Ida9ONR+M1/SfZ609uDbaMGc/JDrXpxqPxmv6TyQ616caj8Zr+k+z1p7cG20YM5+SHWvTjUfjNf0nkh1r041H4zX9J9nrT24NtowULw3rur3uItKtXdVz7luvLtU1UVZFcxVE1xvExv1wvp5l/uFVyqimqc820TmKv52/ib9t/TWgq/nb+Jv239NJg2+UePKWKtFXgL0iAAAAAAHqcK+efR/wBMs/Lh5b1OFfPPo/6ZZ+XCK37OrhLMNGAPm6ZV/O38Tftv6ar1oc7fxN+2/pqvXnBtzo8ecoqtQB6jUAAAAAB6nCvnn0f9Ms/LhoxnPhXzz6P+mWflw0YqnSHtKOCSgVfzt/E37b+mtBV/O38Tftv6bgwbfKPHlLNWirwF6RAAAAAAAANQAPmScAAAAAAAAAAAAAAAAAAAAAAAAAAAAYx7Nj8I+i/qmn5662cxj2bH4R9F/VNPz10GquWn4OOFf1TifM0pIjfLT8HHCv6pxPmaUkAAAAAAAAAAAAAAAAAABDub3CeTxxy71bh3CyLONkZnaejdvRM009C9Rcnfbr7lEx7bNvlUOI/VDpHvLn0NhgMeeVQ4j9UOke8ufQeVQ4j9UOke8ufQ2GAx55VDiP1Q6R7y59B5VDiP1Q6R7y59DYYDHnlUOI/VDpHvLn0HlUOI/VDpHvLn0NhgM28oex81rgfmJpPEWbrOnZOPh9u6VqzTXFVXTs10RtvG3dqifaaSJmI23mI36oA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85PPPi/odPy60DTznJ558X9Dp+XWga/YZulnwQ1agDvYAAAAAAepwr559H/TLPy4aMZz4V88+j/pln5cNGKp0h7SjgkoFX87fxN+2/prQVfzt/E37b+m4MG3yjx5SzVoq8BekQAAAAAA9ThXzz6P+mWflw8t6nCvnn0f9Ms/LhFb9nVwlmGjAHzdMq/nb+Jv239NV60Odv4m/bf01Xrzg250ePOUVWoA9RqAAAAAA9ThXzz6P+mWflw0Yznwr559H/TLPy4aMVTpD2lHBJQKv52/ib9t/TWgq/nb+Jv239NwYNvlHjylmrRV4C9IgAAAAAAAGoAHzJOAAAAAAAAAAAAAAAAAAAAAAAAAAAAMY9mx+EfRf1TT89dbOYx7Nj8I+i/qmn566DVXLT8HHCv6pxPmaUkRvlp+DjhX9U4nzNKSAAAAAAAAAAAAAAAAAAAAAKm56c5MLlri2sPEsUZ/EGTR07WPVVtRao7nTubde28TtEdc7T1wtl+c3F+Vn8yOb2dONPbcrVdS8T4sVTtFNHS6FuJ8ERTFO/sSD19X58cxtTyKrs8RXcWiZ8zaxbNFumn1o2jefbmXn/dl5h+qzUvfR9DXvBPIjgfhvS7NnK0jH1jOimO3ZWfR2zp1d/aifM0x4IiPZme6zf2W2haTw9zH03E0LTcPTsavSbV2q1i2abVM1zevRNUxTERvtERv60AiX3ZOYfqs1L30fQ+bnOLmFXTNNXFmqRE/4bkRPuxDcv3MeBfUfw/8Au+19VUvP3kRo2bw3la5wZp1nTtVwbc3bmJjUdG1k26Y3qiKI6oriOuNu73J65iYClORnEOta/wA8eFLmuatqGo1037k0zl5Fd3o/7GvudKZ2b0ZK7DjjHCo1TI4VzsPDozLlFd/BzKbNNN2vbrrtVVxG9XVvVG/ciKo7m0RrUAAAAAAAAAAAAAAAAAAAAAAAAAAAAAAAAAAAABWPZMfgO4o/N2fn7azlY9kx+A7ij83Z+ftgqrsG/wC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3zk88+L+h0/LrQNPOcnnnxf0On5daBr9hm6WfBDVqAO9gAAAAAB6nCvnn0f9Ms/LhoxnPhXzz6P+mWflw0YqnSHtKOCSgVfzt/E37b+mtBV/O38Tftv6bgwbfKPHlLNWirwF6RAAAAAAD1OFfPPo/6ZZ+XDy3qcK+efR/0yz8uEVv2dXCWYaMAfN0yr+dv4m/bf01XrQ52/ib9t/TVevODbnR485RVagD1GoAAAAAD1OFfPPo/6ZZ+XDRjOfCvnn0f9Ms/LhoxVOkPaUcElAq/nb+Jv239NaCr+dv4m/bf03Bg2+UePKWatFXgL0iAAAAAAAAagAfMk4AAAAAAAAAAAAAAAAAAAAAAAAAAAAxj2bH4R9F/VNPz11s5jHs2Pwj6L+qafnroNVctPwccK/qnE+ZpSRG+Wn4OOFf1TifM0pIAAAAAAAAAAAAAAAAAAAAA/PLk3XRonPHh6jUp6HadS8T1zV1bVzM0Rv8A80w/Q1hjspOBMnhPmFf1zDt106VrFycm3do7lu/PXcome9O+9cetPV3JBudjXs2MWqjmDoeXMeYu6XFqJ9ei7cmflwsDseeeeo8Yarg8K6/gU3dQixXV45UXNu2RRTv5ujb76duuYnafBDvdmDwfe13gXE1zBtTcyNEuVV3aaY3ntFcRFc/8s00T60dKQXTwxqVvWeG9K1OzVFVvMxbWRTMeCqiKv+r05642ljHkX2QNHBeg2+H+KcPKzNNx5nxLkY3Rqu2qZneaJpqmIqp3mZid947nXG20r5kdlBgZGg5ODwRg51GfkUTb8W5dNNuLET1TVRTFUzVV4N9oievr7gKY5e3adL7IHR40udrFOvxj2+j3O1VXuh7nRmX6FMGdi5wrkcR81sDN7XVODo8+Lb9yY6oqjeLdO/hmvadvBTV4G8w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85PPPi/odPy60DTznJ558X9Dp+XWga/YZulnwQ1agDvYAAAAAAepwr559H/TLPy4aMZz4V88+j/pln5cNGKp0h7SjgkoFX87fxN+2/prQVfzt/E37b+m4MG3yjx5SzVoq8BekQAAAAAA9ThXzz6P+mWflw8t6nCvnn0f9Ms/LhFb9nVwlmGjAHzdMq/nb+Jv239NV60Odv4m/bf01Xrzg250ePOUVWoA9RqAAAAAA9ThXzz6P+mWflw0Yznwr559H/TLPy4aMVTpD2lHBJQKv52/ib9t/TWgq/nb+Jv239NwYNvlHjylmrRV4C9IgAAAAAAAGoAHzJOAAAAAAAAAAAAAAAAAAAAAAAAAAAAMY9mx+EfRf1TT89dbOYx7Nj8I+i/qmn566DVXLT8HHCv6pxPmaUkRvlp+DjhX9U4nzNKSAAAAAAAAAAAAAAAAAAAAAPM4l0DS+JtGyNK13DtZmBfjau1cj3JiY64mO9MdcPTUfidkVomTx3Z4Wp0XUoyrupU6ZF6aqOhFc3e19Lu77b9YOxy+5CabwJzCtcR6NrOTcxbdu5bjCyLMVVR06dv8AtImO5/w+2ua7bou2q7d2imu3XE01U1RvFUT3YmPA+gGaeYfYuYepahezuC9Tt6bF2ZqnByqJqtUzP+CuOumPWmJ9nvIno3Yo8Q3MymNa1/ScfF381ViRcvVzHrRVTRH+bYQCMcvOB9F4B4fo0nQLE0W9+nevXJ3uX6/8Vc+H1o6o70JOo7hzsh9M1jj7G4Wu6FmYmRezKsLt1d6mqmmuJmmOqI78xt7a8Q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85PPPi/odPy60DTznJ558X9Dp+XWga/YZulnwQ1agDvYAAAAAAepwr559H/TLPy4aMZz4V88+j/pln5cNGKp0h7SjgkoFX87fxN+2/prQVfzt/E37b+m4MG3yjx5SzVoq8BekQAAAAAA9ThXzz6P8Apln5cPLepwr559H/AEyz8uEVv2dXCWYaMAfN0yr+dv4m/bf01XrQ52/ib9t/TVevODbnR485RVagD1GoAAAAAD1OFfPPo/6ZZ+XDRjOfCvnn0f8ATLPy4aMVTpD2lHBJQKv52/ib9t/TWgq/nb+Jv239NwYNvlHjylmrRV4C9IgAAAAAAAGoAHzJOAAAAAAAAAAAAAAAAAAAAAAAAAAAAMY9mx+EfRf1TT89dbOYx7Nj8I+i/qmn566DVXLT8HHCv6pxPmaUkRvlp+DjhX9U4nzNKSAAAAAAAAAAAAAAAAAAAPA484qweCeE87iDVrWTdwsPtfbKMammq5PTuU0RtFUxHdqjv9zd76G84eFMrjflzq/D2n37GPlZnaehcv79CnoXqK532iZ7lEx3AVp5angf0s4j+LWftmV9P4kw8bmzjcT128icC1rdOpTbimO29ri/2zbbfbpbd7fbfvrc8qlxV6e6J7t36ik8ThrJyeObPC9F6zGZd1KNNi7O/a4rm72vpdzfo79fc32Brjy1PA/pZxH8Ws/bHlqeB/SziP4tZ+2Vn5VLir090T3bv1DyqXFXp7onu3fqAszy1PA/pZxH8Ws/bOnq3ZWcLW8G7Ok6LrV/M6M9royaLVq3M97eqmuqdvYhX/lUuKvT3RPdu/Uc2L2KHEVV2mMviLSbdvfrqt0XK5j2pin+YKx5QW83iLnbw5fiJryrurUZ16aY71Nfba59jaKn6Iqy5QcnNC5a03cnFuXNQ1i9R2u5nXqYpmKe/TRTG/Rido365mfCs0AAAAAAAAAAAAAAAAAAAAAAAAAAAAAAAAAAAABWPZMfgO4o/N2fn7azlY9kx+A7ij83Z+ftgqrsG/7Fxj+cxP5XWo2XOwb/AL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3zk88+L+h0/LrQNPOcnnnxf0On5daBr9hm6WfBDVqAO9gAAAAAB6nCvnn0f8ATLPy4aMZz4V88+j/AKZZ+XDRiqdIe0o4JKBV/O38Tftv6a0FX87fxN+2/puDBt8o8eUs1aKvAXpEAAAAAAPU4V88+j/pln5cPLepwr559H/TLPy4RW/Z1cJZhowB83TKv52/ib9t/TVetDnb+Jv239NV684NudHjzlFVqAPUagAAAAAPU4V88+j/AKZZ+XDRjOfCvnn0f9Ms/LhoxVOkPaUcElAq/nb+Jv239NaCr+dv4m/bf03Bg2+UePKWatFXgL0iAAAAAAAAagAfMk4AAAAAAAAAAAAAAAAAAAAAAAAAAAAxj2bH4R9F/VNPz11s5jHs2Pwj6L+qafnroNVctPwccK/qnE+ZpSRG+Wn4OOFf1TifM0pIAAAAAAAAAAAAAAAAAAAAAyzp/Y88V43NjG4nr1DQpwLWt06lNuL93tva4v8AbNojtW3S272+2/famebxHrum8N6Nk6rreZaw8DHp6Vy7cnqjwREd2ZnuREdcg9IZB5gdlHq2XkXcbgjBtYGJEzFOXl0RcvV+vFH3tPsT0lT5/N/mDnXJrvcW6rTVPesXe0x7lG0A/RYfndpnObmHp12LljivUbkx3siqL8T7VcSublt2UdyrJs4XH2DbizVMU+OOFTMTR69dvr3jwzT72QarHX07NxdSwbGbp+RaycS/RFy1etVRVTXTPcmJh2AAAAAAAHDmZVjCxL2VmXrdjGs0TcuXblUU00UxG8zMz3IiHMzV2aXFuRgaHpHDGHdqt06jNWTl9Gdpqt0TEUUz601TM/8AJAOnzB7Ke3i5l3E4G0u1l0W5mnxdndKKK/XptxMTt68zHsIFHZKcx6I8U1WtMnHmerpYVXQ93pb/AOawexP5WaTf4bt8Y69h2c3LybtdODbv0RXRZooqmma+jPVNU1RV1z3IiNu601cs27lmqzct0V2qo6M0VUxNMx4NvADN/LPsn8LVs+zp/G2BZ0u5dmKac7GqmbETPc6dNW80R/vbzHh2jraSpqprpiqiYqpmN4mJ3iYYq7LLlxpvCGuadrWgY9GJgarNdN3GtxtRavU7TvTHeiqJ7kdUTTPh2Xt2KfEORr/KHDozLlVy7pmRc0+K6p3maKYpqoj2qa6afYiAW3l5NjDxb2Tl3aLOPZom5cu3KujTRTEbzMzPciIZc5g9lPXZzr2JwNpdi9YtzNMZ2fFUxc9em3ExMR4JmfZiEj7Mviu9pPBOnaBiXJt3NYvVTemmeubNraZp9uqqj2omHhdiLy00zI0O5xlreHay8m7eqtYFF6mKqLVNE7VXIierpTVvG/e6PV3QQOjsluYuPXRfv2dLrs1TvFNzCqiir2JiqJ/zXTyb7IXTONtSs6Lr2JRpOs3p6NiqmvpWMir/AAxM9dNU96J338O+0LuzsPGz8S5i52PZyca5HRrtXqIroqjwTE9UsHdkdwHZ5d8w7dWhxXj6ZnURmYkU1TvYriraqime71TETHgiqPADfDhzcvHwMO/l5t63YxrFE3Lt25V0aaKYjeZme9EQi/KXiarjDlxoOuXZicjJx4i/MdW92iZornbvb1UzKo+zO4rvaZwhpfDuJcmivVrtVzI6M9c2bW09GfWmqqmf+UEe4/7Ki7bzruLwNpWPcx6JmmM3UIqntnr026ZjaPBMzv4YhDLfZLcxcaui9kWdLrs1dcU3cKqmmr2JiqJ/zWD2I3LTTLnD08Za1h2srMyLtVvAi9RFVNqiiejNcRPV0pqiqN+9FPV3ZaVz8LF1HDu4moY1nKxbsdGuzeoiuiqPBMT1SCleTXZBaXxxqNnRdbxadJ1q71Wdq+lYyKv8NMz101eCmd9+9O/UvJgPsh+BrfLjmPT4xzcx9Oy6Kc7C6NU72KulMTRE93zNUbx4ImG0+VnEk8X8vdB1yuYm9l41M3tu522mZoubet0qagSLUMzG07ByMzOv28fEx6Ju3btyramimI3mZnwbMs8e9lTfozruNwPpWPVjUTNMZuoRVM3PXpt0zHRjwbzM+GIe92aPFd7TuGNJ4bxLk0Tqdyq/k9Ge7at7bUz601VRP/I63YkctNMjhmnjHWcO1lZ2VdrpwYvURVTZt0TNM1xE/wB6aoq6+9ERt3ZBXNvsluYuLcovZNnS7lqrrim7h1U01exMVRP+a7+TPP8A0vjvPtaNrGLTpOuXOqzEV9KzkT4KZnrpq/3Z7vemZ6lzajgYmp4d3E1HFsZWLdjo12b1EV0VR4JieqWCef8AwTTy15mRTodVyxg5FNGfgzTVPSsT0p3piru+Zqp6u/tNIN/utqWdi6Zp+Rnahft4+Hj25u3btydqaKYjeZmXh8tOI/JbwFoWuVbdtzMWmu7FPci7Hma4j1ulFSj+zT4rvYOgaPwziXJo8cK6snKimdt7duY6FM+tNU7+zRAPE487KnJjOu4/BGk4/iWiZpjM1CKqqrnr026Zjox4N5n14juIla7JbmJiXKLuVY0u5aq64ovYdVNNUetMVRP+ayuxK5aaZa4Wt8Yavh2snUcy5XGF26iKosWqapp6VMT3Kqqoq6/BEbd2d9E6np+HquFdw9TxbGXiXY6Ndm/biuiqPXieoFO8mefulce51vR9VxY0nXa4/wBlR0+lZyJjuxRVPXFX+7PtTK7H5+89+DfuZc0O16Hcu2MO5FGoafVFU9Kz5qfMxP8Au10zt39tt24eXnEMcV8D6HrkREV5uLRduU09ym5ttXEexVFUAkI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vnJ558X9Dp+XWgaec5PPPi/odPy60DX7DN0s+CGrUAd7AAAAAAD1OFfPPo/6ZZ+XDRjOfCvnn0f8ATLPy4aMVTpD2lHBJQKv52/ib9t/TWgq/nb+Jv239NwYNvlHjylmrRV4C9IgAAAAAB6nCvnn0f9Ms/Lh5b1OFfPPo/wCmWflwit+zq4SzDRgD5umVfzt/E37b+mq9aHO38Tftv6ar15wbc6PHnKKrUAeo1AAAAAAepwr559H/AEyz8uGjGc+FfPPo/wCmWflw0YqnSHtKOCSgVfzt/E37b+mtBV/O38Tftv6bgwbfKPHlLNWirwF6RAAAAAAAANQAPmScAAAAAAAAAAAAAAAAAAAAAAAAAAAAYx7Nj8I+i/qmn5662cxj2bH4R9F/VNPz10GquWn4OOFf1TifM0pIjfLT8HHCv6pxPmaUkAAAAAAAAAAAAAAAAAAAAAYZ7KXmBkcVceZGh4t6rxm0a5Nii3TPVcvx1XK58MxO9MetE+GW5n538n8a3xDzs4fp1SIrjI1LxRdpr6+lVEzc2nw7zALm5P8AY1Y+Tp2Pq/MGq/FV6mLlvS7VU25ppnrjttUde8x/dp227877xF8adyu4E0+zTbxuEdDmI7lV7Dou1e+riZ/zTIBBdX5RcAarZqt5PCek24mNuli2Ix6vdt9GWcueHY8VcL6Xk8QcHX7+XpmPE3MnDveau2KI7tdNUffUx34mN4jr3nr22O+btui9artXaKa7ddM01U1RvFUT3YmAZF7Dvj+/i65d4L1C9NeFl0138GKp37VdpjpV0R61VMTVt4afXlrx+eXL6iNE5+6LjYNU9rsa/RiUTE92ib3a/ky/Q0AAAAAABEeMuW/CfGmdYzOJ9Ioz8mxb7VbrqvXKOjTvM7bU1RHdmUuAedw9oun8O6Ni6TouNTi6fjUzTasxVNUUxMzM9czM92Z7svRFe86OZun8tuGqsq70L+r5MTRg4cz13Kv8VXgop78+13ZBR3Zs8S42RnaDw3j1015GLFeZkxE79DpRFNFM+vtFU7eCY8K2uxd4bvcOcodN8V0TbyNSuV6hVRPdiK9oo92imifbZv5JcBanzd4/yeIOJqrt/SbWR4oz8i51eKbndizT/lvEfe09XVvDdFFNNFFNFFMU00xtERG0RAMa9mzk1V8wdDxZnzFrS4uxHr1XbkT8iGiOx7x6cbkxwpbojaJxO2e3VXVVP+cyzd2a34U9K/Utr5++0xyH/A7wl+gUf9QTxl7s48emrTuEcnbzdF3Jt7+tMW5//FahZl7OH/uDhX9Kv/IpBK+w9yKr/J6m3VO8WNQv26fWiejV/OqVPdmtk1XOZWkY2/mLWlUVxHr1Xbu/+VMLZ7DT8EuT+tL3zdpTnZn/AIWML9U2fnbwNOchMenG5OcJW6I2icGm57dUzVP+cp8hHJD8EPCH6ts/JTcGWezkx6ZscH5MR5uKsq3M+GJi1Mfyn3U97EPIqv8AJrFt1TvFjMv26fWiaoq/nVKE9nH/AN1cI/nsn5NtLuw6/BBP6xv/AMqAU12aWTVd5o6dY38xZ0q3tHrzduzM/wAvcae5HY9ONyg4Rt0RtE6daue3VHSn/OZZY7Mn8Lln9WWfl3GruTX4JuD/ANVY3zcAmLKfZy49MXODsmI83VGXbqnwxHaZj+ctWMt9nL/ZeDf+PL/lZBYHYk5FV/ktp1uqd4sZORbp9aO2TV/OqVEdmbk1Xua+JZmfM2NLtURHs3LlU/zXf2IH4HLP6df/AJwofsw/wwVfq+x/OoGseS+PTjcpeD7dEbROl49z26qIqn/OUzRPlH+Crg79T4nzNCWAyd2cmPTTncH5MR5u5byrcz61M2pj5crS7FDIqv8AJLR6Kp37ReyLcex22qr/APGVp2c//wChP/z3/wCzrD7Eb8DGF+l5HywXOAADBv3AeanpT/8AhGz9cG8lY9kx+A7ij83Z+ftst/cB5qelP/4Rs/XeTxZye5gcM8P5mr69p3adNxopm9X4ttXNomqKY8zFczPXMd4Fy9g3/YuMfzmJ/K61GyB2H2DlZmJxTOLT0oprxul5qI7sXWivGPUvyX8SPpBNRF9G0rOxtSs3b9G1unfeenE96Y8KR5lFVzEv0URvXVRVEezMA5RCvGPUvyX8SPpPGPUvyX8SPpBNR4fDmBlYdd+cqnoxVEdHzUT4Xa1/GvZeBFvGp6VfTidt9urrB6QhXjHqX5L+JH0njHqX5L+JH0gmo6Gh493F0+i1kRtciZmY3377ocR6flZl+zVi0dKmmmYnzUR3we8IV4x6l+S/iR9J4x6l+S/iR9IJqPixTNNi3TV99FMRPuIxquk59/UL92zb3t1VbxPTiP8AqCVCFeMepfkv4kfS7Om6Rn2c+xcu29qKa4mZ6cT1e6CWD+XImaKojuzCF+Mepfkv4kfSCaiFeMepfkv4kfS9bh3TsvDyrleTR0aZo2jzUT17wD3x0dasXcnTbtqxG9yrbaN9u/CMeMepfkv4kfSCaiFeMepfkv4kfSkXD2LfxMKu3k09Gubk1RG+/VtAPTHi8SYOTmRj+Jael0Ol0vNRHd2+h4njHqX5L+JH0gmohXjHqX5L+JH0pdgW67WDj27kbV026aao3369gc4jOt6Xm5Oo3LuPRvbmI2npxHe9l0PGPUvyX8SPpBNRD8XRtRt5Nmuu35mmuJnzcdzf2UwAENu6LqVV2uYt9UzMx/tI+l8eMepfkv4kfSCaiN6DpmZi58XMija30ZjfpxPW9rVLVd/T79q1G9yqnaI32B2hCvGPUvyX8SPpPGPUvyX8SPpBNR5HDmHkYdm9TlU9GaqomPNRL+8RYeRmY1qnFp6VVNe8+aiOrYHrCFeMepfkv4kfSeMepfkv4kfSCajqaTZuY+nWbV6NrlMTvG+/feRxBpuZl50XMajpUdCI36UR17yCRCFeMepfkv4kfS/tOialFUTNrv8A5SPpBNARHN0fULubkXLdveiq5VVT5uO5M+yCXCFeMepfkv4kfS7ujaVnY2pWbt+ja3TvvPTie9MeEEoHDmUVXMO/RRG9dVuqmPZmEQ8Y9S/JfxI+kE1EK8Y9S/JfxI+l7XDeDlYdWROVT0elFPR81E+EHtjzdfxr2XgxbxqelX04nbfbq60c8Y9S/JfxI+kE1EK8Y9S/JfxI+lJtDx7uLp1FrIja5EzMxvv3wd8eDxFp+XmZFqrFo6VNNO0+aiOvd5HjHqX5L+JH0gmohXjHqX5L+JH0plZpmmzbpq7sUxE+4D7EV1TSc+/qF+7Zt726qt4npxH/AFdTxj1L8l/Ej6QTURPTdIz7OfYuXbe1FNcTM9OJ6vdSq5EzbqiO7MTAPoQrxj1L8l/Ej6Txj1L8l/Ej6QTUeBw7p+Xh5VyvJo6NM0bR5qJ694ejrdi7k6bdtWI3uVTG0b7d+Ad4Qrxj1L8l/Ej6Txj1L8l/Ej6QTUeZw9i38TCrt5NPRrm5NURvv1bQ4OJMHJzfE/iWnpdDpdLzUR3dtv5A9oQrxj1L8l/Ej6Txj1L8l/Ej6QTUcGBbrtYWPbuRtXTbppqjffriHga3pebk6jcu2KN7cxG09OI70euCTCFeMepfkv4kfS5cTRtRt5Vmuu3tTTXEz5uO5v7IJgCGXNE1Kq5XMW+qZmY/2kfSCZiFeMepfkv4kfS9LQdMzMTP7ZkUbUdGY36cT1gkY6uqWrl/T79qzG9yqnaI32RTxj1L8l/Ej6QTUQrxj1L8l/Ej6XvcOYeRh2b1OVT0ZqqiY81E94HrjyeIsPIzMe1Ti09KqmrefNRHVs8Dxj1L8l/Ej6QTUQrxj1L8l/Ej6Uq0mzcx9OsWr0bXKY2mN9++DtiO6/puZl50XMajpUdCI36cR19bzPGPUvyX8SPpBNRC6dE1KKombff/ACkfSmgAiGbo+oXMy/XRb3oquVVR5uO5M+y4fGPUvyX8SPpBNRGNF0rOxtSs3b9G1unfeenE96Y8KQ5tFVzDv27cb11W6qafZmAcwhXjHqX5L+JH0njHqX5L+JH0gmo8ThvBysOrInKp6PTino+aie5u7PEGLey8GLeNT0q+nE7b7dXWD0hCvGPUvyX8SPpPGPUvyX8SPpBNR0NDx7uLp1FrIja5EzMxvv33Q4i0/LzMi1Vi0dKmmjafNRHXuD3hCvGPUvyX8SPpPGPUvyX8SPpBNR8WaZps0U1d2KYiUY1TSc+/qF+7Zt726qt4npxH/UEqEK8Y9S/JfxI+l2tM0jPs59i5dt7W6aomZ6cT1e6CVj5uRNVuuI7sxMQhnjHqX5L+JH0gmohXjHqX5L+JH0vW4d0/Lw8q7Xk0dGmqjaPNRPXuD3x0dbsXcnTrlqxG9yZjaN9u/CMeMepfkv4kfSCaiFeMepfkv4kfSkXD+LfxMGq3k09Gubk1bb79W0A9MeLxJg5Ob4n8S09LodLpeaiO7tt/J4njHqX5L+JH0gmohXjHqX5L+JH0pdg26rWFj27kbV0W6aao9eIBziM63pebk6ldu2KN7dURtPTiO9Hruh4x6l+S/iR9IJqIhiaNqNvKs1129qaa6Znzcdzf2UvAEMuaJqU3Kpi31TM/+0j6Xz4x6l+S/iR9IJqI5oGm5mJn9syaOjR0JjfpxPW9nVLVy/p9+1Zje5VTtEb7A7QhXjHqX5L+JH0njHqX5L+JH0gmo8jhzDyMOxepyqejNVUTHmonvP7xFh5GZj2qcWnpVU1bz5qI6tgesIV4x6l+S/iR9J4x6l+S/iR9IJqOppVm5Y0+xavRtcpjaY3377x9f03My86LmNR0qOhEb9OI6+sEjEK8Y9S/JfxI+l9UaJqUV0zNrqifykfSCZgiGZo2oXMy/XRb3oquVVR5uO5M+yCXiFeMepfkv4kfS72i6VnY2pWbt+ja3TvvPTie9MeEEnHDm0VXcPIt243rqt1U0+zMIh4x6l+S/iR9IJqIV4x6l+S/iR9L2uG8HJw5yPFVPR6fR6Pmonubg9sebxBi3svBi3jU9KvpxO2+3VtKOeMepfkv4kfSCaiFeMepfkv4kfSk2iY93F063ayI2uRM7xvv3wd8eBxFp+XmZNqrFo6VNNG0+aiOvd5PjHqX5L+JH0gmohXjHqX5L+JH0pnaiabVEVd2KYiQfQimp6Rn39Qv3bVve3VVvE9OI/6ur4x6l+S/iR9IJqIppmkZ9jPsXLtva3TVvM9OJ/6pTdiarVcR3ZiYgH0IV4x6l+S/iR9J4x6l+S/iR9IJqPA4d0/Lw8m7Xk0dGmqjaPNRPXu9HW8e7k6dctY8b3JmNo3274O8IV4x6l+S/iR9J4x6l+S/iR9IJqPN4fxb+Jg1W8mno1zXM7b79W0OtxJg5OZOP4lp6XQ6XS81Ed3b6Ae2IV4x6l+S/iR9J4x6l+S/iR9IJqOHBoqtYWPbuRtXRbppqj14hHta0vOydSu3bFG9urbaenEd6PXBJxCvGPUvyX8SPpc2Ho2oW8uxXXb2oprpmfNx3N/ZBLwQyvRNSmuqYt9Uz+Uj6QTMQrxj1L8l/Ej6XpaBpuZiZ/bMmjajoTG/TievqBIx1dVs3L+n37VmN7lVO0Rvt30U8Y9S/JfxI+kE1EK8Y9S/JfxI+l73DmHkYdi9TlU9GqqqJjzUT3geuPI4jw8jMsWacWnpVU1TM+aiO88Hxj1L8l/Ej6QTUQrxj1L8l/Ej6Ur0qzcsafYtXo2uU07TG+/fB2hHNf03My8/tmNR0qOhEb9OI6+t5vjHqX5L+JH0gmohlGialFdMzb6on8pH0pmAIhmaNqFzLv10W96Kq6pjzcdyZ9lw+Mepfkv4kfSCaiMaLpedjalau36NrdO+89OJ70+ukOdRVdwsi3bjeuu3VTTHrzAOYQrxj1L8l/Ej6Txj1L8l/Ej6QTUeJw3g5OHOR4qp6PT6PR81E9zd2eIMW/l4NNvGp6VcVxO2+3VtIPSEK8Y9S/JfxI+k8Y9S/JfxI+kE1HR0THu42nW7WRG1yJneN9++87iLT8vMybVeNR0qaaNp81Ede4PfEK8Y9S/JfxI+k8Y9S/JfxI+kE1HzaiabVET3YpiJRbU9Iz7+ffuWre9uqreJ6cR/1BKxCvGPUvyX8SPpdrTNIz7GoWLt23tbpq3menE/9QSsfN2JqtVxT3ZpmIQzxj1L8l/Ej6QTUQrxj1L8l/Ej6XrcO6fl4eTdryqOjTVRtHmonr3B746Gt493K065ax43uTMbRvt30Z8Y9S/JfxI+kE1EK8Y9S/JfxI+lI+H8W9iYNVvJp6Nc1zO2+/VtAPSHicSYOTmTj+Jael0Ol0vNRHd2eL4x6l+S/iR9IJqIV4x6l+S/iR9KX4VFVrCx7dyNq6bdNNUevEA5hGNa0vOydSu3bFG9urbaenEd6PXdHxj1L8l/Ej6QTURDD0bULeXYrrt7UU101T5uO5E+yl4AhleialNdUxb6pn8pH0vnxj1L8l/Ej6QTURzQNNzMTOm5k0dGjoTG/Tievqexqtm5f0+/asxvcqjaI3274O2IV4x6l+S/iR9J4x6l+S/iR9IJqPJ4dw8jDsXacqno1VVbx5qJ7z+cR4eRmWLNOLT0qqapmfNRHeB64hXjHqX5L+JH0njHqX5L+JH0gmo6ul2rljT7Fq9G1ymnaY33eNr+m5mXn9sxqOlR0IjfpxHWCRiFeMepfkv4kfS+reialFymZt9UTH/tI+kEzBEMvRtRuZd6ui3vTVXVMebjub+yCXiFeMepfkv4kfS72i6XnY2pWrt+ja3TvvPTie9Prgk44M63Vdwsi3bjeuu3VTTHrzCI+Mepfkv4kfSCaiFeMepfkv4kfS9vhvBycPxR4qp6PT6PR81E9zf6Qe0PM4gxb+Xg028anpVxcirbfbq2lHfGPUvyX8SPpBNRCvGPUvyX8SPpSfRMe7jadbtX42uRM7xvv3wd4eBxFp+XmZVqvGo6VNNG0+aiOveXk+Mepfkv4kfSCaiFeMepfkv4kfSmdqJpt0RPdiIiQfQimp6Rn38+/ctW97dVUzE9OI/6ur4x6l+S/iR9IJqIppek59jULF29b2t01bzPTif+qUXqZqs10092aZiAfYhXjHqX5L+JH0njHqX5L+JH0gmo8Hh3T8vDyLtWVR0aaqNo81E9e7v65j3crTq7WPG9yZjaN9u+DviFeMepfkv4kfSeMepfkv4kfSCajzeH8W9iYM28mno19OZ2336todbiTBycyrH8S09LoRV0vNRHd2B7YhXjHqX5L+JH0njHqX5L+JH0gmo4cKiq3h2LdyNq6bdNNXsxCPa1pWdk6leu2KN7dW209OI70R4QScQrxj1L8l/Ej6XNhaPqFvMsV129qKblNU+bjuRPsgl4IZVompTVMxb6t/ykfSCZiFeMepfkv4kfS9PQNNzMTOm5k0dGjoTG/TievqBIh1NWs3MjTr9qzG9yqNojfbvor4x6l+S/iR9IJqIV4x6l+S/iR9L3+HcPIw8e7TlU9GqqrePNRPVsD1h5HEeHkZlmzTi09KaapmfNRHeeD4x6l+S/iR9IJqIV4x6l+S/iR9KV6XauWNPsWr0bXKadpjfcHaEc17TMzLz+2Y9G9HRiN+nEdbzfGPUvyX8SPpBNRDLeialFymZt9UTEz/tI+lMwBD8vRtRuZV6ui3vTVXVMebjub+y4vGPUvyX8SPpBNRGdE0vNxtStXb9G1uIneenE96fXe/n26ruFkW7cb1126qaY3265gHOIV4x6l+S/iR9J4x6l+S/iR9IJqPF4bwcnC8UeKqej0+j0fNRPc3+lz8Q4t/LwqbeNT0q4uRVMb7dW0g9MQrxj1L8l/Ej6Txj1L8l/Ej6QTUdHRLF3G021avxtcpmd43378vO4i0/LzMq3XjUdKmKNp81Ede8g98Qrxj1L8l/Ej6Txj1L8l/Ej6QTUfNuJi3TE92IiJRXUtIz72ffuWre9FVUzE9OI6vdBLBCvGPUvyX8SPpdvS9Jz7GoWLt63tbpq3menE/8AUEqHxepmqzcpp7s0zEe4hvjHqX5L+JH0gmohXjHqX5L+JH0vX4d0/Lw8i7VlUdGmqnaPNRPXuD3h0Ncx7uVp1drHje5MxMRvt30Z8Y9S/JfxI+kE1EK8Y9S/JfxI+lI9Axb2JgzbyaejX05nbffq6gekPE4kwcrMqx5xael0Yq6XmojwPF8Y9S/JfxI+kE1EK8Y9S/JfxI+lL8Oiq3h2KK42rpt00zHrxAOYRfWdKzsnUr12xRvbq22npxHeiPC6XjHqX5L+JH0gmoiOFo+oWsyxcuW9qKblNVXm47kT7KXACF1aJqU1TMW+/wDlI+l/PGPUvyX8SPpBNRHeH9NzMTOm5k0dGjoTG/SieveHr6tZuZGnX7VmN7lUbRG+3fB2xCvGPUvyX8SPpPGPUvyX8SPpBNR5PDuHkYePdpyqejVVXvHmonq2fziPDyMyzZpxaelNNUzPmogHriFeMepfkv4kfSeMepfkv4kfSCajq6XarsafYtXY2uU07TG+7xte0zMys+bmPRvb6MRv04jrBIxCvGPUvyX8SPpfdrRdSpuUTNvqiYmf9pH0gmQIflaNqNzKvV0W/M1VzMebjub+yCYCFeMepfkv4kfS7+iaXm42o27uRRtbiJ3npxPe9kEmHBn267uDkW7cb11W6qaY3269kR8Y9S/JfxI+kE1EK8Y9S/JfxI+l7fDeDk4cZHiqno9Po9HzUT3N/pB7Q8ziHFv5eFRbxqelXFyKpjfbq2lHfGPUvyX8SPpBNRCvGPUvyX8SPpSfRbF3G021avxtcp33jffvyDvDwOItOy8zKt141HSpijafNRHXvLyfGPUvyX8SPpBNRCvGPUvyX8SPpTS3Exbpie7EQD+iJ6lpGfez79y1b3oqrmYnpxHV7rreMepfkv4kfSCaiK6VpOfY1CxdvW9rdNW8z04n/qk9+marFymnuzTMR7gPsQrxj1L8l/Ej6Txj1L8l/Ej6QTUeDw5p+Vh371WVR0aaqYiPNRPfd/XMe7lafXax43uTMTEb7d8HfEK8Y9S/JfxI+k8Y9S/JfxI+kE1Hm6BjXsTAm3k09GvpzO2+/V1OtxJg5WZXYnFp6UUxV0vNRHgB7YhXjHqX5L+JH0njHqX5L+JH0gmo4sOiq3iWKK42rpopifZiEc1nSs7J1K9dsUb26ttp6cR3ojwglAhXjHqX5L+JH0ufB0fULWbj3Llvaim5TVV5uO5E+yCXAhc6JqUzP+y/iR9IJoIV4x6l+S/iR9L0+H9NzMTOquZNHRomiY36UT17wCRDqavZuZGnXrVmN7lURtG+3fhFfGPUvyX8SPpBNRCvGPUvyX8SPpe/w7iZGHjXaMmno1VV7x5qJ6tgesPI4jw8jMtWacWnpTTVMz5qIeD4x6l+S/iR9IJqIV4x6l+S/iR9KWaZarsYFi3dja5TTtMb7g7IjevaZm5WfNzHo3t9GI36cQ87xj1L8l/Ej6QTUQ21oupU3aJm31RVEz/tI+lMgBD8rRtRryb1dFvzNVczHm47m/suLxj1L8l/Ej6QTURnRNLzcbUbd3Io2txE7z04nvey9/Pt13cHIt243rqomKY3269gc4hXjHqX5L+JH0njHqX5L+JH0gmo8XhvBycOMjxVT0en0ej5qJ7m7n4hxb+ZhUW8anpVxciqeuI6tp+kHpiFeMepfkv4kfSeMepfkv4kfSCajpaLYu42m2rV+NrlO+8b79+XmcRadl5mXbrxqOlRFG0+aiOveQSAQrxj1L8l/Ej6Txj1L8l/Ej6QTUfyiJiimJ7sQimpaRn3s+/ctW96Kq5mmenEdXuglghXjHqX5L+JH0u3pWk59jULF29b2t01bzPTie97IJUPi/TNdi5TT99NMxHuIb4x6l+S/iR9IJqIV4x6l+S/iR9L1+HNPysO/eqyqOjTVTER5qJ74PeHQ13HvZWn1WseN7k1RO2+3fRnxj1L8l/Ej6QTUQrxj1L8l/Ej6Uk0DGvYmB2vJp6NfTmdt9+oHojw+I8DKzK7E4tPSimJ6XmojwPG8Y9S/JfxI+kE1EK8Y9S/JfxI+lMMSiq3iWaK+qqmimJ9nYHKIvrGlZ2TqV67Yo3t1bbT04jvR67peMepfkv4kfSCaiI4Oj6hazce5ct7UUXKaqp6cdyJ9lLgBC50TUt5/wBl/Ej6X88Y9S/JfxI+kE1Ed4f03MxM6q5k0dGiaJp36UT17w9fV7NzI069asxvcqiNo3278A7YhXjHqX5L+JH0njHqX5L+JH0gmo8rh3EyMPGu0ZNPRqqr3jzUT1bPjiPCyMy1YjFp6U0zMz5qIB7AhXjHqX5L+JH0njHqX5L+JH0gmo62mWq7GBYt3Y2uU07TG+/W8TXtMzcrUJu49G9voxG/TiASQQrxj1L8l/Ej6X3Z0XUabtFVVvqiqJn/AGkfSCZAh+To2o15N2ui35mquZj/AGkdzf2QTAQrxj1L8l/Ej6Xf0PS83F1G3dyKNrcRO89OJ73sgkw4NQt13sG/btxvXVRMUxvt17Ij4x6l+S/iR9IJqIV4x6l+S/iR9L3OG8LJw6cjxVT0en0ej5qJ7m4PZHl8Q4t/Mw6LeNT0q4uRVPXEdW0o94x6l+S/iR9IJqIV4x6l+S/iR9KUaLYu42m2bV+NrlO+8b79+ZB3RH+ItOy8zLt141HSoijoz5qI695eV4x6l+S/iR9IJqIV4x6l+S/iR9KaURtRTE92IB/RE9R0jPvZ9+5at70VVzNM9OI6vddbxj1L8l/Ej6QTURXSdJz7Go2Lt63tbpneZ6cT3vZSfIpmuxcpp++mmYj3AfYhXjHqX5L+JH0njHqX5L+JH0gmo8LhzAysO9eqyqOjFVMRHmonvu7ruPeytPqtY8b3Jqidt9gegIV4x6l+S/iR9J4x6l+S/iR9IJqPO0DGvYmB2vIp6NfTmdt9+p1OI8DKzLlicWnpRTE7+aiPAD3BCvGPUvyX8SPpPGPUvyX8SPpBNRxYlFVvFs0V9VVNFMT7OyOaxpWdkaleu2Le9uqY2npxHej1wSgQrxj1L8l/Ej6XPgaPqFrNx7ly3tRRcpqqnpxPVE+yCXAhfjHqX5L+JH0gmghXjHqX5L+JH0vU4e03MxM2q5k0dGibc0xPSieveASEdPV7NzI069asxvcqiNo3278It4x6l+S/iR9IJqIV4x6l+S/iR9KQcO4l/DxbtGTT0apr3jzUT1bQD1R4/EeFkZluxGLT0ppmZnzUQ8Lxj1L8l/Ej6QTUQrxj1L8l/Ej6Us021XZwLFu7G1dNMRMb79YOyI3rumZuVqFV3Ho3tzTEb9OIed4x6l+S/iR9IJqIbZ0XUab1FVVvqiqJn/aR9KZACH5OjajXkXaqbfmaq5mP9pHc39lxeMepfkv4kfSCaiNaHpebi6jRdyKNrcRMTPTie97L3dQt13sG/btRvXVRMUxvt17A7AhXjHqX5L+JH0njHqX5L+JH0gmo8bhvCycOnIjKp6M1TT0fNRPc3cvEWJfzMO3bxqelXFyKp64jq2kHqCFeMepfkv4kfSeMepfkv4kfSCajpaNYu42m2bV+NrlPS3jff+9MvM4i07LzMy3XjUdKiLcUz5qI695BIBCvGPUvyX8SPpPGPUvyX8SPpBNR/KY2piJ8CKajpGoXs6/ctW96Kq5mmenEdXuglghXjHqX5L+JH0u5pOk52PqNi7et7W6Z3menE972QSkceRTNePdpp++qpmI9nZDvGPUvyX8SPpBNRCvGPUvyX8SPpexw5gZWHevVZVHRiqmIjzUT3we6PP13GvZWn1WseN7k1RO2+yNeMepfkv4kfSCaiFeMepfkv4kfSkmg417EwO15FPRudKZ2336geiPD4jwMrMuWJxaOlFMTE+aiHjeMepfkv4kfSCaiFeMepfkv4kfSmGLRVbxbNFfVVTRET7OwOURfWNKzsjUb12xb3t1TG09OI70eu6XjHqX5L+JH0gmoiWBo+oWs3HuXLe1FNymqqenE9UT7KWgCFeMepfkv4kfSeMepfkv4kfSCaiPcPabmYmbXcyaOjRNuaYnpRPXvD1dYs3MjTb1qxG9yqI2jfbvwDuCFeMepfkv4kfSeMepfkv4kfSCajyuHcS/h4tyjJp6NU17x5qJ6tofHEeFk5luxGLT0ppmZnzUR4AewIV4x6l+S/iR9J4x6l+S/iR9IJqOtptquzgWLd2Nq6aIiY3363ia7pmblahVdx6N7c0xG/TiASQQrxj1L8l/Ej6XJY0XUab1uqq31RVEz/tI8PsgmIIdkaLqNeRdqpt+ZqqmY/wBpHc39kExEK8Y9S/JfxI+l6Gh6Xm4uo0Xcija3ETEz04nveyCSjr6jbrvYN+3ajeuqiYpjfbrRLxj1L8l/Ej6QTUQrxj1L8l/Ej6XucN4WTh034yqejNU09HzUT4QeyPL4ixL+Zh26ManpVxciqeuI6tpR7xj1L8l/Ej6QTUQrxj1L8l/Ej6Uo0axdxtNs2r8bXKd943378yDuiP8AEWnZeZmW7mNR0qItxTPmojr3l5XjHqX5L+JH0gmohXjHqX5L+JH0prT1Ux7AAiWoaRqF7Ov3LVveiquZpnpxHVv7Lr+Mepfkv4kfSCaiLaTpOdj6jZu3re1umZ3npxPe9lJcmma8e7TT99VRMR7OwOQQrxj1L8l/Ej6Txj1L8l/Ej6QTUeFw5gZWHdvVZVHRiqmIjzUS7uu417K0+q1jxvcmqJ232B6AhXjHqX5L+JH0njHqX5L+JH0gmo87Qca9i4EW8iNrnSmdt93U4jwMrMuWJxaelFMTE+aiAe4IV4x6l+S/iR9J4x6l+S/iR9IJqOPFpqoxrNFfVVTRET7OyNavpWdkajeu2be9uqY2npxHej1wSkQrxj1L8l/Ej6XYwNH1C1nY9y5b2oprpqqnpxPVv7IJaEoV4x6l+S/iR9IJqIV4x6l+S/iR9L1OHtOzMTNruZNHRom3NMT0onr3gEhHT1izcyNNvWrEb3Ktto3278It4x6l+S/iR9IJqIV4x6l+S/iR9KQcO4l/DxLlGTT0apr3jzUT1bQD1R4/EeFk5lFiMWnpTTM7+aiPA8Lxj1L8l/Ej6QTUQrxj1L8l/Ej6Ut021XZwLFu7G1dNERVG+/WDsCNa7pmblahVdx6N7c0xG/TiHn+Mepfkv4kfSCaiHWNF1Gm/bqqt+ZiqJn/aR4fZTEAQ7I0XUa79yqm35mapmP8AaR3N/ZcfjHqX5L+JH0gmojWh6Zm4uoUXcija3ETEz04nvey93Ubdd7Av27Ub11UTFMb7dYOwIV4x6l+S/iR9J4x6l+S/iR9IJqPG4cwsnDovxlU9Gapjo+aifC5eIsS/mYlujGp6VcV9KeuI6tpB6ghXjHqX5L+JH0njHqX5L+JH0gmo6ejWLmNptm1fja5TvvG+/fl5XEOnZeZm0XMajpURbimfNRHXvP0gkIhXjHqX5L+JH0njHqX5L+JH0gmoR3IRLUNH1C9nX7lu3vRVXM0z04jq39kEtEK8Y9S/JfxI+l3NI0nOx9Rs3b1va3TM7z04nvT64JSOPJpqrxrtFH31VExHs7Id4x6l+S/iR9IJqIV4x6l+S/iR9L2OHMDKw7t6cqnoxVTER5qJB7o8/Xsa9lafNrHje50onbfZGvGPUvyX8SPpBNRCvGPUvyX8SPpSXQca9i4EW8iNrnSmdt9wegPC4jwMrMu2ZxaOlFNMxPmoh4/jHqX5L+JH0gmohXjHqX5L+JH0pjjU1UY1qiv76miIn2dgU/zk88+L+h0/LrQNYvMm7Ri8S1RkTtNy1TXT1b+Z3mP5xKLeLsX/ABf+GVvuN8taLvRTFlMxEa/yEcx1vDHsZGZj12LlNNXmppmI8zLx3q3e2rtYma6Jp4tZgHueLsX/ABf+GTxdi/4v/DLk8+tvyZ/ngzlHe8MejqOTZvWaabU71RVv3Nu9Lq4VdNvJoruTtTG+/uOuztq67KbSaJievqYycA9zxdi/4v8AwyeLsX/F/wCGXJ59bfkz/PBnKO91+FfPPo/6ZZ+XDRjP2j3rd7i3RqrU7xGVZjubf+0hdHEeFk5lFiMWnpTTM9LzUR4HiY5XNdVnVVGU5aeLah7Kr+dv4m/bf03t+Mepfkv4kfSjHG1i5pniLxfHQ7Z0+h19Lfbo79z2YefhtpNneaaqYznr6vCW1Wiuxy5NUV37lVP3s1TMO9gZVi1jxTcq2q3nvbrta21dnZxXTRMz3IsnmD3PF2L/AIv/AAy+bmbjTbqiKuuYmI8zLli/W0z2M/zwZyjveKD2rebjRbpiauuIj+7LqvFvXYxGxRNWfcxEZvFHueLsX/F/4ZdbPyrF3Hmm3VvVvHe2c9nfLWuqKZspjP8Anczk8x6nCvnn0f8ATLPy4dDGqpoyLdVf3sTvKQ6Vk2b+qYdmzO925eoopjbbeZqiIbX23rs6ZppomYmJ6/5DEQvoQrxj1L8l/Ej6Xu8OYWTh0X4yqejNUxt5qJ8KgpkH52/ib9t/TVetvm3et2b2kVXZ2iab8dzf8mgHi7F/xf8AhlbMNvVpZXWimmzmqOvr8Z9yOqOt4Y9zxdi/4v8Awy8rMrpuZNddE70ztt7j1bvebS1q2arOaf5wazDgHo6dk2bNiqm7O1U1b9zfvQ7fi7F/xf8AhlHa3y1ormmLKZiPX/IZyeGPc8XYv+L/AMMvDTXa3rts9uiacu9iYyB7GPmY9Fi3TVV5qKYifMy5PF2L/i/8Mueq+2sTMRZT/PBnJ1+FfPPo/wCmWflw0YojQcuxc17S6KKt6pzLO3mZ/KUrzyqaq8a9RR11VUTEezsr2M21VrVRNVOzq3phyKv52/ib9t/Te34x6l+S/iR9KMcbWLmmeIvF8dDtnT6HX0t9ujv3PZhx4baTZ3mmqmM56+rwlmrRXY7+pZFq9TRFqd9pnfq2cOBdotZHSuTtTtPe3Xam2rqsvKTRMT3IsnWHueLsX/F/4ZPF2L/i/wDDLk8+tvyZ/ngzlHe8MdnPuUXciarc707R3tnNpuRas0VxdnaZmNurd11W1dNl5SKJme5jJ0B7ni7F/wAX/hk8XYv+L/wy5PPrb8mf54M5R3vDH1cmKrlcx3JmZh6mHl2LeNRRXVtVEdfmZddvbV2VEVU0TVPcxENFCFeMepfkv4kfS7Gn6PqFnOsXLlvaimuJqnpxPVv7L52mS0J64lCvGPUvyX8SPpBNRCvGPUvyX8SPperw9p2Xh5ldzJo6NE25pjzUT17wCQDpazYuZOm3rViN7lW20b7d+JRfxj1L8l/Ej6QTUQrxj1L8l/Ej6Uh4dxL+Hh3KMmno1zcmqOuJ6toB6g8biTCycyixGLT0ppmrpeaiPA8Pxj1L8l/Ej6QTUQrxj1L8l/Ej6Ut063XZwbFu7G1dNERVG+/WDsCNa5peblajXdx6N7cxERPTiO97Lz/GPUvyX8SPpBNRDsfRdRoyLVVVvzNNUTP+0jub+ymIAh1/RdRqvXKqbfmZqmY/2keH2XH4x6l+S/iR9IJqI3oWmZuLqFN3Io2txTMb9OJe3qVqu9gX7dqN66qJiI326wdkQrxj1L8l/Ej6Txj1L8l/Ej6QTUePw5hZGHbvxlU9GapiY81E+F98RYl/MxbdGNT0qor3nzUR1bSD1RCvGPUvyX8SPpPGPUvyX8SPpBNR09Hs3MfTbNq/G1ymJ3jffvy8riHTszLzaLmNR0qItxTM9KI695BIWMezY/CPov6pp+eutM+Mepfkv4kfSyj2W2Jfw+PNJoyaejXOm0zHmonq7bcBr/lp+DjhX9U4nzNKSI3y0/Bxwr+qcT5mlJAAAAAAAAAAAAAAAAAAAAAH53caYmfyx5z5dWNR0L2majGXidKNqa7U1dOj2ppmIn24foiqPn/yhscyNLtZenV28biPDommxdr6qL1Hd7VXPe695ie9Mz4ZBNeXvG+jcecP2dU0PJoriaY7fjzVHbMevv0Vx3p7vX3J7sJO/NLKx+KuXXEVVu745aDq9rq6VFdVqqqnfvVRO1VM+tMxKcad2RHMfCtRbr1ixlRHcnIxLUz7sUxM+2DeqvucvMvTOXXDORfvX7VzWb1uYwcPeJrrrnqiqY71ET1zPrbd2WR9W7ITmNqNmq1GtW8SirqnxLi26KvfTEzHtTCI8N8OcVcyeIqren2c3VtQu1RN/Kv11VRRH+K5cq7kezO/g3BL+xo0DJ4n5x6Zk3IquWdPqq1HJuz17TT971+Ga5p/z8DfCvuS/LTB5a8Mzh2a6cnVMmYuZuXEbdsqiOqmnwUU7zt7Mz31ggAAAAAAAj3HnF2lcEcNZOta5e7Xj2o2oop+/vVz97RRHfqn/LrmeqJB0eaPH2lcu+GLurarV07tW9GLi01bV5FzbqpjwR35nvR6+0TjnhTh7ifn/wAx8nP1O/XRixVFWXlRH+zxbW/mbVuJ7/diI9mZ78viKuJeyB5mzXk3qMXFp7tVdX+xwMffuRvt0qp92qfBEdW0uCNC4e4L4cxdF0KvHtYtmN5qm5TNd2ue7XXPfqn/AEjaIiAejwtw/pvC+g4mj6JjU42Bi0dGiiO7Phqme/VM9cz35eq6/i7E9FWPhIfdrKx71XRtX7VdXd2priZBjjs2caqnmJomTMeYuaVTbifXpvXJn5cNEdjxk0ZfJfhS5bmJinFm1Ps0V1Uz/nSr3sy+E72rcF6dxBiW5ruaPeqpvxTHXFm5tE1e1VTR76ZRrsRuZ2m4Gl3uDtey7eJci9Ve0+7eqimiuKvvrW89UT0t6o8PSn1tw1Wy/wBnHkU06bwjj7+brvZNzb1optx/+M0zm5mNg4lzKzcizj41unpV3rtcUUUx4ZmeqIYQ7Izjq1zG5i2bWgdPJ07CojCw5opmZyK5q81XTHd81MxEeGKYnvg0V2IGLVj8nLVyqNoyc6/dp9eI6NH86JUz2auNVb5maTkbeYu6TRTE+vTdu7/5TDVPK7hqeEOX2haFXt27ExqYvdHudtqmarm3rdKqpTvZncJ3tT4S0viLEtzXVpV2q1kdGOuLNzbaqfWiqmI/5wWZyCyaMvk3wnctzExThU2vbomaJ/zplP2WexH5nabiaNXwbruXaxL1u9Vd0+5eqimi5TXO9VveeqKulvMeHpT4Gns7NxdPw7mXn5NnGxbVPSrvXq4oopjwzM9UAzD2cmRTGPwfj7+bmrKuTHgiItR/1n3E/wCxGxasfkxhXKo2jIy8i7T68RX0P50Szb2QnG9HMrmVao0Cm5k4GLTTgYMU0zvkVTVO9cR3fNVTtHhiIbU5a8ORwlwHoehT0ZuYeLTRdmnuTcnzVcx601TUDJvZo41Vrmnp96Y8xe0q1MT68XbsTH8vdad5F5NGXyf4RuW5iYp0+3a9uiOhP+dMqp7NHhO9qHDWk8S4lua50y5VYyejHXFq5t0ap9aKo2/53n9iRzO02zoM8Ga5mWsTJsXarmBXerimi7RXPSqtxM9XSiqapiO/0uruA1Ayp2cuRTNfBuPEx04jLuVR4IntMR/Kfcaj1DOxNNw7uXqGTYxcW1HSrvXq4oopjwzM9UMF8/OM45m8z6I0Ci5k4VmKNPwKaaZ6V+ZqneqI/wB6qraPWinuA012JmLVj8lNLuVRtGRkZF2PY7ZNP/4qhezLxqrPNnGuzHmb+l2a4n2K7lP/AEa75e8PU8KcEaJocTTNWFi0WrlVPcqubb1zHs1TVPtqK7NPhO9m6Fo/E+JbmuNPrqxsqaY32t1zE0VT60VRMezXALi5KZNGXyj4QuW5iYp0yxa9uiiKJ/zplNGZOxJ5naZTw7TwbreZaxczGuVV4FV6uKab1uuZqmiJn+9FU1Tt34mNu5LSWpahh6XhXczUsqxiYlqOlcvX64oopj15nqBljs5MimrN4Ox4nzdu3l3Jj1qptRHyZWp2KeLVj8kdFrrjbt93Iux7Hbq6f/xWXOenF9XNHmnT4wW7mRi0dDTtPoinaq95qfNRH+9XVO3rbbtxcCaBRwtwbouh0TFXiHFt2aqo7lVcR5qr26t59sHug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m+cnnnxf0On5daBp5zk88+L+h0/LrQNfsM3Sz4IatQB3sAAAAAAPU4V88+j/AKZZ+XDRjOfCvnn0f9Ms/LhoxVOkPaUcElAq/nb+Jv239NaCr+dv4m/bf03Bg2+UePKWatFXgL0iAAAAAAHqcK+efR/0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AH569kZ+Gvin9Io+aoB+hQAPP1vRNL17DnE1vTsPUMaevtWVZpuUxPhiJjqn11d5/IDltmXJuTw92mqe72jLvUR7kV7R7i1AFYaZyG5b6fdi5b4bt3q47+RkXbse9qqmn/JYul6bg6Th0Yml4eNhYtH3tnHtU26KfYppiIdoAAAAAAAAAU52R3LDW+ZmDodjQcrTserBuXa7vi25XRFXSimI26NFX+Ge7suMBivyqnHHprw38Yv/YnlVOOPTXhv4xf+xbUAYr8qpxx6a8N/GL/2KxuQvIziXl9x5Gt6znaPfxfEtyx0MS9dqr6VW23VVbpjbq8LRwDiy8axmYt7Gy7VF7HvUTbuWrlPSprpmNpiYnuxMMucwexYrvZ97L4F1THs2LkzVGDnzVEW/WpuREzMeCJj2ZlqgBiG12NPMXIqox797S7dimeqq5m1TRT7ERTM/wCS7eTXY/aXwNqFrWdbyqdW1u112dqOjYx6v8VMT11VeCqdtu9ET1rxAHDm4uPnYd/EzLNu/jX6Jt3bVynpU10zG0xMd+JhzAMqcwOxXu3M67lcDapj28euZqjBz5qjtfrU3Iid48ETG/hmUMtdjTzFya6LGRe0u3Zpnqqu5lVVFPsRFMz/AJNvAKR5M8gdL4Dz7es6xlU6trluP9lVFHRs48+GiJ66qv8Aen2oietdwA4NQw8bUcHIw86xbyMXIom1dtXKd6a6ZjaYmPBsyzx92K1+vOu5PA+q49ONXM1RhahNUTb9am5TE9KPBvET4Zlq0BiKz2NPMTKrosZN/S7Vmmdoqu5lVVNPsRFMz/kvLkxyD0rgHNt6xquTGra7RH+yr6HRs4+8bTNFM9c1d7pT7UQusAdfUsHF1PT8jB1CxbyMPItzau2rkb010zG0xMOwAyfx52K2TOddyOCNWx/EtczVGHqE1U1W/WpuUxPSjwbxHrzPdRKz2NHMTLuUWcq/pdqzT1RVdzKqqaY9aIpmf8m3QFMcl+Q2k8v8ujV9SyY1bXqYmLd3odG1j7xtPQpnrmrvdKe93IjrXO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xtZ4m0jRcqnH1PL7Teqoi5FPaq6t6ZmY33iJ78S3s7Ou0nZoiZn3D2RF/J9w16ZfwLv1TyfcNemX8C79VP5lefy6vlLGcJQIv5PuGvTL+Bd+qeT7hr0y/gXfqnmV5/Lq+UmcJQIv5PuGvTL+Bd+qeT7hr0y/gXfqnmV5/Lq+UmcJQIv5PuGvTL+Bd+qeT7hr0y/gXfqnmV5/Lq+UmcJQIv5PuGvTL+Bd+q5cXjbh/LyrOPj6h0716uLdFPabkb1TO0RvNPhYm53iIzmzq+UmcJGA5mVN85PPPi/odPy60DTznJ558X9Dp+XWga/YZulnwQ1agDvYAAAAAAepwr559H/AEyz8uGjGc+FfPPo/wCmWflw0YqnSHtKOCSgVfzt/E37b+mtBV/O38Tftv6bgwbfKPHlLNWirwF6RAAAAAAD1OFfPPo/6ZZ+XDy3qcK+efR/0yz8uEVv2dXCWYaMAfN0yr+dv4m/bf01XrQ52/ib9t/TVevODbnR485RVagD1GoAAAAAD1OFfPPo/wCmWflw0Yznwr559H/TLPy4aMVTpD2lHBJQKv52/ib9t/TWgq/nb+Jv239NwYNvlHjylmrRV4C9IgAAAAAAAGoAHzJOAAAAAAAAAAAAAAAAAAAAAAAAAAAAMY9mx+EfRf1TT89dbOYx7Nj8I+i/qmn566DVXLT8HHCv6pxPmaUkRvlp+DjhX9U4nzNKSAAAAAAAAAAAAAAAAAAAPz17Iz8NfFP6RR81Q/Qp+evZG/hr4p/SKPmqAfoUMg+Wx1v1Nab8PWeWx1v1Nab8PWDXwyD5bHW/U1pvw9Z5bHW/U1pvw9YNfDIPlsdb9TWm/D1nlsdb9TWm/D1g18M48pOyF1XjnmFpXDuXoeFi2cztvSvW7tdVVPQtV3I2ieru0be20c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bxlxt5G9UtYfjf4p6dmLvT7d0Nt6qo226M/4f8AN4P3V/8A4N/5r/7Dy+cnnnxf0On5daBrfccLutrd6K66M5mO+fqjmqc1ofdX/wDg3/mv/sH3V/8A4N/5r/7Crx1ehrn7H6z9WNqVofdX/wDg3/mv/sH3V/8A4N/5r/7Crw9DXP2P1n6m1K0Pur//AAb/AM1/9g+6v/8ABv8AzX/2FXh6GufsfrP1NqVofdX/APg3/mv/ALB91f8A+Df+a/8AsKvD0Nc/Y/WfqbUrk4Z5g+PmuY2neNnaO3dL/aeKOlttTNXc6MeDwp4ofll599N/a/NVr4VzGLtZXa3iiyjKMs/1nvb0znApvnJ558X9Dp+XWuRTfOTzz4v6HT8uttge9xwkr0QMBdUQAAAAAA9ThXzz6P8Apln5cPLepwr559H/AEyz8uEVv2dXCWYaMAfN0ym+cnnnxf0On5daBp5zk88+L+h0/LrQNfsM3Sz4IatQB3sAAAAAAPU4V88+j/pln5cNGM58K+efR/0yz8uGjFU6Q9pRwSUCr+dv4m/bf01oKv52/ib9t/TcGDb5R48pZq0VeAvSIAAAAAAepwr559H/AE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B+evZGfhr4p/SKPmqH6FPz17Iz8NfFP6RR81QC9vKnaH6pdS+AtnlTtD9UupfAW2lAGa/KnaH6pdS+AtnlTtD9UupfAW2lAGa/KnaH6pdS+AtnlTtD9UupfAW2lAFIcuOx60rgbjPTuIsTXM7KvYfbOjZuWqKaaunbqtzvMdfcr39pd4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m+cnnnxf0On5daBp5zk88+L+h0/LrQNfsM3Sz4IatQB3sAAAAAAJRyy8++m/tfmq18KH5ZeffTf2vzVa+FP6QbzT8Mc5SUaCm+cnnnxf0On5da5FN85PPPi/odPy60WB73HCWa9EDAXVEAAAAAAPU4V88+j/pln5cPLepwr559H/TLPy4RW/Z1cJZhowB83TKb5yeefF/Q6fl1oGnnOTzz4v6HT8utA1+wzdLPghq1AHewAAAAAA9ThXzz6P8Apln5cNGM58K+efR/0yz8uGjFU6Q9pRwSUCr+dv4m/bf01oKv52/ib9t/TcGDb5R48pZq0VeAvSIAAAAAAepwr559H/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GF+ffBHFep83uJMzTeGNdzMO7fom3fx9Pu3LdcdrojeKopmJ64lugAAAAAAAAAAAAAAAAAAAAAAAAAAAAAAAAAAAAAAAAA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3zk88+L+h0/LrQNPOcnnnxf0On5daBr9hm6WfBDVqAO9gAAAAABKOWXn3039r81WvhQ/LLz76b+1+arXwp/SDeafhjnKSjQU3zk88+L+h0/LrXIpvnJ558X9Dp+XWiwPe44SzXogYC6ogAAAAAB6nCvnn0f8ATLPy4eW9ThXzz6P+mWflwit+zq4SzDRgD5umU3zk88+L+h0/LrQNPOcnnnxf0On5daBr9hm6WfBDVqAO9gAAAAAB6nCvnn0f9Ms/LhoxnPhXzz6P+mWflw0YqnSHtKOCSgVfzt/E37b+mtBV/O38Tftv6bgwbfKPHlLNWirwF6RAAAAAAD1OFfPPo/6ZZ+XDy3qcK+efR/0yz8uEVv2dXCWYaMAfN0yr+dv4m/bf01XrQ52/ib9t/TVevODbnR485RVagD1GoAAAAAD1OFfPPo/6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8A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05l8Tavouu2MfTMvtNmrGpuTT2qireqaq433mJ70Q6bpda71aeTomM/exM5LLFD+T7iX0y/gWvqnk+4l9Mv4Fr6r1Ps/efap+c/RrtwvgUP5PuJfTL+Ba+qeT7iX0y/gWvqn2fvPtU/OfobcL4FD+T7iX0y/gWvqnk+4l9Mv4Fr6p9n7z7VPzn6G3C+BQ/k+4l9Mv4Fr6p5PuJfTL+Ba+qfZ+8+1T85+htwvgUP5PuJfTL+Ba+q97gXi7XNU4qwcPOzu241zp9OjtVFO+1FUx1xTE92IR2uB3iyoqtKqoyiM/X6vBnbhbQDxmym+cnnnxf0On5daBp5zk88+L+h0/LrQNfsM3Sz4IatQB3sAAAAAAJRyy8++m/tfmq18KH5ZeffTf2vzVa+FP6QbzT8Mc5SUaCm+cnnnxf0On5da5FN85PPPi/odPy60WB73HCWa9EDAXVEAAAAAAPU4V88+j/pln5cPLepwr559H/TLPy4RW/Z1cJZhowB83TKb5yeefF/Q6fl1oGnnOTzz4v6HT8utA1+wzdLPghq1AHewAAAAAA9ThXzz6P8Apln5cNGM58K+efR/0yz8uGjFU6Q9pRwSUCr+dv4m/bf01oKv52/ib9t/TcGDb5R48pZq0VeAvSIAAAAAAepwr559H/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AAAAAAAAAA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TfOTzz4v6HT8utcim+cnnnxf0On5db2MD3uOEta9EDAXVEAAAAAAJRyy8++m/tfmq0XSjll599N/a/NVuW+7tafDPJmNV8APniZTfOTzz4v6HT8utA085yeefF/Q6fl1oGv2GbpZ8ENWoA72AAAAAAEo5ZeffTf2vzVa+FD8svPvpv7X5qtfCn9IN5p+GOcpKNBTfOTzz4v6HT8utcim+cnnnxf0On5daLA97jhLNeiBgLqiAAAAAAHqcK+efR/0yz8uHlvU4V88+j/AKZZ+XCK37OrhLMNGAPm6ZTfOTzz4v6HT8utA085yeefF/Q6fl1oGv2GbpZ8ENWoA72AAAAAAHqcK+efR/0yz8uGjGc+FfPPo/6ZZ+XDRiqdIe0o4JKBV/O38Tftv6a0FX87fxN+2/puDBt8o8eUs1aKvAXpEAAAAAAPU4V88+j/AKZZ+XDy3qcK+efR/wBMs/LhFb9nVwlmGjAHzdM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vnJ558X9Dp+XWuRTfOTzz4v6HT8ut7GB73HCWteiBgLqiAAAAAAEo5ZeffTf2vzVaLpRyy8++m/tfmq3Lfd2tPhnkzGq+AHzxMpvnJ558X9Dp+XWgaec5PPPi/odPy60DX7DN0s+CGrUAd7AAAAAACUcsvPvpv7X5qtfCh+WXn3039r81WvhT+kG80/DHOUlGgpvnJ558X9Dp+XWuRTfOTzz4v6HT8utFge9xwlmvRAwF1RAAAAAAD1OFfPPo/6ZZ+XDy3qcK+efR/0yz8uEVv2dXCWYaMAfN0ym+cnnnxf0On5daBp5zk88+L+h0/LrQNfsM3Sz4IatQB3sAAAAAAPU4V88+j/pln5cNGM58K+efR/0yz8uGjFU6Q9pRwSUCr+dv4m/bf01oKv52/ib9t/TcGDb5R48pZq0VeAvSIAAAAAAepwr559H/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AAAAAAAAAAAAAAAAAAAAAAAAAAAAAAAAAAAAAAAAAAAAAAFY9kx+A7ij83Z+ftrOVj2TH4DuKPzdn5+2Cquwb/sXGP5zE/ldajZc7Bv8A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3zk88+L+h0/LrXIpvnJ558X9Dp+XW9jA97jhLWvRAwF1RAAAAAACUcsvPvpv7X5qtF0o5ZeffTf2vzVblvu7WnwzyZjVfAD54mU3zk88+L+h0/LrQNPOcnnnxf0On5daBr9hm6WfBDVqAO9gAAAAABKOWXn3039r81WvhQ/LLz76b+1+arXwp/SDeafhjnKSjQU3zk88+L+h0/LrXIpvnJ558X9Dp+XWiwPe44SzXogYC6ogAAAAAB6nCvnn0f9Ms/Lh5b1OFfPPo/6ZZ+XCK37OrhLMNGAPm6ZTfOTzz4v6HT8utA085yeefF/Q6fl1oGv2GbpZ8ENWoA72AAAAAAHqcK+efR/wBMs/LhoxnPhXzz6P8Apln5cNGKp0h7SjgkoFX87fxN+2/prQVfzt/E37b+m4MG3yjx5SzVoq8BekQAAAAAA9ThXzz6P+mWflw8t6nCvnn0f9Ms/LhFb9nVwlmGjAHzdM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vnJ558X9Dp+XWuRTfOTzz4v6HT8ut7GB73HCWteiBgLqiAAAAAAEo5ZeffTf2vzVaLpRyy8++m/tfmq3Lfd2tPhnkzGq+AHzxMpvnJ558X9Dp+XWgaec5PPPi/odPy60DX7DN0s+CGrUAd7AAAAAACUcsvPvpv7X5qtfCh+WXn3039r81WvhT+kG80/DHOUlGgpvnJ558X9Dp+XWuRTfOTzz4v6HT8utFge9xwlmvRAwF1RAAAAAAD1OFfPPo/wCmWflw8t6nCvnn0f8ATLPy4RW/Z1cJZhowB83TKb5yeefF/Q6fl1oGnnOTzz4v6HT8utA1+wzdLPghq1AHewAAAAAA9ThXzz6P+mWflw0Yznwr559H/TLPy4aMVTpD2lHBJQKv52/ib9t/TWgq/nb+Jv239NwYNvlHjylmrRV4C9IgAAAAAB6nCvnn0f8A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AAAAAAAAAAAAAAAAAAAAAAAAAAAAAAAAAAAAAAAAAAAAAAFY9kx+A7ij83Z+ftrOVj2TH4DuKPzdn5+2Cquwb/ALFxj+cxP5XWo2XOwb/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3zk88+L+h0/LrXIpvnJ558X9Dp+XW9jA97jhLWvRAwF1RAAAAAACUcsvPvpv7X5qtF0o5ZeffTf2vzVblvu7WnwzyZjVfAD54mU3zk88+L+h0/LrQNPOcnnnxf0On5daBr9hm6WfBDVqAO9gAAAAABKOWXn3039r81WvhQ/LLz76b+1+arXwp/SDeafhjnKSjQU3zk88+L+h0/LrXIpvnJ558X9Dp+XWiwPe44SzXogYC6ogAAAAAB6nCvnn0f9Ms/Lh5b1OFfPPo/6ZZ+XCK37OrhLMNGAPm6ZTfOTzz4v6HT8utA085yeefF/Q6fl1oGv2GbpZ8ENWoA72AAAAAAHqcK+efR/0yz8uGjGc+FfPPo/6ZZ+XDRiqdIe0o4JKBV/O38Tftv6a0FX87fxN+2/puDBt8o8eUs1aKvAXpEAAAAAAPU4V88+j/pln5cPLepwr559H/TLPy4RW/Z1cJZhowB83T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AG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b5yeefF/Q6fl1rkU3zk88+L+h0/Lrexge9xwlrXogYC6ogAAAAABKOWXn3039r81Wi6UcsvPvpv7X5qty33drT4Z5MxqvgB88TKb5yeefF/Q6fl1oGnnOTzz4v6HT8utA1+wzdLPghq1AHewAAAAAAlHLLz76b+1+arXwofll599N/a/NVr4U/pBvNPwxzlJRoKb5yeefF/Q6fl1rkU3zk88+L+h0/LrRYHvccJZr0QMBdUQAAAAAA9ThXzz6P+mWflw8t6nCvnn0f9Ms/LhFb9nVwlmGjAHzdMpvnJ558X9Dp+XWgaec5PPPi/odPy60DX7DN0s+CGrUAd7AAAAAAD1OFfPPo/6ZZ+XDRjOfCvnn0f8ATLPy4aMVTpD2lHBJQKv52/ib9t/TWgq/nb+Jv239NwYNvlHjylmrRV4C9IgAAAAAB6nCvnn0f9Ms/Lh5b1OFfPPo/wCmWflwit+zq4SzDRgD5umVfzt/E37b+mq9aHO38Tftv6ar15wbc6PHnKKrUAeo1AAAAAAepwr559H/AEyz8uGjGc+FfPPo/wCmWflw0YqnSHtKOCSgVfzt/E37b+mtBV/O38Tftv6bgwbfKPHlLNWirwF6RAAAAAAAANQAPmScAAAAAAAAAAAAAAAAAAAAAAAAAAAAYx7Nj8I+i/qmn5662cxj2bH4R9F/VNPz10GquWn4OOFf1TifM0pIjfLT8HHCv6pxPmaUkAAAAAAAAAAAAAAAAAAAAAAAAAAAAAAAAAAAAAAAAAAAAAAAAAAAAAAAAAAAAA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85PPPi/odPy61yKb5yeefF/Q6fl1vYwPe44S1r0QMBdUQAAAAAAlHLLz76b+1+arRdKOWXn3039r81W5b7u1p8M8mY1XwA+eJlN85PPPi/odPy60DTznJ558X9Dp+XWga/YZulnwQ1agDvYAAAAAASjll599N/a/NVr4UPyy8++m/tfmq18Kf0g3mn4Y5yko0FN85PPPi/odPy61yKb5yeefF/Q6fl1osD3uOEs16IGAuqIAAAAAAepwr559H/AEyz8uHlvU4V88+j/pln5cIrfs6uEsw0YA+bplN85PPPi/odPy60DTznJ558X9Dp+XWga/YZulnwQ1agDvYAAAAAAepwr559H/TLPy4aMZz4V88+j/pln5cNGKp0h7SjgkoFX87fxN+2/prQVfzt/E37b+m4MG3yjx5SzVoq8BekQAAAAAA9ThXzz6P+mWflw8t6nCvnn0f9Ms/LhFb9nVwlmGjAHzdM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l464u1zS+Ks7Dwc7tWNb6HQo7VRVtvRTM9c0zPdmXg+T7iX0y/gWvqvZssDvFrRTaU1RlMZ+v1+DXbhfAofyfcS+mX8C19U8n3Evpl/AtfVSfZ+8+1T85+jG3C+BQ/k+4l9Mv4Fr6p5PuJfTL+Ba+qfZ+8+1T85+htwvgUP5PuJfTL+Ba+qeT7iX0y/gWvqn2fvPtU/OfobcL4FD+T7iX0y/gWvqnk+4l9Mv4Fr6p9n7z7VPzn6G3C+BUvAvF2uapxVg4edndtxrnT6dHaqKd9qKpjrimJ7sQtp5t8uddzriztJiZmM+ptE5im+cnnnxf0On5da5FN85PPPi/odPy63bge9xwlivRAwF1RAAAAAACUcsvPvpv7X5qtF0o5ZeffTf2vzVblvu7WnwzyZjVfAD54mU3zk88+L+h0/LrQNPOcnnnxf0On5daBr9hm6WfBDVqAO9gAAAAABKOWXn3039r81WvhQ/LLz76b+1+arXwp/SDeafhjnKSjQU3zk88+L+h0/LrXIpvnJ558X9Dp+XWiwPe44SzXogYC6ogAAAAAB6nCvnn0f9Ms/Lh5b1OFfPPo/6ZZ+XCK37OrhLMNGAPm6ZTfOTzz4v6HT8utA085yeefF/Q6fl1oGv2GbpZ8ENWoA72AAAAAAHqcK+efR/wBMs/LhoxnPhXzz6P8Apln5cNGKp0h7SjgkoFX87fxN+2/prQVfzt/E37b+m4MG3yjx5SzVoq8BekQAAAAAA9ThXzz6P+mWflw8t6nCvnn0f9Ms/LhFb9nVwlmGjAHzdM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fE3MHxj1zJ07xs7f2no/wC08UdHfemKu50Z8PhTxQ/M3z76l+y+aoetg92srzbzRaxnGWf6x3NapyhKPur/APwb/wA1/wDYPur/APwb/wA1/wDYVeLH6GufsfrP1abUrQ+6v/8ABv8AzX/2D7q//wAG/wDNf/YVeHoa5+x+s/U2pWh91f8A+Df+a/8AsH3V/wD4N/5r/wCwq8PQ1z9j9Z+ptStD7q//AMG/81/9g+6v/wDBv/Nf/YVeHoa5+x+s/U2pWh91f/4N/wCa/wDsPU4Z5g+PmuY2neNnaO3dL/aeKOlttTNXc6MeDwqbSjll599N/a/NVoL1hV0s7CuumjriJnWe7iRVOa+AFNSqH5m+ffUv2XzVCLpRzN8++pfsvmqEXfQ7lu1n8MckM6gDqYAAAAAASjll599N/a/NVr4UPyy8++m/tfmq18Kf0g3mn4Y5yko0FN85PPPi/odPy61yKb5yeefF/Q6fl1osD3uOEs16IGAuqIAAAAAASjll599N/a/NVoulHLLz76b+1+arct93a0+GeTMar4AfPEym+cnnnxf0On5daBp5zk88+L+h0/LrQNfsM3Sz4IatQB3sAAAAAAJRyy8++m/tfmq18KH5ZeffTf2vzVa+FP6QbzT8Mc5SUaCm+cnnnxf0On5da5FN85PPPi/odPy60WB73HCWa9EDAXVEAAAAAAPU4V88+j/pln5cPLepwr559H/TLPy4RW/Z1cJZhowB83TKb5yeefF/Q6fl1oGnnOTzz4v6HT8utA1+wzdLPghq1AHewAAAAAA9ThXzz6P+mWflw0Yznwr559H/AEyz8uGjFU6Q9pRwSUCr+dv4m/bf01oKv52/ib9t/TcGDb5R48pZq0VeAvSIAAAAAAepwr559H/TLPy4eW9ThXzz6P8Apln5cIrfs6uEsw0YA+bplX87fxN+2/pqvWhzt/E37b+mq9ecG3Ojx5yiq1AHqNQAAAAAHqcK+efR/wBMs/LhoxnPhXzz6P8Apln5cNGKp0h7SjgkoFX87fxN+2/prQVfzt/E37b+m4MG3yjx5SzVoq8BekQAAAAAAADUAD5knAAAAAAAAAAAAAAAAAAAAAAAAAAAAGMezY/CPov6pp+eutnMY9mx+EfRf1TT89dBqrlp+DjhX9U4nzNKSI3y0/Bxwr+qcT5mlJAAAAAAAAAAAAAAAAAAAAAAAAAAAAA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g6nxdoel513Dzs7tWTb26dHaq6tt4iY64pmO5MJLOyrtZ2bOmZn3dY94RfyfcNemX8C79U8n3DXpl/Au/VTeZXn8ur5SxnCUCL+T7hr0y/gXfqnk+4a9Mv4F36p5lefy6vlJnCUCL+T7hr0y/gXfqnk+4a9Mv4F36p5lefy6vlJnCUCL+T7hr0y/gXfqnk+4a9Mv4F36p5lefy6vlJnCUCL+T7hr0y/gXfqu/o3E2ka1lVY+mZfbr1NE3Jp7VXTtTExG+8xHfmGtV0t6I2qqJiOEmcPZAc7IKW5h6zqmJxjqFnF1LNs2ae19G3bv1U0xvbpmdoifCjnkh1r041H4zX9L3bHArS1s6bSK464ifm0mtowZz8kOtenGo/Ga/pPJDrXpxqPxmv6Uv2etPbg22jBnPyQ616caj8Zr+k8kOtenGo/Ga/pPs9ae3BttGDOfkh1r041H4zX9J5Ida9ONR+M1/SfZ609uDbaMGc/JDrXpxqPxmv6TyQ616caj8Zr+k+z1p7cG20YKo5T6rqGdxFk2s3Py8i3GJVVFF69VXET06OvaZ7vXK13j3y6zdLXyVU5tonMUPzN8++pfsvmqF8KH5m+ffUv2XzVD0+j+81fDPOGteiLgLgjAAAAAAEo5ZeffTf2vzVaLpRyy8++m/tfmq3Lfd2tPhnkzGq+AHzxMofmb599S/ZfNUIulHM3z76l+y+aoRd9DuW7WfwxyQzqAOpgAAAAABKOWXn3039r81WvhQ/LLz76b+1+arXwp/SDeafhjnKSjQU3zk88+L+h0/LrXIpvnJ558X9Dp+XWiwPe44SzXogYC6ogAAAAABKOWXn3039r81Wi6UcsvPvpv7X5qty33drT4Z5MxqvgB88TKb5yeefF/Q6fl1oGnnOTzz4v6HT8utA1+wzdLPghq1AHewAAAAAAlHLLz76b+1+arXwofll599N/a/NVr4U/pBvNPwxzlJRoKb5yeefF/Q6fl1rkU3zk88+L+h0/LrRYHvccJZr0QMBdUQAAAAAA9ThXzz6P8Apln5cPLepwr559H/AEyz8uEVv2dXCWYaMAfN0ym+cnnnxf0On5daBp5zk88+L+h0/LrQNfsM3Sz4IatQB3sAAAAAAPU4V88+j/pln5cNGM58K+efR/0yz8uGjFU6Q9pRwSUCr+dv4m/bf01oKv52/ib9t/TcGDb5R48pZq0VeAvSIAAAAAAepwr559H/AE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AAAAAAAAAAAAAAAAAAAAAAAAAAAAAAAAAAAAAAAAAAAAAABWPZMfgO4o/N2fn7azlY9kx+A7ij83Z+ftgqrsG/wC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8zfPvqX7L5qhfCh+Zvn31L9l81Q93o/vNXwzzhpXoi4C4IwAAAAABPOTfnnyv0Or5dCBp5yb88+V+h1fLocGJ7pacGadVyAKCmUPzN8++pfsvmqEXSjmb599S/ZfNUIu+h3LdrP4Y5IZ1AHUwAAAAAAnnJvzz5X6HV8uhcim+Tfnnyv0Or5dC5FKxze54Qlo0FD8zfPvqX7L5qhfCh+Zvn31L9l81Ql6P7zV8M84Yr0RcBcEYAAAAAAlHLLz76b+1+arRdKOWXn3039r81W5b7u1p8M8mY1XwA+eJlD8zfPvqX7L5qhF0o5m+ffUv2XzVCLvody3az+GOSGdQB1MAAAAAAJRyy8++m/tfmq18KH5ZeffTf2vzVa+FP6QbzT8Mc5SUaCm+cnnnxf0On5da5FN85PPPi/odPy60WB73HCWa9EDAXVEAAAAAAJRyy8++m/tfmq0XSjll599N/a/NVuW+7tafDPJmNV8APniZTfOTzz4v6HT8utA085yeefF/Q6fl1oGv2GbpZ8ENWoA72AAAAAAEo5ZeffTf2vzVa+FD8svPvpv7X5qtfCn9IN5p+GOcpKNBTfOTzz4v6HT8utcim+cnnnxf0On5daLA97jhLNeiBgLqiAAAAAAHqcK+efR/0yz8uHlvU4V88+j/AKZZ+XCK37OrhLMNGAPm6ZTfOTzz4v6HT8utA085yeefF/Q6fl1oGv2GbpZ8ENWoA72AAAAAAHqcK+efR/0yz8uGjGc+FfPPo/6ZZ+XDRiqdIe0o4JKBV/O38Tftv6a0FX87fxN+2/puDBt8o8eUs1aKvAXpEAAAAAAPU4V88+j/AKZZ+XDy3qcK+efR/wBMs/LhFb9nVwlmGjAHzdM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fmb599S/ZfNUL4UPzN8++pfsvmqHu9H95q+GecNK9EXAXBGAAAAAAJ5yb88+V+h1fLoQNPOTfnnyv0Or5dDgxPdLTgzTquQBQUyh+Zvn31L9l81Qi6UczfPvqX7L5qhF30O5btZ/DHJDOoA6mAAAAAAE85N+efK/Q6vl0LkU3yb88+V+h1fLoXIpWOb3PCEtGgofmb599S/ZfNUL4UPzN8++pfsvmqEvR/eavhnnDFeiLgLgjAAAAAAEo5ZeffTf2vzVaLpRyy8++m/tfmq3Lfd2tPhnkzGq+AHzxMofmb599S/ZfNUIulHM3z76l+y+aoRd9DuW7WfwxyQzqAOpgAAAAABKOWXn3039r81WvhQ/LLz76b+1+arXwp/SDeafhjnKSjQU3zk88+L+h0/LrXIpvnJ558X9Dp+XWiwPe44SzXogYC6ogAAAAABKOWXn3039r81Wi6UcsvPvpv7X5qty33drT4Z5MxqvgB88TKb5yeefF/Q6fl1oGnnOTzz4v6HT8utA1+wzdLPghq1AHewAAAAAAlHLLz76b+1+arXwofll599N/a/NVr4U/pBvNPwxzlJRoKb5yeefF/Q6fl1rkU3zk88+L+h0/LrRYHvccJZr0QMBdUQAAAAAA9ThXzz6P+mWflw8t6nCvnn0f9Ms/LhFb9nVwlmGjAHzdMpvnJ558X9Dp+XWgaec5PPPi/odPy60DX7DN0s+CGrUAd7AAAAAAD1OFfPPo/6ZZ+XDRjOfCvnn0f8ATLPy4aMVTpD2lHBJQKv52/ib9t/TWgq/nb+Jv239NwYNvlHjylmrRV4C9IgAAAAAB6nCvnn0f9Ms/Lh5b1OFfPPo/wCmWflwit+zq4SzDRgD5umVfzt/E37b+mq9aHO38Tftv6ar15wbc6PHnKKrUAeo1AAAAAAepwr559H/AEyz8uGjGc+FfPPo/wCmWflw0YqnSHtKOCSgVfzt/E37b+mtBV/O38Tftv6bgwbfKPHlLNWirwF6RAAAAAAAANQAPmScAAAAAAAAAAAAAAAAAAAAAAAAAAAAYx7Nj8I+i/qmn5662cxj2bH4R9F/VNPz10GquWn4OOFf1TifM0pIjfLT8HHCv6pxPmaUkAAAAAAAAAAAAAAAAAAAAAAAAAAAAAAAAAAAAAAAAAAAAAAAAAAAAAAAAAAAAA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LxJrur2eItVtWtVz7dujLu000U5FcRTEVztERv1Q83yQ616caj8Zr+k4q88+sfpl75cvLfQ7Gxs5s6fuxpHqQzL1PJDrXpxqPxmv6TyQ616caj8Zr+l5Yl8hZ+zHyM3qeSHWvTjUfjNf0nkh1r041H4zX9Lyw8hZ+zHyM3qeSHWvTjUfjNf0nkh1r041H4zX9Lyw8hZ+zHyM3qeSHWvTjUfjNf0nkh1r041H4zX9Lyw8hZ+zHyM1k8p9V1DO4iybWbn5eRbjEqqii9eqriJ6dHXtM93rla6m+Tfnnyv0Or5dC5FNxqmKb1MUxl1Qkp0FD8zfPvqX7L5qhfCh+Zvn31L9l81Qn6P7zV8M84Yr0RcBcEYAAAAAAnnJvzz5X6HV8uhA085N+efK/Q6vl0ODE90tODNOq5AFBTKH5m+ffUv2XzVCLpRzN8++pfsvmqEXfQ7lu1n8MckM6gDqYAAAAAATzk3558r9Dq+XQuRTfJvzz5X6HV8uhcilY5vc8IS0aCh+Zvn31L9l81QvhQ/M3z76l+y+aoS9H95q+GecMV6IuAuCMAAAAAASjll599N/a/NVoulHLLz76b+1+arct93a0+GeTMar4AfPEyh+Zvn31L9l81Qi6UczfPvqX7L5qhF30O5btZ/DHJDOoA6mAAAAAAEo5ZeffTf2vzVa+FD8svPvpv7X5qtfCn9IN5p+GOcpKNBTfOTzz4v6HT8utcim+cnnnxf0On5daLA97jhLNeiBgLqiAAAAAAEo5ZeffTf2vzVaLpRyy8++m/tfmq3Lfd2tPhnkzGq+AHzxMpvnJ558X9Dp+XWgaec5PPPi/odPy60DX7DN0s+CGrUAd7AAAAAACUcsvPvpv7X5qtfCh+WXn3039r81WvhT+kG80/DHOUlGgpvnJ558X9Dp+XWuRTfOTzz4v6HT8utFge9xwlmvRAwF1RAAAAAAD1OFfPPo/6ZZ+XDy3qcK+efR/0yz8uEVv2dXCWYaMAfN0ym+cnnnxf0On5daBp5zk88+L+h0/LrQNfsM3Sz4IatQB3sAAAAAAPU4V88+j/pln5cNGM58K+efR/0yz8uGjFU6Q9pRwSUCr+dv4m/bf01oKv52/ib9t/TcGDb5R48pZq0VeAvSIAAAAAAepwr559H/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AAAAAAAAAAAAAAAAAAAAAAAAAAAAAAAAAAAAAAAAAAAAAAFY9kx+A7ij83Z+ftrOVj2TH4DuKPzdn5+2Cquwb/sXGP5zE/ldajZc7Bv8A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C9Q5jaRg5+TiXcbPm5Yu1Wqppoo2maZmJ2813OpNY3e1t5mLKnPJiZyTQQP7qGi+hdR+Do+ufdQ0X0LqPwdH13R6Mvf5cm1CeCB/dQ0X0LqPwdH1z7qGi+hdR+Do+uejL3+XJtQnggf3UNF9C6j8HR9c+6hovoXUfg6Prnoy9/lybUJ4IH91DRfQuo/B0fXPuoaL6F1H4Oj656Mvf5cm1CeCB/dQ0X0LqPwdH13vcLcUYXEnirxDaybfifo9Pt1NMb9LfbbaZ/wy0tbjeLKma66JiIM4e8A5GWc+KvPPrH6Ze+XLy3qcVeefWP0y98uXlvpFh2dPCEMgCVgAAAAABPOTfnnyv0Or5dC5FN8m/PPlfodXy6FyKVjm9zwhLRoKH5m+ffUv2XzVC+FD8zfPvqX7L5qhL0f3mr4Z5wxXoi4C4IwAAAAABPOTfnnyv0Or5dCBp5yb88+V+h1fLocGJ7pacGadVyAKCmUPzN8++pfsvmqEXSjmb599S/ZfNUIu+h3LdrP4Y5IZ1AHUwAAAAAAnnJvzz5X6HV8uhcim+Tfnnyv0Or5dC5FKxze54Qlo0FD8zfPvqX7L5qhfCh+Zvn31L9l81Ql6P7zV8M84Yr0RcBcEYAAAAAAlHLLz76b+1+arRdKOWXn3039r81W5b7u1p8M8mY1XwA+eJlD8zfPvqX7L5qhF0o5m+ffUv2XzVCLvody3az+GOSGdQB1MAAAAAAJRyy8++m/tfmq18KH5ZeffTf2vzVa+FP6QbzT8Mc5SUaCm+cnnnxf0On5da5FN85PPPi/odPy60WB73HCWa9EDAXVEAAAAAAJRyy8++m/tfmq0XSjll599N/a/NVuW+7tafDPJmNV8APniZTfOTzz4v6HT8utA085yeefF/Q6fl1oGv2GbpZ8ENWoA72AAAAAAEo5ZeffTf2vzVa+FD8svPvpv7X5qtfCn9IN5p+GOcpKNBTfOTzz4v6HT8utcim+cnnnxf0On5daLA97jhLNeiBgLqiAAAAAAHqcK+efR/wBMs/Lh5b1OFfPPo/6ZZ+XCK37OrhLMNGAPm6ZTfOTzz4v6HT8utA085yeefF/Q6fl1oGv2GbpZ8ENWoA72AAAAAAHqcK+efR/0yz8uGjGc+FfPPo/6ZZ+XDRiqdIe0o4JKBV/O38Tftv6a0FX87fxN+2/puDBt8o8eUs1aKvAXpEAAAAAAPU4V88+j/pln5cPLepwr559H/TLPy4RW/Z1cJZhowB83TKv52/ib9t/TVetDnb+Jv239NV684NudHjzlFVqAPUagAAAAAPU4V88+j/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wB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bX+NuIMTXdSx8fUOhZs5Ny3RT2m3O1MVTERvNPgdtyuNpfKpps5iMu9iZyXSKH8n3Evpl/AtfVPJ9xL6ZfwLX1XofZ+8+1T85+jXbhfAofyfcS+mX8C19U8n3Evpl/AtfVPs/efap+c/Q24XwKH8n3Evpl/AtfVPJ9xL6ZfwLX1T7P3n2qfnP0NuF8Ch/J9xL6ZfwLX1TyfcS+mX8C19U+z959qn5z9DbhfAofyfcS+mX8C19VPOVuv6lrnjn46ZPb+09q7X/ALOmnbfp7/exHghBecHt7tZTa1zGUd2fDuZiqJTwB5LZXOq8zPEGqZmH409s8T3q7XT8U7dLo1TG+3Q6u46v3V//AIN/5r/7CB8VeefWP0y98uXlrtZYRc6qKZmj1R65+qLalaH3V/8A4N/5r/7B91f/AODf+a/+wq8b+hrn7H6z9TalaH3V/wD4N/5r/wCwfdX/APg3/mv/ALCrw9DXP2P1n6m1K0Pur/8Awb/zX/2D7q//AMG/81/9hV4ehrn7H6z9TalaH3V//g3/AJr/AOwfdX/+Df8Amv8A7Crw9DXP2P1n6m1K+OCeLPJP4t/9C8S+Juh/7Xp9LpdL1o2+9/zShV/JL8c/sf6i0FUxKxosLzVZ2cZRGXKElM5wM58VeefWP0y98uWjGc+KvPPrH6Ze+XL0+j3aV8GtbywFsRgAAAAAC0OSX45/Y/1FXrQ5Jfjn9j/UeXjO51+HOG1Oq0AFGSs58VeefWP0y98uXlvU4q88+sfpl75cvLfSLDs6eEIZAErAAAAAACecm/PPlfodXy6FyKb5N+efK/Q6vl0LkUrHN7nhCWjQUPzN8++pfsvmqF8KH5m+ffUv2XzVCXo/vNXwzzhivRFwFwRgAAAAACecm/PPlfodXy6EDTzk3558r9Dq+XQ4MT3S04M06rkAUFMofmb599S/ZfNUIulHM3z76l+y+aoRd9DuW7WfwxyQzqAOpgAAAAABPOTfnnyv0Or5dC5FN8m/PPlfodXy6FyKVjm9zwhLRoKH5m+ffUv2XzVC+FD8zfPvqX7L5qhL0f3mr4Z5wxXoi4C4IwAAAAABKOWXn3039r81Wi6UcsvPvpv7X5qty33drT4Z5MxqvgB88TKH5m+ffUv2XzVCLpRzN8++pfsvmqEXfQ7lu1n8MckM6gDqYAAAAAASjll599N/a/NVr4UPyy8++m/tfmq18Kf0g3mn4Y5yko0FN85PPPi/odPy61yKb5yeefF/Q6fl1osD3uOEs16IGAuqIAAAAAASjll599N/a/NVoulHLLz76b+1+arct93a0+GeTMar4AfPEym+cnnnxf0On5daBp5zk88+L+h0/LrQNfsM3Sz4IatQB3sAAAAAAJRyy8++m/tfmq18KH5ZeffTf2vzVa+FP6QbzT8Mc5SUaCm+cnnnxf0On5da5FN85PPPi/odPy60WB73HCWa9EDAXVEAAAAAAPU4V88+j/pln5cPLepwr559H/TLPy4RW/Z1cJZhowB83TKb5yeefF/Q6fl1oGnnOTzz4v6HT8utA1+wzdLPghq1AHewAAAAAA9ThXzz6P8Apln5cNGM58K+efR/0yz8uGjFU6Q9pRwSUCr+dv4m/bf01oKv52/ib9t/TcGDb5R48pZq0VeAvSIAAAAAAepwr559H/TLPy4eW9ThXzz6P+mWflwit+zq4SzDRgD5umVfzt/E37b+mq9aHO38Tftv6ar15wbc6PHnKKrUAeo1AAAAAAepwr559H/TLPy4aMZz4V88+j/pln5cNGKp0h7SjgkoFX87fxN+2/prQVfzt/E37b+m4MG3yjx5SzVoq8BekQAAAAAAADUAD5knAAAAAAAAAAAAAAAAAAAAAAAAAAAAGMezY/CPov6pp+eutnMY9mx+EfRf1TT89dBqrlp+DjhX9U4nzNKSI3y0/Bxwr+qcT5mlJAAAAAAAAAAAAAAAAAAAAAAAAAAAAAAAAAAAAAAAAAAAAAAAAAAAAAAAAAAAAAAAAAFY9kx+A7ij83Z+ftrOVj2TH4DuKPzdn5+2Cquwb/sXGP5zE/ldajZc7Bv+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/dQ1r0Lp3wdf1z7qGtehdO+Dr+ugYv3oy6flwh2pTz7qGtehdO+Dr+ufdQ1r0Lp3wdf10DD0ZdPy4NqU8+6hrXoXTvg6/rn3UNa9C6d8HX9dAw9GXT8uDalPPuoa16F074Ov6591DWvQunfB1/XQMPRl0/Lg2pTz7qGtehdO+Dr+ufdQ1r0Lp3wdf10DD0ZdPy4NqV3cu+KM3iTxw8XWsa34n7X0O001Rv0ulvvvM/4YTJV/JL8c/sf6i0FRxSyosr1XRRGURlyhLToM58VeefWP0y98uWjGc+KvPPrH6Ze+XL0ej3aV8GtbywFsRgAAAAAC0OSX45/Y/1FXrQ5Jfjn9j/AFHl4zudfhzhtTqtABRkrOfFXnn1j9MvfLl5b1OKvPPrH6Ze+XLy30iw7OnhCGQBKwAAAAAAtDkl+Of2P9RaCr+SX45/Y/1FoKLjO+V+HKEtOgznxV559Y/TL3y5aMZz4q88+sfpl75cu7o92lfBit5YC2IwAAAAABaHJL8c/sf6ir1ockvxz+x/qPLxnc6/DnDanVaACjJWc+KvPPrH6Ze+XLy3qcVeefWP0y98uXlvpFh2dPCEMgCVgAAAAABPOTfnnyv0Or5dC5FN8m/PPlfodXy6FyKVjm9zwhLRoKH5m+ffUv2XzVC+FD8zfPvqX7L5qhL0f3mr4Z5wxXoi4C4IwAAAAABPOTfnnyv0Or5dCBp5yb88+V+h1fLocGJ7pacGadVyAKCmUPzN8++pfsvmqEXSjmb599S/ZfNUIu+h3LdrP4Y5IZ1AHUwAAAAAAnnJvzz5X6HV8uhcim+Tfnnyv0Or5dC5FKxze54Qlo0FD8zfPvqX7L5qhfCh+Zvn31L9l81Ql6P7zV8M84Yr0RcBcEYAAAAAAlHLLz76b+1+arRdKOWXn3039r81W5b7u1p8M8mY1XwA+eJlD8zfPvqX7L5qhF0o5m+ffUv2XzVCLvody3az+GOSGdQB1MAAAAAAJRyy8++m/tfmq18KH5ZeffTf2vzVa+FP6QbzT8Mc5SUaCm+cnnnxf0On5da5FN85PPPi/odPy60WB73HCWa9EDAXVEAAAAAAJRyy8++m/tfmq0XSjll599N/a/NVuW+7tafDPJmNV8APniZTfOTzz4v6HT8utA085yeefF/Q6fl1oGv2GbpZ8ENWoA72AAAAAAEo5ZeffTf2vzVa+FD8svPvpv7X5qtfCn9IN5p+GOcpKNBTfOTzz4v6HT8utcim+cnnnxf0On5daLA97jhLNeiBgLqiAAAAAAHqcK+efR/0yz8uHlvU4V88+j/pln5cIrfs6uEsw0YA+bplN85PPPi/odPy60DTznJ558X9Dp+XWga/YZulnwQ1agDvYAAAAAAepwr559H/AEyz8uGjGc+FfPPo/wCmWflw0YqnSHtKOCSgVfzt/E37b+mtBV/O38Tftv6bgwbfKPHlLNWirwF6RAAAAAAD1OFfPPo/6ZZ+XDy3qcK+efR/0yz8uEVv2dXCWYaMAfN0yr+dv4m/bf01XrQ52/ib9t/TVevODbnR485RVagD1GoAAAAAD1OFfPPo/wC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YuMfzmJ/K61Gy52Df9i4x/OYn8r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r/ur/APwb/wA1/wDYWgy+93BbnY3rb8tTnll659/c0qmY0Wh91f8A+Df+a/8AsH3V/wD4N/5r/wCwq8e56GufsfrP1a7UrQ+6v/8ABv8AzX/2D7q//wAG/wDNf/YVeHoa5+x+s/U2pWh91f8A+Df+a/8AsH3V/wD4N/5r/wCwq8PQ1z9j9Z+ptStD7q//AMG/81/9g+6v/wDBv/Nf/YVeHoa5+x+s/U2pWh91f/4N/wCa/wDsJlwbxD5JNLu5niXxN0L02uh2zp77U0zvvtH+L/Jn1cnJvzsZX6ZV8ih52K4ddrvd5rsqcpzj1z9WaapmU8AVdIy+A+moAAAAAAAAFockvxz+x/qLQVfyS/HP7H+otBRcZ3yvw5Qlp0Gc+KvPPrH6Ze+XLRjOfFXnn1j9MvfLl3dHu0r4MVvLAWxGAAAAAALQ5Jfjn9j/AFFXrQ5Jfjn9j/UeXjO51+HOG1Oq0AFGSs58VeefWP0y98uXlvU4q88+sfpl75cvLfSLDs6eEIZAErAAAAAAC0OSX45/Y/1FoKv5Jfjn9j/UWgouM75X4coS06DOfFXnn1j9MvfLloxnPirzz6x+mXvly7uj3aV8GK3lgLYjAAAAAAFockvxz+x/qKvWhyS/HP7H+o8vGdzr8OcNqdVoAKMlZz4q88+sfpl75cvLepxV559Y/TL3y5eW+kWHZ08IQyAJWAAAAAAE85N+efK/Q6vl0LkU3yb88+V+h1fLoXIpWOb3PCEtGgofmb599S/ZfNUL4UPzN8++pfsvmqEvR/eavhnnDFeiLgLgjAAAAAAE85N+efK/Q6vl0IGnnJvzz5X6HV8uhwYnulpwZp1XIAoKZQ/M3z76l+y+aoRdKOZvn31L9l81Qi76Hct2s/hjkhnUAdTAAAAAACecm/PPlfodXy6FyKb5N+efK/Q6vl0LkUrHN7nhCWjQUPzN8++pfsvmqF8KH5m+ffUv2XzVCXo/vNXwzzhivRFwFwRgAAAAACUcsvPvpv7X5qtF0o5ZeffTf2vzVblvu7WnwzyZjVfAD54mUPzN8++pfsvmqEXSjmb599S/ZfNUIu+h3LdrP4Y5IZ1AHUwAAAAAAlHLLz76b+1+arXwofll599N/a/NVr4U/pBvNPwxzlJRoKb5yeefF/Q6fl1rkU3zk88+L+h0/LrRYHvccJZr0QMBdUQAAAAAAlHLLz76b+1+arRdKOWXn3039r81W5b7u1p8M8mY1XwA+eJlN85PPPi/odPy60DTznJ558X9Dp+XWga/YZulnwQ1agDvYAAAAAASjll599N/a/NVr4UPyy8++m/tfmq18Kf0g3mn4Y5yko0FN85PPPi/odPy61yKb5yeefF/Q6fl1osD3uOEs16IGAuqIAAAAAAepwr559H/AEyz8uHlvU4V88+j/pln5cIrfs6uEsw0YA+bplN85PPPi/odPy60DTznJ558X9Dp+XWga/YZulnwQ1agDvYAAAAAAepwr559H/TLPy4aMZz4V88+j/pln5cNGKp0h7SjgkoFX87fxN+2/prQVfzt/E37b+m4MG3yjx5SzVoq8BekQAAAAAA9ThXzz6P+mWflw8t6nCvnn0f9Ms/LhFb9nVwlmGjAHzdMq/nb+Jv239NV60Odv4m/bf01Xrzg250ePOUVWoA9RqAAAAAA9ThXzz6P+mWflw0Yznwr559H/TLPy4aMVTpD2lHBJQKv52/ib9t/TWgq/nb+Jv239NwYNvlHjylmrRV4C9IgAAAAAAAGoAHzJOAAAAAAAAAAAAAAAAAAAAAAAAAAAAMY9mx+EfRf1TT89dbOYx7Nj8I+i/qmn566DVXLT8HHCv6pxPmaUkRvlp+DjhX9U4nzNKSAAAAAAAAAAAAAAAAAAAAAAAAAAAAAAAAAAAAAAAAAAAAAAAAAAAAAAAAAAAAAAAAAKx7Jj8B3FH5uz8/bWcrHsmPwHcUfm7Pz9sFVdg3/AG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b+6hrXoXTvg6/rn3UNa9C6d8HX9d7HoO990fNrtwuQU391DWvQunfB1/XPuoa16F074Ov656DvfdHzNuFyCm/uoa16F074Ov6591DWvQunfB1/XPQd77o+ZtwuQU391DWvQunfB1/XPuoa16F074Ov656DvfdHzNuFyCm/uoa16F074Ov6591DWvQunfB1/XPQd77o+ZtwuQRrgDXsriLRr2Xm27Nu5RkVWoizExG0U0z35nr81KSvMtrKqxrmzr1htHWMvtQMvrD0c/qeH7tKwBZ0YAAAAAAuTk352Mr9Mq+RQptcnJvzsZX6ZV8ih4+ObpPGG1GqeAKUlZfAfTUAAAAAAAAC0OSX45/Y/1FoKv5Jfjn9j/UWgouM75X4coS06DOfFXnn1j9MvfLloxnPirzz6x+mXvly7uj3aV8GK3lgLYjAAAAAAFockvxz+x/qKvWhyS/HP7H+o8vGdzr8OcNqdVoAKMlZz4q88+sfpl75cvLepxV559Y/TL3y5eW+kWHZ08IQyAJWAAAAAAFockvxz+x/qLQVfyS/HP7H+otBRcZ3yvw5Qlp0Gc+KvPPrH6Ze+XLRjOfFXnn1j9MvfLl3dHu0r4MVvLAWxGAAAAAALQ5Jfjn9j/UVetDkl+Of2P9R5eM7nX4c4bU6rQAUZKznxV559Y/TL3y5eW9Tirzz6x+mXvly8t9IsOzp4QhkASsAAAAAAJ5yb88+V+h1fLoXIpvk3558r9Dq+XQuRSsc3ueEJaNBQ/M3z76l+y+aoXwofmb599S/ZfNUJej+81fDPOGK9EXAXBGAAAAAAJ5yb88+V+h1fLoQNPOTfnnyv0Or5dDgxPdLTgzTquQBQUyh+Zvn31L9l81Qi6UczfPvqX7L5qhF30O5btZ/DHJDOoA6mAAAAAAE85N+efK/Q6vl0LkU3yb88+V+h1fLoXIpWOb3PCEtGgofmb599S/ZfNUL4UPzN8++pfsvmqEvR/eavhnnDFeiLgLgjAAAAAAEo5ZeffTf2vzVaLpRyy8++m/tfmq3Lfd2tPhnkzGq+AHzxMofmb599S/ZfNUIulHM3z76l+y+aoRd9DuW7WfwxyQzqAOpgAAAAABKOWXn3039r81WvhQ/LLz76b+1+arXwp/SDeafhjnKSjQU3zk88+L+h0/LrXIpvnJ558X9Dp+XWiwPe44SzXogYC6ogAAAAABKOWXn3039r81Wi6UcsvPvpv7X5qty33drT4Z5MxqvgB88TKb5yeefF/Q6fl1oGnnOTzz4v6HT8utA1+wzdLPghq1AHewAAAAAAlHLLz76b+1+arXwofll599N/a/NVr4U/pBvNPwxzlJRoKb5yeefF/Q6fl1rkU3zk88+L+h0/LrRYHvccJZr0QMBdUQAAAAAA9ThXzz6P8Apln5cPLepwr559H/AEyz8uEVv2dXCWYaMAfN0ym+cnnnxf0On5daBp5zk88+L+h0/LrQNfsM3Sz4IatQB3sAAAAAAPU4V88+j/pln5cNGM58K+efR/0yz8uGjFU6Q9pRwSUCr+dv4m/bf01oKv52/ib9t/TcGDb5R48pZq0VeAvSIAAAAAAepwr559H/AE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AAAAAAAAAAAAAAAAAAAAAAAAAAAAAAAAAAAAAAAAAAAAAABWPZMfgO4o/N2fn7azlY9kx+A7ij83Z+ftgqrsG/wC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fAfTUAAAAAAAAC5OTfnYyv0yr5FCeIHyb87GV+mVfIoTxQMT3u04pqdBl9qBl97HRz+p4fu1rAFnRgAAAAAC5OTfnYyv0yr5FCm1ycm/OxlfplXyKHj45uk8YbUap4ApSVl8B9NQAAAAAAAALQ5Jfjn9j/UWgq/kl+Of2P8AUWgouM75X4coS06DOfFXnn1j9MvfLloxnPirzz6x+mXvly7uj3aV8GK3lgLYjAAAAAAFockvxz+x/qKvWhyS/HP7H+o8vGdzr8OcNqdVoAKMlZz4q88+sfpl75cvLepxV559Y/TL3y5eW+kWHZ08IQyAJWAAAAAAFockvxz+x/qLQVfyS/HP7H+otBRcZ3yvw5Qlp0Gc+KvPPrH6Ze+XLRjOfFXnn1j9MvfLl3dHu0r4MVvLAWxGAAAAAALQ5Jfjn9j/AFFXrQ5Jfjn9j/UeXjO51+HOG1Oq0AFGSs58VeefWP0y98uXlvU4q88+sfpl75cvLfSLDs6eEIZAErAAAAAACecm/PPlfodXy6FyKb5N+efK/Q6vl0LkUrHN7nhCWjQUPzN8++pfsvmqF8KH5m+ffUv2XzVCXo/vNXwzzhivRFwFwRgAAAAACecm/PPlfodXy6EDTzk3558r9Dq+XQ4MT3S04M06rkAUFMofmb599S/ZfNUIulHM3z76l+y+aoRd9DuW7WfwxyQzqAOpgAAAAABPOTfnnyv0Or5dC5FN8m/PPlfodXy6FyKVjm9zwhLRoKH5m+ffUv2XzVC+FD8zfPvqX7L5qhL0f3mr4Z5wxXoi4C4IwAAAAABKOWXn3039r81Wi6UcsvPvpv7X5qty33drT4Z5MxqvgB88TKH5m+ffUv2XzVCLpRzN8++pfsvmqEXfQ7lu1n8MckM6gDqYAAAAAASjll599N/a/NVr4UPyy8++m/tfmq18Kf0g3mn4Y5yko0FN85PPPi/odPy61yKb5yeefF/Q6fl1osD3uOEs16IGAuqIAAAAAASjll599N/a/NVoulHLLz76b+1+arct93a0+GeTMar4AfPEym+cnnnxf0On5daBp5zk88+L+h0/LrQNfsM3Sz4IatQB3sAAAAAAJRyy8++m/tfmq18KH5ZeffTf2vzVa+FP6QbzT8Mc5SUaCm+cnnnxf0On5da5FN85PPPi/odPy60WB73HCWa9EDAXVEAAAAAAPU4V88+j/pln5cPLepwr559H/TLPy4RW/Z1cJZhowB83TKb5yeefF/Q6fl1oGnnOTzz4v6HT8utA1+wzdLPghq1AHewAAAAAA9ThXzz6P+mWflw0Yznwr559H/TLPy4aMVTpD2lHBJQKv52/ib9t/TWgq/nb+Jv239NwYNvlHjylmrRV4C9IgAAAAAB6nCvnn0f9Ms/Lh5b1OFfPPo/6ZZ+XCK37OrhLMNGAPm6ZV/O38Tftv6ar1oc7fxN+2/pqvXnBtzo8ecoqtQB6jUAAAAAB6nCvnn0f9Ms/LhoxnPhXzz6P+mWflw0YqnSHtKOCSgVfzt/E37b+mtBV/O38Tftv6bgwbfKPHlLNWirwF6RAAAAAAAANQAPmScAAAAAAAAAAAAAAAAAAAAAAAAAAAAYx7Nj8I+i/qmn5662cxj2bH4R9F/VNPz10GquWn4OOFf1TifM0pIjfLT8HHCv6pxPmaUkAAAAAAAAAAAAAAAAAAAAAAAAAAAAAAAAAAAAAAAAAAAAAAAAAAAAAAAAAAAAAAAAAVj2TH4DuKPzdn5+2s5WPZMfgO4o/N2fn7YKq7Bv+xcY/nMT+V1qNlzsG/wCxcY/nMT+V1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BqGVRg4GTl3Yqm3YtVXaop7sxTEzO3r9TMRMzlA5xA/uoaL6F1H4Oj6591DRfQuo/B0fXdvoy9/lyxtQnggf3UNF9C6j8HR9c+6hovoXUfg6Prnoy9/lybUJ4IH91DRfQuo/B0fXPuoaL6F1H4Oj656Mvf5cm1CeCB/dQ0X0LqPwdH1z7qGi+hdR+Do+uejL3+XJtQnggf3UNF9C6j8HR9c+6hovoXUfg6Prnoy9/lybUJ4PJ4Z17F4iwLmXhW71u3Rdm1MXoiJ3iInvTPV5qHrOS0s6rOqaK4ymGRnPyQ616caj8Zr+loxl9Yej1FNflNqM9P3aVvU8kOtenGo/Ga/pPJDrXpxqPxmv6XliyeQs/Zj5NM3qeSHWvTjUfjNf0nkh1r041H4zX9Lyw8hZ+zHyM3qeSHWvTjUfjNf0nkh1r041H4zX9Lyw8hZ+zHyM3qeSHWvTjUfjNf0nkh1r041H4zX9Lyw8hZ+zHyM3qeSHWvTjUfjNf0rY5T5mVncO5N3Nyb2RcjLqpiu9cmuYjoUdW897rlSa5OTfnYyv0yr5FDyMasqKbrM0xEdcNqdU8AU5Iy+A+moAAAAAAAAFycm/OxlfplXyKE8QPk352Mr9Mq+RQnigYnvdpxTU6DL7UDL72Ojn9Tw/drWALOjAAAAAAFycm/OxlfplXyKFNrk5N+djK/TKvkUPHxzdJ4w2o1TwBSkrL4D6agAAAAAAAAWhyS/HP7H+otBV/JL8c/sf6i0FFxnfK/DlCWnQZz4q88+sfpl75ctGM58VeefWP0y98uXd0e7SvgxW8sBbEYAAAAAAtDkl+Of2P9RV60OSX45/Y/wBR5eM7nX4c4bU6rQAUZKznxV559Y/TL3y5eW9Tirzz6x+mXvly8t9IsOzp4QhkASsAAAAAALQ5Jfjn9j/UWgq/kl+Of2P9RaCi4zvlfhyhLToM58VeefWP0y98uWjGc+KvPPrH6Ze+XLu6PdpXwYreWAtiMAAAAAAWhyS/HP7H+oq9aHJL8c/sf6jy8Z3Ovw5w2p1WgAoyVnPirzz6x+mXvly8t6nFXnn1j9MvfLl5b6RYdnTwhDIAlYAAAAAATzk3558r9Dq+XQuRTfJvzz5X6HV8uhcilY5vc8IS0aCh+Zvn31L9l81QvhQ/M3z76l+y+aoS9H95q+GecMV6IuAuCMAAAAAATzk3558r9Dq+XQgaecm/PPlfodXy6HBie6WnBmnVcgCgplD8zfPvqX7L5qhF0o5m+ffUv2XzVCLvody3az+GOSGdQB1MAAAAAAJ5yb88+V+h1fLoXIpvk3558r9Dq+XQuRSsc3ueEJaNBQ/M3z76l+y+aoXwofmb599S/ZfNUJej+81fDPOGK9EXAXBGAAAAAAJRyy8++m/tfmq0XSjll599N/a/NVuW+7tafDPJmNV8APniZQ/M3z76l+y+aoRdKOZvn31L9l81Qi76Hct2s/hjkhnUAdTAAAAAACUcsvPvpv7X5qtfCh+WXn3039r81WvhT+kG80/DHOUlGgpvnJ558X9Dp+XWuRTfOTzz4v6HT8utFge9xwlmvRAwF1RAAAAAACUcsvPvpv7X5qtF0o5ZeffTf2vzVblvu7WnwzyZjVfAD54mU3zk88+L+h0/LrQNPOcnnnxf0On5daBr9hm6WfBDVqAO9gAAAAABKOWXn3039r81WvhQ/LLz76b+1+arXwp/SDeafhjnKSjQU3zk88+L+h0/LrXIpvnJ558X9Dp+XWiwPe44SzXogYC6ogAAAAAB6nCvnn0f9Ms/Lh5b1OFfPPo/6ZZ+XCK37OrhLMNGAPm6ZTfOTzz4v6HT8utA085yeefF/Q6fl1oGv2GbpZ8ENWoA72AAAAAAHqcK+efR/wBMs/LhoxnPhXzz6P8Apln5cNGKp0h7SjgkoFX87fxN+2/prQVfzt/E37b+m4MG3yjx5SzVoq8BekQAAAAAA9ThXzz6P+mWflw8t6nCvnn0f9Ms/LhFb9nVwlmGjAHzdMq/nb+Jv239NV60Odv4m/bf01Xrzg250ePOUVWoA9RqAAAAAA9ThXzz6P8Apln5cNGM58K+efR/0yz8uGjFU6Q9pRwSUCr+dv4m/bf01oKv52/ib9t/TcGDb5R48pZq0VeAvSIAAAAAAABqAB8yTgAAAAAAAAAAAAAAAAAAAAAAAAAAADGPZsfhH0X9U0/PXWzmMezY/CPov6pp+eug1Vy0/Bxwr+qcT5mlJEb5afg44V/VOJ8zSkgAAAAAAAAAAAAAAAAAAAAAAAAAAAAAAAAAAAAAAAAAAAAAAAAAAAAAAAAAAAAAAAACseyY/AdxR+bs/P21nKx7Jj8B3FH5uz8/bBVXYN/2LjH85ifyutRsudg3/YuMfzmJ/K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srItYmLeyMiroWbNE3K6tpnamI3mdo9ZyvL4q87Gsfod75Et7OmKq4pn1yPL8n3DXpl/Au/VPJ9w16ZfwLv1VDi2/Z+7e1V84+iPblfHk+4a9Mv4F36p5PuGvTL+Bd+qocPs/dvaq+cfQ25Xx5PuGvTL+Bd+qeT7hr0y/gXfqqHD7P3b2qvnH0NuV8eT7hr0y/gXfqnk+4a9Mv4F36qhw+z929qr5x9DblfHk+4a9Mv4F36p5PuGvTL+Bd+qocPs/dvaq+cfQ25aW0zPxtUwbWZg3e241zfoV9Gad9pmJ6piJ7sS7SL8svORpv7X52tKFVvFnFla12dOkTMfKW8Ohr+RdxNC1LIx6uhes41y5RVtE7VRTMxO0+upbyfcS+mX8C19VcnFXnY1j9DvfIlnNYMCsLK1s65tKYnr9cRLWuUo8n3Evpl/AtfVPJ9xL6ZfwLX1UXHu+ZXb8un5Q0zlKPJ9xL6ZfwLX1TyfcS+mX8C19VFw8yu35dPygzlKPJ9xL6ZfwLX1TyfcS+mX8C19VFw8yu35dPygzlKPJ9xL6ZfwLX1TyfcS+mX8C19VFw8yu35dPygzlKPJ9xL6ZfwLX1VtcC5+TqnCuDmZ13tuTc6fTr6MU77V1RHVERHciGfV8csvORpv7X52t42OXeysrvFVnRETn6oiPVLaietKHl8VedjWP0O98iXqPL4q87Gsfod75Eq1YdpTxhJLOYD6QgAAAAAAAAXJyb87GV+mVfIoTxA+TfnYyv0yr5FCeKBie92nFNToMvtQMvvY6Of1PD92tYAs6MAAAAAAXJyb87GV+mVfIoU2uTk352Mr9Mq+RQ8fHN0njDajVPAFKSsvgPpqAAAAAAAABcnJvzsZX6ZV8ihPED5N+djK/TKvkUJ4oGJ73acU1Ogy+1Ay+9jo5/U8P3a1gCzowAAAAABcnJvzsZX6ZV8ihTa5OTfnYyv0yr5FDx8c3SeMNqNU8AUpKy+A+moAAAAAAAAFockvxz+x/qLQVfyS/HP7H+otBRcZ3yvw5Qlp0Gc+KvPPrH6Ze+XLRjOfFXnn1j9MvfLl3dHu0r4MVvLAWxGAAAAAALQ5Jfjn9j/UVetDkl+Of2P8AUeXjO51+HOG1Oq0AFGSs58VeefWP0y98uXlvU4q88+sfpl75cvLfSLDs6eEIZAErAAAAAAC0OSX45/Y/1FoKv5Jfjn9j/UWgouM75X4coS06DOfFXnn1j9MvfLloxnPirzz6x+mXvly7uj3aV8GK3lgLYjAAAAAAFockvxz+x/qKvWhyS/HP7H+o8vGdzr8OcNqdVoAKMlZz4q88+sfpl75cvLepxV559Y/TL3y5eW+kWHZ08IQyAJWAAAAAAE85N+efK/Q6vl0LkU3yb88+V+h1fLoXIpWOb3PCEtGgofmb599S/ZfNUL4UPzN8++pfsvmqEvR/eavhnnDFeiLgLgjAAAAAAE85N+efK/Q6vl0IGnnJvzz5X6HV8uhwYnulpwZp1XIAoKZQ/M3z76l+y+aoRdKOZvn31L9l81Qi76Hct2s/hjkhnUAdTAAAAAACecm/PPlfodXy6FyKb5N+efK/Q6vl0LkUrHN7nhCWjQUPzN8++pfsvmqF8KH5m+ffUv2XzVCXo/vNXwzzhivRFwFwRgAAAAACUcsvPvpv7X5qtF0o5ZeffTf2vzVblvu7WnwzyZjVfAD54mUPzN8++pfsvmqEXSjmb599S/ZfNUIu+h3LdrP4Y5IZ1AHUwAAAAAAlHLLz76b+1+arXwofll599N/a/NVr4U/pBvNPwxzlJRoKb5yeefF/Q6fl1rkU3zk88+L+h0/LrRYHvccJZr0QMBdUQAAAAAAlHLLz76b+1+arRdKOWXn3039r81W5b7u1p8M8mY1XwA+eJlN85PPPi/odPy60DTznJ558X9Dp+XWga/YZulnwQ1agDvYAAAAAASjll599N/a/NVr4UPyy8++m/tfmq18Kf0g3mn4Y5yko0FN85PPPi/odPy61yKb5yeefF/Q6fl1osD3uOEs16IGAuqIAAAAAAepwr559H/TLPy4eW9ThXzz6P+mWflwit+zq4SzDRgD5umU3zk88+L+h0/LrQNPOcnnnxf0On5daBr9hm6WfBDVqAO9gAAAAAB6nCvnn0f8ATLPy4aMZz4V88+j/AKZZ+XDRiqdIe0o4JKBV/O38Tftv6a0FX87fxN+2/puDBt8o8eUs1aKvAXpEAAAAAAPU4V88+j/pln5cPLepwr559H/TLPy4RW/Z1cJZhowB83TKv52/ib9t/TVetDnb+Jv239NV684NudHjzlFVqAPUagAAAAAPU4V88+j/AKZZ+XDRjOfCvnn0f9Ms/LhoxVOkPaUcElAq/nb+Jv239NaCr+dv4m/bf03Bg2+UePKWatFXgL0iAAAAAAAAagAfMk4AAAAAAAAAAAAAAAAAAAAAAAAAAAAxj2bH4R9F/VNPz11s5jHs2Pwj6L+qafnroNVctPwccK/qnE+ZpSRG+Wn4OOFf1TifM0pIAAAAAAAAAAAAAAAAAAAAAAAAAAAAAAAAAAAAAAAAAAAAAAAAAAAAAAAAAAAAAAAAArHsmPwHcUfm7Pz9tZyseyY/AdxR+bs/P2wVV2Df9i4x/OYn8rrUbLnYN/2LjH85ifyu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iysixiWKr2Vet2bNO3SuXKoppjedo3mfXdDyQ6L6cad8Zo+lvTZ11RnTEyPUHl+SHRfTjTvjNH0nkh0X04074zR9LbyFp7M/IzeoPL8kOi+nGnfGaPpPJDovpxp3xmj6TyFp7M/IzeoPL8kOi+nGnfGaPpPJDovpxp3xmj6TyFp7M/IzeoPL8kOi+nGnfGaPpPJDovpxp3xmj6TyFp7M/IzeoPL8kOi+nGnfGaPpelauUXrVF21XTct10xVTXTO8VRPcmJ78NarOqj8UZD6B0Nd1SxoulX8/KpuV2bPR6VNuImqd6opjbeY78sUUzXVFNOsjviB/dQ0X0LqPwdH1z7qGi+hdR+Do+u7PRl7/LljahPBA/uoaL6F1H4Oj6591DRfQuo/B0fXPRl7/Lk2oTwQP7qGi+hdR+Do+ufdQ0X0LqPwdH1z0Ze/wAuTahPBA/uoaL6F1H4Oj6591DRfQuo/B0fXPRl7/Lk2oTwQP7qGi+hdR+Do+ufdQ0X0LqPwdH1z0Ze/wAuTahPB0NC1SxrWlWM/FpuUWb3S6NNyIiqNqppnfaZ78O+46qZoqmmrWGXFlZFrExb2RkVdCzZom5XVtM7UxG8ztHrI55PuGvTL+Bd+q9Tirzsax+h3vkSzm9nCsNsr5RVVaTMZT6svo1qqyXx5PuGvTL+Bd+qeT7hr0y/gXfqqHHq/Z+7e1V84+jXblfHk+4a9Mv4F36p5PuGvTL+Bd+qocPs/dvaq+cfQ25Xx5PuGvTL+Bd+qeT7hr0y/gXfqqHD7P3b2qvnH0NuV8eT7hr0y/gXfqnk+4a9Mv4F36qhw+z929qr5x9DblfHk+4a9Mv4F36r3tMz8bVMG1mYN3tuNc36FfRmnfaZieqYie7Es0r45ZecjTf2vztbzcUwuyudlFpZzMzM5deXdPuZpqzSh5fFXnY1j9DvfIl6jy+KvOxrH6He+RLxrDtKeMN5ZzAfSEAAAAAAAAC+OWXnI039r87WlCL8svORpv7X52tKHzy+7zafFPNNGjy+KvOxrH6He+RLObRnFXnY1j9DvfIlnNYej3Z18WlYAsTQAAAAAAXxyy85Gm/tfna1Dr45ZecjTf2vztbwukG7U/FHKW9GqUPL4q87Gsfod75EvUeXxV52NY/Q73yJVSw7SnjCSWcwH0hAAAAAAAAAuTk352Mr9Mq+RQniB8m/OxlfplXyKE8UDE97tOKanQZfagZfex0c/qeH7tawBZ0YAAAAAAuTk352Mr9Mq+RQptcnJvzsZX6ZV8ih4+ObpPGG1GqeAKUlZfAfTUAAAAAAAAC5OTfnYyv0yr5FCeIHyb87GV+mVfIoTxQMT3u04pqdBl9qBl97HRz+p4fu1rAFnRgAAAAAC5OTfnYyv0yr5FCm1ycm/OxlfplXyKHj45uk8YbUap4ApSVl8B9NQAAAAAAAALQ5Jfjn9j/UWgq/kl+Of2P9RaCi4zvlfhyhLToM58VeefWP0y98uWjGc+KvPPrH6Ze+XLu6PdpXwYreWAtiMAAAAAAWhyS/HP7H+oq9aHJL8c/sf6jy8Z3Ovw5w2p1WgAoyVnPirzz6x+mXvly8t6nFXnn1j9MvfLl5b6RYdnTwhDIAlYAAAAAAWhyS/HP7H+otBV/JL8c/sf6i0FFxnfK/DlCWnQZz4q88+sfpl75ctGM58VeefWP0y98uXd0e7SvgxW8sBbEYAAAAAAtDkl+Of2P9RV60OSX45/Y/1Hl4zudfhzhtTqtABRkrOfFXnn1j9MvfLl5b1OKvPPrH6Ze+XLy30iw7OnhCGQBKwAAAAAAnnJvzz5X6HV8uhcim+Tfnnyv0Or5dC5FKxze54Qlo0FD8zfPvqX7L5qhfCh+Zvn31L9l81Ql6P7zV8M84Yr0RcBcEYAAAAAAnnJvzz5X6HV8uhA085N+efK/Q6vl0ODE90tODNOq5AFBTKH5m+ffUv2XzVCLpRzN8++pfsvmqEXfQ7lu1n8MckM6gDqYAAAAAATzk3558r9Dq+XQuRTfJvzz5X6HV8uhcilY5vc8IS0aCh+Zvn31L9l81QvhQ/M3z76l+y+aoS9H95q+GecMV6IuAuCMAAAAAASjll599N/a/NVoulHLLz76b+1+arct93a0+GeTMar4AfPEyh+Zvn31L9l81Qi6UczfPvqX7L5qhF30O5btZ/DHJDOoA6mAAAAAAEo5ZeffTf2vzVa+FD8svPvpv7X5qtfCn9IN5p+GOcpKNBTfOTzz4v6HT8utcim+cnnnxf0On5daLA97jhLNeiBgLqiAAAAAAEo5ZeffTf2vzVaLpRyy8++m/tfmq3Lfd2tPhnkzGq+AHzxMpvnJ558X9Dp+XWgaec5PPPi/odPy60DX7DN0s+CGrUAd7AAAAAACUcsvPvpv7X5qtfCh+WXn3039r81WvhT+kG80/DHOUlGgpvnJ558X9Dp+XWuRTfOTzz4v6HT8utFge9xwlmvRAwF1RAAAAAAD1OFfPPo/6ZZ+XDy3qcK+efR/0yz8uEVv2dXCWYaMAfN0ym+cnnnxf0On5daBp5zk88+L+h0/LrQNfsM3Sz4IatQB3sAAAAAAPU4V88+j/AKZZ+XDRjOfCvnn0f9Ms/LhoxVOkPaUcElAq/nb+Jv239NaCr+dv4m/bf03Bg2+UePKWatFXgL0iAAAAAAHqcK+efR/0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AAAAAAAAAAAAAAAAAAAAAAAAAAAAAAAAAAAAAAAAAAAAAABWPZMfgO4o/N2fn7azlY9kx+A7ij83Z+ftgqrsG/7Fxj+cxP5XWo2XOwb/sXGP5zE/ld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a4/17K4d0azl4VuzcuV5FNqYvRMxtNNU96Y6/MwgH3UNa9C6d8HX9d6F2wy3vNHlLPLLixNUQuQU391DWvQunfB1/XPuoa16F074Ov67o9B3vuj5sbcLkFN/dQ1r0Lp3wdf1z7qGtehdO+Dr+ueg733R8zbhcgpv7qGtehdO+Dr+ufdQ1r0Lp3wdf1z0He+6PmbcLkFN/dQ1r0Lp3wdf1z7qGtehdO+Dr+ueg733R8zbhcgpv7qGtehdO+Dr+uuRx3u42t0y8r6/wBmYnMBEuZer52i6FYyNMv9pvVZNNuauhTVvTNNc7bTE9+IQWFjVb2kWdOsszOSWih/J9xL6ZfwLX1TyfcS+mX8C19V7H2fvPtU/Ofo024XwKH8n3Evpl/AtfVPJ9xL6ZfwLX1T7P3n2qfnP0NuF8Ch/J9xL6ZfwLX1TyfcS+mX8C19U+z959qn5z9DbhfAofyfcS+mX8C19U8n3Evpl/AtfVPs/efap+c/Q24XwKH8n3Evpl/AtfVPJ9xL6ZfwLX1T7P3n2qfnP0NuF8DoaBkXcvQtNyMirp3r2NbuV1bRG9U0xMztHru+8Sqmaappn1NwQPnJ52MX9Mp+RWpt7Fxwfzuy8rt5eGf7tZqyagGXx2fZz/2fp/ljbagGXw+zn/s/T/JttQDL4fZz/wBn6f5NtqAZfD7Of+z9P8m21AMvtGcK+djR/wBDs/Ih5+I4Z5lTTVt55+7L95Zpqzeo8bjDVL+i8OZefi02671nodGm5EzTO9dNM77THel7KL8zfORqX7L52hw3SmK7eimrSZjmzOiB/dQ1r0Lp3wdf1z7qGtehdO+Dr+ugYu3oy6flwi2pTz7qGtehdO+Dr+ufdQ1r0Lp3wdf10DD0ZdPy4NqU8+6hrXoXTvg6/rn3UNa9C6d8HX9dAw9GXT8uDalPPuoa16F074Ov6591DWvQunfB1/XQMPRl0/Lg2pTz7qGtehdO+Dr+ufdQ1r0Lp3wdf10DD0ZdPy4NqWlNFyq87RsDLuxTFy/j27tUU9yJqpiZ29brdx5fCvnY0f8AQ7PyIeootrERaVRHfKaEX5m+cjUv2XztCh18czfORqX7L52hQ62dH92q+KeUI69QB7rQAAAAAAaM4V87Gj/odn5EM5tGcK+djR/0Oz8iFd6Q9nRxb0PURfmb5yNS/ZfO0JQi/M3zkal+y+doV65bzZ/FHNvOihwH0NCAAAAAAAAvjll5yNN/a/O1pQi/LLzkab+1+drSh88vu82nxTzTRo8virzsax+h3vkSzm0ZxV52NY/Q73yJZzWHo92dfFpWALE0AAAAAAF8csvORpv7X52tQ6+OWXnI039r87W8LpBu1PxRylvRqlDy+KvOxrH6He+RL1Hl8VedjWP0O98iVUsO0p4wklnMB9IQAAAAAAAAL45ZecjTf2vztaUIvyy85Gm/tfna0ofPL7vNp8U800aPL4q87Gsfod75Es5tGcVedjWP0O98iWc1h6PdnXxaVgCxNAAAAAABfHLLzkab+1+drUOvjll5yNN/a/O1vC6QbtT8Ucpb0apQ8virzsax+h3vkS9R5fFXnY1j9DvfIlVLDtKeMJJZzAfSEAAAAAAAAC5OTfnYyv0yr5FCeIHyb87GV+mVfIoTxQMT3u04pqdBl9qBl97HRz+p4fu1rAFnRgAAAAAC5OTfnYyv0yr5FCm1ycm/OxlfplXyKHj45uk8YbUap4ApSVl8B9NQAAAAAAAALk5N+djK/TKvkUJ4gfJvzsZX6ZV8ihPFAxPe7Timp0GX2oGX3sdHP6nh+7WsAWdGAAAAAALk5N+djK/TKvkUKbXJyb87GV+mVfIoePjm6TxhtRqngClJWXwH01AAAAAAAAAtDkl+Of2P9RaCr+SX45/Y/wBRaCi4zvlfhyhLToM58VeefWP0y98uWjGc+KvPPrH6Ze+XLu6PdpXwYreWAtiMAAAAAAWhyS/HP7H+oq9aHJL8c/sf6jy8Z3Ovw5w2p1WgAoyVnPirzz6x+mXvly8t6nFXnn1j9MvfLl5b6RYdnTwhDIAlYAAAAAAWhyS/HP7H+otBV/JL8c/sf6i0FFxnfK/DlCWnQZz4q88+sfpl75ctGM58VeefWP0y98uXd0e7SvgxW8sBbEYAAAAAAtDkl+Of2P8AUVetDkl+Of2P9R5eM7nX4c4bU6rQAUZKznxV559Y/TL3y5eW9Tirzz6x+mXvly8t9IsOzp4QhkASsAAAAAAJ5yb88+V+h1fLoXIpvk3558r9Dq+XQuRSsc3ueEJaNBQ/M3z76l+y+aoXwofmb599S/ZfNUJej+81fDPOGK9EXAXBGAAAAAAJ5yb88+V+h1fLoQNPOTfnnyv0Or5dDgxPdLTgzTquQBQUyh+Zvn31L9l81Qi6UczfPvqX7L5qhF30O5btZ/DHJDOoA6mAAAAAAE85N+efK/Q6vl0LkU3yb88+V+h1fLoXIpWOb3PCEtGgofmb599S/ZfNUL4UPzN8++pfsvmqEvR/eavhnnDFeiLgLgjAAAAAAEo5ZeffTf2vzVaLpRyy8++m/tfmq3Lfd2tPhnkzGq+AHzxMofmb599S/ZfNUIulHM3z76l+y+aoRd9DuW7WfwxyQzqAOpgAAAAABKOWXn3039r81WvhQ/LLz76b+1+arXwp/SDeafhjnKSjQU3zk88+L+h0/LrXIpvnJ558X9Dp+XWiwPe44SzXogYC6ogAAAAABKOWXn3039r81Wi6UcsvPvpv7X5qty33drT4Z5MxqvgB88TKb5yeefF/Q6fl1oGnnOTzz4v6HT8utA1+wzdLPghq1AHewAAAAAAlHLLz76b+1+arXwofll599N/a/NVr4U/pBvNPwxzlJRoKb5yeefF/Q6fl1rkU3zk88+L+h0/LrRYHvccJZr0QMBdUQAAAAAA9ThXzz6P+mWflw8t6nCvnn0f9Ms/LhFb9nVwlmGjAHzdMpvnJ558X9Dp+XWgaec5PPPi/odPy60DX7DN0s+CGrUAd7AAAAAAD1OFfPPo/6ZZ+XDRjOfCvnn0f9Ms/LhoxVOkPaUcElAq/nb+Jv239NaCr+dv4m/bf03Bg2+UePKWatFXgL0iAAAAAAHqcK+efR/0yz8uHlvU4V88+j/pln5cIrfs6uEsw0YA+bplX87fxN+2/pqvWhzt/E37b+mq9ecG3Ojx5yiq1AHqNQAAAAAHqcK+efR/0yz8uGjGc+FfPPo/6ZZ+XDRiqdIe0o4JKBV/O38Tftv6a0FX87fxN+2/puDBt8o8eUs1aKvAXpEAAAAAAAA1AA+ZJwAAAAAAAAAAAAAAAAAAAAAAAAAAABjHs2Pwj6L+qafnrrZzGPZsfhH0X9U0/PXQaq5afg44V/VOJ8zSkiN8tPwccK/qnE+ZpSQAAAAAAAAAAAAAAAAAAAAAAAAAAAAAAAAAAAAAAAAAAAAAAAAAAAAAAAAARzjHjjhrgyxRd4m1jFwOnG9FuuZquVx4aaKYmqY9eIV95ZHlz27oeOOb0d/8AtPEVzo/y3/yBcgjvB/G/DfGWPXd4Z1jFz4ojeuiiZpuUR4aqKoiqI9mEiAAAAAVj2TH4DuKPzdn5+2s5WPZMfgO4o/N2fn7YKq7Bv+xcY/nMT+V1qNlzsG/7Fxj+cxP5XWowAAAAAAAAAAAAAAAAAAAAAAAAAAAAAAAAAAAAAAAAAAAAAAAAAAAAAAAAAAAAAAAAAAAAAAAAAAAAAAAAAAAAAAAAAAAAAAAAAAAAAAAAAAAAAAAAAAAAAAAAAAAAAAAAAAAAAAAAAAAAAAAAAAAAAAAAAAAAAAAAAAAAAAAAAAAAAAAAAAAAAAAAAAAAAAAAAAAAAAAAAAAAAAAAAAAAAAAAAAAAAAAAAAAAAAAAAAAAAAAAAAAAAAAAAAARfjbizyMeIv8A0LxV4p6f/teh0ej0fWnf77/JLY2NdvXFnZxnMkzklAq/7q//AMG/81/9g+6v/wDBv/Nf/Yd3oa+ex+sfVrtQtAVf91f/AODf+a/+wfdX/wDg3/mv/sHoa+ex+sfU2oWgKv8Aur//AAb/AM1/9g+6v/8ABv8AzX/2D0NfPY/WPqbULQFX/dX/APg3/mv/ALB91f8A+Df+a/8AsHoa+ex+sfU2oWgKv+6v/wDBv/Nf/YPur/8Awb/zX/2D0NfPY/WPqbULQAeY2BXPN/Uc3A8afEOZk43T7d0+03aqOlt0Nt9p6+7Puq58kOtenGo/Ga/pezdMGrvNlFrFURn9cms1ZNGDOfkh1r041H4zX9J5Ida9ONR+M1/S6fs9ae3DG20YM5+SHWvTjUfjNf0nkh1r041H4zX9J9nrT24NtowZz8kOtenGo/Ga/pPJDrXpxqPxmv6T7PWntwbbRgzn5Ida9ONR+M1/SeSHWvTjUfjNf0n2etPbg22jBnPyQ616caj8Zr+lox51/wAOquWztVZ55/pl9WYqzAQPnJ52MX9Mp+RW5btY+XtabLPLNmZyTwZfHv8A2c/9n6f5a7bUAy+H2c/9n6f5NtqAZfD7Of8As/T/ACbbUAy+H2c/9n6f5NtqAZfD7Of+z9P8m21AArLdA+cnnYxf0yn5Fam1yc5POxi/plPyK1Nrrge6RxlFXqAPYagAAAAADUDL7UCsdI/6fj+ySgQPnJ52MX9Mp+RWniB85POxi/plPyK3j4ZvdnxbVaKbAX9CAAAAAAAA0Zwr52NH/Q7PyIeo8vhXzsaP+h2fkQ9R83t+0q4ynhA+cnnYxf0yn5Fam1yc5POxi/plPyK1Nrhge6RxlFXqAPYagAAAAADRnCvnY0f9Ds/IhnNozhXzsaP+h2fkQrvSHs6OLeh6iL8zfORqX7L52hKEX5m+cjUv2XztCvXLebP4o5t50UOA+hoQAAAAAAAGjOFfOxo/6HZ+RD1Hl8K+djR/0Oz8iHqPm9v2lXGU8IvzN85GpfsvnaFDr45m+cjUv2XztCh1r6P7tV8U8oR16gD3WgAAAAAA0Zwr52NH/Q7PyIZzaM4V87Gj/odn5EK70h7Oji3oeoi/M3zkal+y+doShF+ZvnI1L9l87Qr1y3mz+KObedFDgPoaEAAAAAAABfHLLzkab+1+drShF+WXnI039r87WlD55fd5tPinmmjR5fFXnY1j9DvfIlnNozirzsax+h3vkSzmsPR7s6+LSsAWJoAAAAAAL45ZecjTf2vztah18csvORpv7X52t4XSDdqfijlLejVKHl8VedjWP0O98iXqPL4q87Gsfod75EqpYdpTxhJLOYD6QgAAAAAAAAXxyy85Gm/tfna0oRfll5yNN/a/O1pQ+eX3ebT4p5po0eXxV52NY/Q73yJZzaM4q87Gsfod75Es5rD0e7Ovi0rAFiaAAAAAAC+OWXnI039r87WodfHLLzkab+1+dreF0g3an4o5S3o1Sh5fFXnY1j9DvfIl6jy+KvOxrH6He+RKqWHaU8YSSzmA+kIAAAAAAAAFycm/OxlfplXyKE8QPk352Mr9Mq+RQnigYnvdpxTU6DL7UDL72Ojn9Tw/drWALOjAAAAAAFycm/OxlfplXyKFNrk5N+djK/TKvkUPHxzdJ4w2o1TwBSkrL4D6agAAAAAAAAXJyb87GV+mVfIoTxA+TfnYyv0yr5FCeKBie92nFNToMvtQMvvY6Of1PD92tYAs6MAAAAAAXJyb87GV+mVfIoU2uTk352Mr9Mq+RQ8fHN0njDajVPAFKSsvgPpqAAAAAAAABaHJL8c/sf6i0FX8kvxz+x/qLQUXGd8r8OUJadBnPirzz6x+mXvly0YznxV559Y/TL3y5d3R7tK+DFbywFsRgAAAAAC0OSX45/Y/1FXrQ5Jfjn9j/UeXjO51+HOG1Oq0AFGSs58VeefWP0y98uXlvU4q88+sfpl75cvLfSLDs6eEIZAErAAAAAAC0OSX45/Y/wBRaCr+SX45/Y/1FoKLjO+V+HKEtOgznxV559Y/TL3y5aMZz4q88+sfpl75cu7o92lfBit5YC2IwAAAAABaHJL8c/sf6ir1ockvxz+x/qPLxnc6/DnDanVaACjJWc+KvPPrH6Ze+XLy3qcVeefWP0y98uXlvpFh2dPCEMgCVgAAAAABPOTfnnyv0Or5dC5FN8m/PPlfodXy6FyKVjm9zwhLRoKH5m+ffUv2XzVC+FD8zfPvqX7L5qhL0f3mr4Z5wxXoi4C4IwAAAAABPOTfnnyv0Or5dCBp5yb88+V+h1fLocGJ7pacGadVyAKCmUPzN8++pfsvmqEXSjmb599S/ZfNUIu+h3LdrP4Y5IZ1AHUwAAAAAAnnJvzz5X6HV8uhcim+Tfnnyv0Or5dC5FKxze54Qlo0FD8zfPvqX7L5qhfCh+Zvn31L9l81Ql6P7zV8M84Yr0RcBcEYAAAAAAlHLLz76b+1+arRdKOWXn3039r81W5b7u1p8M8mY1XwA+eJlD8zfPvqX7L5qhF0o5m+ffUv2XzVCLvody3az+GOSGdQB1MAAAAAAJRyy8++m/tfmq18KH5ZeffTf2vzVa+FP6QbzT8Mc5SUaCm+cnnnxf0On5da5FN85PPPi/odPy60WB73HCWa9EDAXVEAAAAAAJRyy8++m/tfmq0XSjll599N/a/NVuW+7tafDPJmNV8APniZTfOTzz4v6HT8utA085yeefF/Q6fl1oGv2GbpZ8ENWoA72AAAAAAEo5ZeffTf2vzVa+FD8svPvpv7X5qtfCn9IN5p+GOcpKNBTfOTzz4v6HT8utcim+cnnnxf0On5daLA97jhLNeiBgLqiAAAAAAHqcK+efR/0yz8uHlvU4V88+j/AKZZ+XCK37OrhLMNGAPm6ZTfOTzz4v6HT8utA085yeefF/Q6fl1oGv2GbpZ8ENWoA72AAAAAAHqcK+efR/0yz8uGjGc+FfPPo/6ZZ+XDRiqdIe0o4JKBV/O38Tftv6a0FX87fxN+2/puDBt8o8eUs1aKvAXpEAAAAAAPU4V88+j/AKZZ+XDy3qcK+efR/wBMs/LhFb9nVwlmGjAHzdMq/nb+Jv239NV60Odv4m/bf01Xrzg250ePOUVWoA9RqAAAAAA9ThXzz6P+mWflw0Yznwr559H/AEyz8uGjFU6Q9pRwSUCr+dv4m/bf01oKv52/ib9t/TcGDb5R48pZq0VeAvSIAAAAAAABqAB8yTgAAAAAAAAAAAAAAAAAAAAAAAAAAADGPZsfhH0X9U0/PXWzmMezY/CPov6pp+eug1Vy0/Bxwr+qcT5mlJEb5afg44V/VOJ8zSkgAAAAAAAAAAAAAAAAAAAAAAAAAAAAAAAAAAAAAAAAAAAAAAAAAAAAAACKc0uL7PAvAuq6/dppuXMe30bFqqeq5dqno0U+xvMTPrRKVs3dm5qVdnhHh3TKapinKza79UR3+10bf1AUZy74O4g53ceZt7P1Cvq2v6hqF2On2umZ2pppp6uudpimnqiIie9DQtXYr8Fzg9qp1LXYydv+2m9bnr/4e19z1v8AN9dhjplvF5Y5uf0Y7dm6jXvV35ooppppj2p6c+2v0H578d8K8R8keYOLXh59cXKP/SMDPsx0YvUb7TFVPX7FVM7xtPfiW4OWXFlnjjgbStfsU026sq1/trUT/wBndpmaa6fYiqJ29bZUPZq6XbyOXuj6l0Ym/h6jFqKvBRct1dL/ADoocXYTajXf4G13T66pmnFz4u0796LluOr3aJn2waLAAAAVj2TH4DuKPzdn5+2s5WPZMfgO4o/N2fn7YKq7Bv8AsXGP5zE/ldajZc7Bv+xcY/nMT+V1qMAAAAAAAAAAAAAAAAAAAAAAAAAAAAAAAAAAAAAAAAAAAAAAAAAAAAAAAAAAAAAAAAAAAAAAAAAAAAAAAAAAAAAAAAAAAAAAAAAAAAAAAAAAAAAAAAAAAAAAAAAAAAAAAAAAAAAAAAAAAAAAAAAAAAAAAAAAAAAAAAAAAAAAAAAAAAAAAAAAAAAAAAAAAAAAAAAAAAAAAEN4y428jeqWsPxv8U9OzF3p9u6G29VUbbdGf8P+aawu9peK9iyjOWJnJMhV/wB1f/4N/wCa/wDsH3V//g3/AJr/AOw7fQ189j9Y+rG1C0BV/wB1f/4N/wCa/wDsH3V//g3/AJr/AOwehr57H6x9TahaAq/7q/8A8G/81/8AYPur/wDwb/zX/wBg9DXz2P1j6m1C0BV/3V//AIN/5r/7B91f/wCDf+a/+wehr57H6x9TahaAq/7q/wD8G/8ANf8A2Ha0rmZ4v1TDw/Gntfii9Ra6finfo9KqI326HX3WKsIvlMTM0frH1NqFjAPNbAgPH/GWocO6zZxMKziXLdePTdmb1NUzvNVUd6qOrzMIz91DWvQunfB1/XenY4RebaiLSiIyn3tZqiFyCm/uoa16F074Ov6591DWvQunfB1/XS+g733R8zbhcgpv7qGtehdO+Dr+ufdQ1r0Lp3wdf1z0He+6PmbcLkFN/dQ1r0Lp3wdf1z7qGtehdO+Dr+ueg733R8zbhcgpv7qGtehdO+Dr+ufdQ1r0Lp3wdf1z0He+6PmbcLkFUaLzG1fO1nAxLuNgRbv5Fu1VNNFe8RVVETt5ru9a13Derna3SYptfWzE5iueb+o5uB40+IczJxun27p9pu1UdLbobb7T192fdWMq/nb+Jv239N0YRTFV8oiY7+UsVaIH5Ida9ONR+M1/SeSHWvTjUfjNf0vLF28hZ+zHyR5vU8kOtenGo/Ga/pPJDrXpxqPxmv6Xlh5Cz9mPkZvU8kOtenGo/Ga/pPJDrXpxqPxmv6Xlh5Cz9mPkZvU8kOtenGo/Ga/pPJDrXpxqPxmv6Xlh5Cz9mPkZvU8kOtenGo/Ga/pelw3rur3uItKtXdVz7luvLtU1UVZFcxVE1xvExv1wjL1OFfPPo/6ZZ+XCK2sbOLOr7saT6iJaMAfPEyueb+o5uB40+IczJxun27p9pu1UdLbobb7T192fdVz5Ida9ONR+M1/SnnO38Tftv6ar12wiyoqudEzTHr5yiq1ep5Ida9ONR+M1/SeSHWvTjUfjNf0vLHpeQs/Zj5MZvU8kOtenGo/Ga/pPJDrXpxqPxmv6Xlh5Cz9mPkZvU8kOtenGo/Ga/pPJDrXpxqPxmv6Xlh5Cz9mPkZvU8kOtenGo/Ga/pPJDrXpxqPxmv6Xlh5Cz9mPkZpNw3rur3uItKtXdVz7luvLtU1UVZFcxVE1xvExv1wvpnPhXzz6P+mWflw0Yq2P0U0WlGzGXU3oFX87fxN+2/prQVfzt/E37b+m48G3yjx5SzVoq8BekQAAAAAAADUAD5knVfzt/E37b+mq9aHO38Tftv6ar15wbc6PHnKKrUAeo1AAAAAAGoGX2oFY6R/0/H9klAgfOTzsYv6ZT8itPED5yedjF/TKfkVvHwze7Pi2q0U2Av6EAAAAAAABqAB8yToHzk87GL+mU/IrU2uTnJ52MX9Mp+RWptdcD3SOMoq9QB7DUAAAAAAagZfagVjpH/T8f2SUCB85POxi/plPyK08QPnJ52MX9Mp+RW8fDN7s+LarRTYC/oQAAAAAAAGjOFfOxo/6HZ+RD1Hl8K+djR/0Oz8iHqPm9v2lXGU8IHzk87GL+mU/IrU2uTnJ52MX9Mp+RWptcMD3SOMoq9QB7DUAAAAAAaM4V87Gj/odn5EM5tGcK+djR/wBDs/IhXekPZ0cW9D1EX5m+cjUv2XztCUIvzN85GpfsvnaFeuW82fxRzbzoocB9DQgAAAAAAANGcK+djR/0Oz8iHqPL4V87Gj/odn5EPUfN7ftKuMp4Rfmb5yNS/ZfO0KHXxzN85GpfsvnaFDrX0f3ar4p5Qjr1AHutAAAAAABozhXzsaP+h2fkQzm0Zwr52NH/AEOz8iFd6Q9nRxb0PURfmb5yNS/ZfO0JQi/M3zkal+y+doV65bzZ/FHNvOihwH0NCAAAAAAAAvjll5yNN/a/O1pQi/LLzkab+1+drSh88vu82nxTzTRo8virzsax+h3vkSzm0ZxV52NY/Q73yJZzWHo92dfFpWALE0AAAAAAF8csvORpv7X52tQ6+OWXnI039r87W8LpBu1PxRylvRqlDy+KvOxrH6He+RL1Hl8VedjWP0O98iVUsO0p4wklnMB9IQAAAAAAAAL45ZecjTf2vztaUIvyy85Gm/tfna0ofPL7vNp8U800aPL4q87Gsfod75Es5tGcVedjWP0O98iWc1h6PdnXxaVgCxNAAAAAABfHLLzkab+1+drUOvjll5yNN/a/O1vC6QbtT8Ucpb0apQ8virzsax+h3vkS9R5fFXnY1j9DvfIlVLDtKeMJJZzAfSEAAAAAAAAC5OTfnYyv0yr5FCeIHyb87GV+mVfIoTxQMT3u04pqdBl9qBl97HRz+p4fu1rAFnRgAAAAAC5OTfnYyv0yr5FCm1ycm/OxlfplXyKHj45uk8YbUap4ApSVl8B9NQAAAAAAAALk5N+djK/TKvkUJ4gfJvzsZX6ZV8ihPFAxPe7Timp0GX2oGX3sdHP6nh+7WsAWdGAAAAAALk5N+djK/TKvkUKbXJyb87GV+mVfIoePjm6TxhtRqngClJWXwH01AAAAAAAAAtDkl+Of2P8AUWgq/kl+Of2P9RaCi4zvlfhyhLToM58VeefWP0y98uWjGc+KvPPrH6Ze+XLu6PdpXwYreWAtiMAAAAAAWhyS/HP7H+oq9aHJL8c/sf6jy8Z3Ovw5w2p1WgAoyVnPirzz6x+mXvly8t6nFXnn1j9MvfLl5b6RYdnTwhDIAlYAAAAAAWhyS/HP7H+otBV/JL8c/sf6i0FFxnfK/DlCWnQZz4q88+sfpl75ctGM58VeefWP0y98uXd0e7SvgxW8sBbEYAAAAAAtDkl+Of2P9RV60OSX45/Y/wBR5eM7nX4c4bU6rQAUZKznxV559Y/TL3y5eW9Tirzz6x+mXvly8t9IsOzp4QhkASsAAAAAAJ5yb88+V+h1fLoXIpvk3558r9Dq+XQuRSsc3ueEJaNBQ/M3z76l+y+aoXwofmb599S/ZfNUJej+81fDPOGK9EXAXBGAAAAAAJ5yb88+V+h1fLoQNPOTfnnyv0Or5dDgxPdLTgzTquQBQUyh+Zvn31L9l81Qi6UczfPvqX7L5qhF30O5btZ/DHJDOoA6mAAAAAAE85N+efK/Q6vl0LkU3yb88+V+h1fLoXIpWOb3PCEtGgofmb599S/ZfNUL4UPzN8++pfsvmqEvR/eavhnnDFeiLgLgjAAAAAAEo5ZeffTf2vzVaLpRyy8++m/tfmq3Lfd2tPhnkzGq+AHzxMofmb599S/ZfNUIulHM3z76l+y+aoRd9DuW7WfwxyQzqAOpgAAAAABKOWXn3039r81WvhQ/LLz76b+1+arXwp/SDeafhjnKSjQU3zk88+L+h0/LrXIpvnJ558X9Dp+XWiwPe44SzXogYC6ogAAAAABKOWXn3039r81Wi6UcsvPvpv7X5qty33drT4Z5MxqvgB88TKb5yeefF/Q6fl1oGnnOTzz4v6HT8utA1+wzdLPghq1AHewAAAAAAlHLLz76b+1+arXwofll599N/a/NVr4U/pBvNPwxzlJRoKb5yeefF/Q6fl1rkU3zk88+L+h0/LrRYHvccJZr0QMBdUQAAAAAA9ThXzz6P+mWflw8t6nCvnn0f9Ms/LhFb9nVwlmGjAHzdMpvnJ558X9Dp+XWgaec5PPPi/odPy60DX7DN0s+CGrUAd7AAAAAAD1OFfPPo/6ZZ+XDRjOfCvnn0f8ATLPy4aMVTpD2lHBJQKv52/ib9t/TWgq/nb+Jv239NwYNvlHjylmrRV4C9IgAAAAAB6nCvnn0f9Ms/Lh5b1OFfPPo/wCmWflwit+zq4SzDRgD5umVfzt/E37b+mq9aHO38Tftv6ar15wbc6PHnKKrUAeo1AAAAAAepwr559H/AEyz8uGjGc+FfPPo/wCmWflw0YqnSHtKOCSgVfzt/E37b+mtBV/O38Tftv6bgwbfKPHlLNWirwF6RAAAAAAAANQAPmScAAAAAAAAAAAAAAAAAAAAAAAAAAAAYx7Nj8I+i/qmn5662cxj2bH4R9F/VNPz10GquWn4OOFf1TifM0pIjfLT8HHCv6pxPmaUkAAAAAAAAAAAAAAAAAAAAAAAAAAAAAAAAAAAAAAAAAAAAAAAAAAAAAAAZW7OeergmO9/6b/QapZX7OamZo4Kr28zE5sT7faPoBYPYjfgYwv0vI+WudS/YiVRVyZxIieunMyIn32//VdAKP7MP8D8/rCx/KpDuwcn/wDdvF8d7tuL/K6mPZiVRHKDae/qNiI9ytEewdtzGk8W3NvM1X8amPapufSDTwADGPlreL/SXQPg732jZyN+QPhD1K6B+7rP1QZV8tbxf6S6B8He+0eBx52QvEnGnCeocP6jpej2MXNpppruWKLkV09GumuNt65ju0x3myfIHwh6ldA/d1n6queyI4R4b03k1xJl6dw9o+JlW6LM0XrGFbt1073rcTtVFO8dUzAKu7DnVLunYnFcWaKKunXjb9LfvRd+lo7yTZX5Gx7k/SoXsILFq9h8YdutUXNrmLt0qYnbqutQeIsX0NY+DgHiaVruRmZ9qxct2qaa995pid+qJnw+s97KuTZxr1ymImaKJqiJ9aHzbxce3XFVuxapqjuTTRETDmqiKqZpqiJiY2mJ74Il5Jsr8jY9yfpPJNlfkbHuT9KTeIsX0NY+Dg8RYvoax8HAPP0HVLuo1Xou0W6ehETHR37+7sa1m14GH261TTVV0op2q7jt2rFqzv2q1bt793o0xG76u26LtPRu0U1093aqN4BFPJNlfkbHuT9J5Jsr8jY9yfpSbxFi+hrHwcHiLF9DWPg4Bw6Pl152DTfuU001TMxtT3OqXT13Vr2nXrVFqi3VFVO89LfwvXt26LVPRt0U0U+CmNofN2xZvTE3bVuuY7k1UxIIt5Jsr8jY9yfpPJNlfkbHuT9KTeIsX0NY+Dg8RYvoax8HAOSzVNdmiue7VTEo9qWvZGLnXrNFq1NNE7RMxO/80kiIiIiI2iO84a8XHrqmquxaqqnuzNETMgjHkmyvyNj3J+l2MDiDJyM2zZrtWYprqimZiJ3/AJve8RYvoax8HD+0YmNRVFVGPZpqjriYoiJgHLXPRoqmO9G6J+SbK/I2Pcn6UtnrjrcHiLF9DWPg4BGfJNlfkbHuT9L0tC1e9qGTct3aLdMU0dLenfwx671PEWL6GsfBw+7WPZs1TNqzbomeremmIB19Wyq8LAuX7dNNVVO20VdzrmIR7yTZX5Gx7k/Sldyii5RNNymmume7FUbw4vEWL6GsfBwCM+SbK/I2Pcn6Xu6HnXNQxKrt2mmmqK5p2p7ncj6XZ8RYvoax8HDktWrdqno2qKaKd99qY2gHma/qd3Tosdpooq7Z0t+lv3tvpeR5Jsr8jY9yfpSm7ZtXtu3WqLm3c6VMTs+PEWL6GsfBwCM+SbK/I2Pcn6Unwrs38OzdqiIqroiqYjudcP54ixfQ1j4OHNTTFNMU0xEUxG0REbRAPA1fW7+Fn12Ldu1VTTETvVE79cey6XkmyvyNj3J+lKLmNYuVzVcsWq6p79VETL58RYvoax8HAIfRxzbiumb02abe/mpiivqjvy7/AJPuGvTL+Bd+qoub12Y2m5XMf8UuNbLPo9Zf1Kp8P9I9tdE8cU7z0O0zT3p6FfXB5OI/9x7ytTfbrv5Sv30nb7v5Wv30ofs9/eztrpxeOsOm7vqN61ZsbffU265nfvdyJdi9x7oM2qoxM+Ll/bzFM2bkRM+9UbVcuVxtVXVVHgmd3zEzTMTTMxMd+E1HR6y2fvVTn4ZcmNtc/k4j/wBx7ys8nEf+495Wpvt938rX76Tt938rX76UP2e/vZ2124nHelU01eOeVRYr38xFNq5O8e1EmXx3pNVFMaZlUX7m/moqtXI2j24hSFddVf39VVXszuUV1UTvRVNM+tOyb7PWWx+Kdrwy5Mba7bHFt7Iomq1bsVUxO2/Rqjr91yeSbK/I2Pcn6Xm8orNvI4bya8i3RdrjLqiKq6YqnboUdXWnHiLF9DWPg4Vq9WPkLWqyzzybxOb50zIqy8GzfriIqrjeYjud1FcrjrCqub6det3rO3XVVbrid/B1xHrJlRRTboimimKaY7kRG0QzHTcrojaiuqmPBE7O7DcPpvsV5zlMZfrn9GKpyXL5OI/9x7ysjjiN+vtG3/BWpvt938rX76Tt938rX76Xo/Z7+9jbXp5PuGvTL+Bd+q6Nzjm1NyqbFVmuzMz0KporjenvT7ilXJF67EREXK4iP96U1p0essv+OqfHL6Mba5PJxH/uPeVuTH45xab1M51y1ax/71dNuuZjweHv7KX7fd/K1++l/KrtyqNqrlcx4JlFT0ejONqvqNtedzj3h6bdUWNQiq7tPQpmxc66u9H3ro+TiP8A3HvK1MRMxMTE7TD77fd/K1++lJadHrP+nVPj/o21yeTiP/ce8re5wzrc6zF+ra30be0b0xMdc+yz/wBvu/la/fSuHk7PS4byq6uuvxXVHSnu7dCjq/zl51+wjzSy8rtZtoqzSzW825gYcXrVNNVXSinarud94PkmyvyNj3J+lK7tu3dp6N2imunu7VRvDi8RYvoax8HDxWyHeTiP/ce8rdvG480Wm1EZ+bTZyO/RTZuTER3u5EqQ7fd/K1++l8VVVVTvVMzPhmVqs+j1Gf8AyVTl7v8ASPbXdl8dafVXT42X7d+jbzU1Wq42n24hweTiP/ce8rU1Rcrojaiuqn2J2f3t938rX76WtfR6nP7tfUba5PJxH/uPeVu/Tx7w50Y7ZqO1e3XHaLnVPvVGdvu/la/fS+O73W9n0es/6lU+H+jbXVe45x5u1TiV2rljfzFc264mYfHk4j/3HvK1N03blMRFNyuIjvRVJ2+7+Vr99KOej0Z9VfUba5rPHNiLtM5Vdm3Y383VFuuZiHenj3hvaejqO9XejtF36qi5vXKomJuVzE96apcaWz6PWWX/ACVTn7svoba7cfi+7kdLtNFiro93zNUf9XN5Jsr8jY9yfpRrk1RRk+PHiimm70e07dsjpbff9zdZfiLF9DWPg4V2+Xfza2qss88suWbeJzh5ehave1DJuW7tFumKaOlHR38PsunqfGmkY1y/jWMumvOtVzbm1Var2iqJ2qjfbbq2nvpHax7NmqZtWbdEz1TNNMQzxxRVNPFOrzTMxPiy91x/xy6sMuNF8qqpqmYyjqYqnJafk4j/ANx7ys8nEf8AuPeVqb7fd/K1++k7fd/K1++l6X2e/vY213YvHmj025jUsumxe36qabNyY6Ph6on13zl8d6ZX0PGvJov7b9PpWrkbeDuxHrqRqqqrneuqap8MzuUV10b9CqqnfwTsmno9ZbHVVO14ZcmNtc3k4j/3HvKzycR/7j3lam+33fytfvpO33fytfvpQ/Z7+9nbXla494fi3TGRqEUXoiOnTFi5MRV34+9dXI46xar1U4F21dx/7tdVuuJnw93bvqUmZmZmZ3me++qbtymNqa64jwRKavo9ZbP3Kpz9+X0Y21y+TiP/AHHvK3a07iu5m5NFu3RZmJrppq2pqjbefXUj2+7+Vr99Ky+TNNN+dXm/EXJo7TNM1xv0fv8Aub9xwXzBvNrGq12s8sueTMVZytFFLnEmVTcqpizZ2iZjuT9KVuCcLFmd5xrO/wCbh4TdD6+NporqpqixFVM7THQq7rkxeOsKm7vqN61ZsbffU265nfvdyJVTxPcro4k1aiiuqminLuxFMTtER056nl1XK642qrqqjwTO6y2WARVFNVVXVLSa15XuPNBm1VGJnRcv7eYpmzciJn3rpeTiP/ce8rUxEzTMTTMxMd+H32+7+Vr99KW06PWef/HVPj/pjbXJ5OI/9x7yt2cTjvSqaavHPKosV7+Zim1cnePaiVJdvu/la/fS+a66q583VVV7M7sUdHqc/v19XuNtd+Xx3pNVFMaZlUX7m/moqtXI2j24h1vJxH/uPeVqZorqoneiqaZ9adn12+7+Vr99JX0eoz+5X1e821yeTiP/AHHvK3dsceaFFqmMzOi3kf36Is3JiJ97Kju33fytfvpfFUzVMzVMzM9+WbPo9Rn/AMlU5e7/AEba8quMcfKu1TpFdvIsUxHSqqorpmJ8HXseSbK/I2Pcn6UZ5MWbd6NYi9bouRT2naK6YnbfprM8RYvoax8HDwL9d6btb1WVM9UfTNvE5wjVPEuVNUR2mx1z4J+l2crjbh/Eyr2Pkah0L1mubddPabk7VRO0xvFPhe54ixfQ1j4OGeuKvPPrH6Ze+XLqwq42d8rqptJmMo9TFU5LVucc2puVTYqs12pmehVNFfXT3pfzycR/7j3lam4vXYiIi5XER/vSdvu/la/fS9Kej3dWxtrox+OcWm9TOdctWsf+9XTbrmY8Hh7+ztXOPeHpt1RY1CK7209CmbFzrq70feqMqu3Ko2quVzHgmXzEzExMTtMJaOj1ls/fqnP3ZfRjbXP5OI/9x7ys8nEf+495Wpvt938rX76Tt938rX76UP2e/vZ212YnHem0TV46ZFFiJ26HRtXJ38PcifWfWVx5o9VrbTsym9f3+9qs3Ijbw9cQo+uuuvbp1VVbeGdymqqid6appnwxOyaOj1lsddU7XhlyY21zeTiP/ce8rcljjG5kVzTapsVVRG+3RqjqUv2+7+Vr99KccoojI4kyaMiO20RiVTFNfmo36dHX1uK9YJ5CyqtdrPJmKs1r6Pl15uDRfuU001VTMbU9zql0td1a9p9+3Raot1RVTvPS38PsvYt26LVPRt0U0Ux3qY2h83cezemJu2rdcx1RNVMS8BuhlfG00V1U1RYiqmdpjoVd1/PJxH/uPeVqu4nuV0cSatRRXVTRTl3YimJ2iI6c9TzO33fytfvpWSjANumKtvVptrzp494c6MdPUdq9uuO0XOqfeune45x5u1TiV2rljfzFU264mYUq+6btymIim5XER3oql0WnR6yy+5VOfvy+jG2uTycR/wC495W+rPHNiLtM5Vdm3Y383VFuuZiFM9vu/la/fSTduVRMVXK5ie9NUoo6PRn11s7a9KuPeG9p6Oo71d6O0Xe7715/k4j/ANx7ytS7k7fd/K1++lJadHrPq8nVPj/pjbXJ5OI/9x7ytzYnHWBTXPjnft2Le3mZptVzvPg6olSvb7v5Wv30v5XcrrjauuqqPXndpR0epz+9X1G2vinjHS821ejSMqnIyLdMVzRVarpjo9KImeuI/wAUOv5Jsr8jY9yfpQbk/boucS5VNyimumcOreKo3j7+hb/iLF9DWPg4eNiV1outv5OiZyy9bemc4RnyTZX5Gx7k/S+rXG+lY/St6tlU4+TE/eU2rlUdHbqneIlJPEWL6GsfBwo3mVRTb401GiimKaKe17UxG0R/s6W2F3Oi+W02dczERGfV4MVTlCycvjvTK+h415NF/bfp9K1cjbwd2I9d1/JxH/uPeVqZorro36FVVO/d2nZ9dvu/la/fS9ivo9Ttfcr6ve121yeTiP8A3HvK3etce8PxbpjI1CKL0RHTpixcmIq78feqN7fd/K1++l8TMzMzM7zPfZs+j1nn/wAlU+H+jbXXkcc4tV6qcC7au4/92uq3XEz4e7t33H5OI/8Ace8rU1TduUxtTXXEeCJf3t938rX76WtXR6M52a+o21y0cc24rpm9Nmm1v5uqKK+qO/Lv+T7hr0y/gXfqqLm9dmJiblcxP+9LjSWfR6y/qVT4ZfQ210TxxTvPR7TNPenoVuSxxjcyK5ptU2Kqojfbo1R1KX7dd/K1++lOOUURkcSZNGRHbaIxKpimvzUb9Ojr63FesE8hZVWu1nkzFWaxtF1m/n5vabtu3TT0Zq3pid/5vW1G/Vi4N69RETVRTvET3H3axrFqrpWrNuirub00xEuSuimumaa6YqpnuxMbxLwG6FXuM6rNyaLlNiK47sdGp8+TiP8A3HvK0A5j1TZ4z1G3ZmbduO17U0dUR/s6e8jXb7v5Wv30rFYYF5WzptNrWIn5tJrXbicd6VTTVGp5VFivfzMU2rk7x7USZfHelVU0xpmVRfub+aiq1cjaPbiFIV11VzvXVNXszuUV1UTvRVNM+tOzq+z1lsfina8MuTG2ubycR/7j3lZ5OI/9x7ytTfb7v5Wv30nb7v5Wv30ofs9/eztrxsceaFFqmMzOi3kf36Is3JiJ966+Vx1hVXd9OvW71jb76q3XE7+DriFJ1TNUzNUzMz35fVNyuiNqa6qY8ETsmq6PWWz92qc/DLkxtrl8nEf+495WRxxTv5rtER3/ADFam+33fytfvpO3XfytfvpQ/Z7+9nbaD0bibSNayqsfTMvt16mibk09qrp2piYjfeYjvzDoZXEWTZyr1qm1ZmmiuaYmYnvT7KB8m/PPlfodXy6Fu1YeNVVNVWPZmqZ3mZojreRiV1outv5OiZyy9bamc4RnyTZX5Gx7k/S46ONbGPldHUq7VizT9/VTRXVMdXV3N/WSrxFi+hrHwcKO5k/7PjLUbVvzFqO17UU9UR/s6Z7jOG3OL5a+TqnKIjP9YKpyWdc494em3VFjUIrvbT0KZsXI3q70fe+F0fJxH/uPeVqYiZiYmJ2mH32+7+Vr99L27To9Z5/8dU+P+mm2uTycR/7j3lbsYnHem0TV46ZNFiJ26HRtXJ38PcifWUn2+7+Vr99L5rrrr26dVVW3hndrR0ep2vv19XuNteGVx5o9VvbTsym9e366arNyI28PXEes6vk4j/3HvK1M01VUTvRVNM+GJ2fXb7v5Wv30lp0eoz+5VOXvNtcnk4j/ANx7yt3MbjzRKbURn5tNrI/vUU2bkxHg7kSo/t938rX76XxVVNU71TMz4Zlmz6PUZ/8AJVOXu/0ba7cvjrT6q6fGy/bv29vNTVarjafbiHHZ4zqvXIot02JrnuR0alMUXK6I2orqpj1p2SblxVN7jPTrd6ZuW57ZvTX1xP8As6u8hvOBU2VFdpTV1REz8oZitZXkmyvyNj3J+lK7VU126Kp7sxEuLxFi+hrHwcOeIiI2jqhW26JatxLqGHqN/HsYNq7at1bU1zXtM/5up5LdV9LbHwn+qZV4mPXVNVePaqqnuzNETMv54ixfQ1j4OG8VR3c/qIjZ4q1i7dpotaRZu11TtFEX4pmr1t56od2rWuJIpmZ4V2iO/wCONudv8kioxMeiqKqMezTVHcmKIiYc0xvG09cJKLWimMpoif8A5ftMMIP5LdV9LbHwn+p5LdV9LbHwn+qY+IsX0NY+Dg8RYvoax8HCPajuj9fqyimJxLrmTXVTj6Fbyaojeaacqm3tHh3lzZOv8Q2LU3L/AA1TYoju3Ks6iuI9qOtKLWPZszM2rVuiZ6pmmmIfVy3Rcomm5RTXTPeqjeEkWtEU5bEcfvfXL9GMkJ8luq+ltj4T/U8luq+ltj4T/VMfEWL6GsfBweIsX0NY+DhHtR3R+v1ZeFoWtatqGTbpv6PTRiTMxXlU5FO1ExG8R0O7PXtHt+s7uv6nd06bHaaKKu2dLfpb97b6Xq2rVu1T0bVFNFO++1MbQ+bti1e27daoubdzpUxOzFVUVZZRl8/3zEW8k2V+Rse5P0vG1nXdevZVNWn5Hie1FERNNFFuYmreevzcTPgT/wARYvoax8HB4ixfQ1j4OGbOvYnOIiePWK2ivmNciK7FXStVddFW2NG8T3JfFWpcZ49U28zMrtX4++piixO3g7keBaVNMU0xTTERTEbREdyHHcxce5XNVyxarqnuzVREy7K7/NVOz5OiOFLGSr/Hjiv0wr+CsfVf2NV4urmKLOdXVcq6qY7XY6570ferN8RYvoax8HBTh41NUTTj2YmOuJiiOpFF7mP/ABp/+MGStv8A/JX/AOfiZxeO/FkdVWfXEx3f9lY+qtVweIsWe7jWPg4S2l/mvLKzojhSZKx8eOK/TCv4Kx9V9Uahxrkz2vAyqrt7u9GaLEdXtxCzPEWL6GsfBw+rWNYtVdK1Zt0VdzemmIlHTfJpnPYpn/8AzBkrOq7zEs0zcyq5t2aeuqqIxp2j2nNpmt8RWs63XmZU3rEb9Kiu3aiJ6p2+9iJ7u3cWVXRTXTNNdMVUz3YmN4lw+IsX0NY+Dhm2vk2v/hTHCCIRnyTZX5Gx7k/S9rQtQuajZu13aaKZoq2jo7u54ixfQ1j4OHJas27MTFq3RRE92KaYhxsoFzCsa1OsWL2BlZmPhTYij/YZHa4m50qpnq38Ex17It2viD011X45P0rmu2bd6Ii7boriO5FVMS4/EWL6GsfBw7aL9a0UxTTllHuYyU72viD011X45P0uSnSOOb1MXMXJ1K5Zq66ap1CI3j261veIsX0NY+DhzUUU0UxTRTFNMdyIjaIS2eKWtE5zTTPGGNlTNeHxVjT2vP1DU7V7u9GM7fq9qqXz2viD011X45P0rku41i7V0rtm3XV3N6qYmXz4ixfQ1j4OGtWJW1U55RHgzsqd7VxDPVTquqTM9z/0yfpcvjHx/wDltR/eMfXW74ixY7mNY+Dhzt7PFbWjPOmmeMMbKl5scR25mi9qmqU3KeqqnxZM7T34++fztfEHprqvxyfpXFVh41VU1VY9mZmd5maI6zxFi+hrHwcI5xG2nu+TOyrjgy3rEcSYc5moZ97Hjp9Ki7kzXTPmKtt436+vZZOZdmziX7tMRNVFFVURPc6o3LeLj264qt2LVFUdyaaIiXJVTFVM01RE0zG0xPcly21tVbVbVTMRkifkmyvyNj3J+lDeMsa/xBqlrKqt7TRZi15iYiOqqqe/7K2PEWL6GsfBweIsX0NY+Dhmwt67vXt2c5SxMZqMo4O1XL38bsWq90fv97tFO3g7sx67+18Fa1ix08/Dm1anqiqL1uev2pn1162rFqzv2m1Rb37vRpiN31dtW7tPRu0U10777VRvD04xy8xRsdXHrz5sbEKE8jN7/DX76k8jN7/DX76le3iLF9DWPg4PEWL6GsfBwh9L3r2jZhRtHBGuZFPbMLBm7YnuVTetxv4e7VD5r4Q1PFno6hjVWa566Yi5RO8e1Mr5t26LdEU26KaKY71MbQ+buPZvTE3bVuuY6omqmJTVY5eZo2erj158zYhQ3kZvf4a/fUnkZvf4a/fUr28RYvoax8HB4ixfQ1j4OEPpe9e0bMKOjgPiSqN6dO3pnrie32+575zaZw/maZquJeyLNVF/GvUXKqZrpmImmqJ70+svKIiI2jqhw14mPXVNVePZqqnuzNETMpLXG7za07PVHDP6mzCMeSbK/I2Pcn6XZ07X8jJzbNmu1aimuraZiJ3/AJvd8RYvoax8HD+0YmPRVFVGPapqjuTFERMPIbK65mcNatrGu2MrT8Xt2PRjU0VV9sop2mKq5nqmYnuTCG+Rm9/hr99Sv2YiY2nrhweIsX0NY+Dh6VGLXizs6bOicohrswonyM3v8NfvqX1RwfqeVPR0/GqvVx11RNyiNo9uYXp4ixfQ1j4OH3ax7NmZm1at0TPVM00xDejGb1TOeeZswoqvgjXMentmbgzasR3aovW528Hcqlx+Rm9/hr99Svu5bou0TTcoprpnvVRvDi8RYvoax8HDa0xu9VznExHA2YUT5Gb3+Gv31Lko4K1rKjp4GHN2z3Jqm9bjr9uYXl4ixfQ1j4OHLatW7VPRtUU0U93amNoYs8avVE5zMTxNmFD18HaribeOOLVZ6X3m12irfw9yZ9Z8eRm9/hr99Svm7YtXtu3WqLm3c6VMTs+PEWL6GsfBwxXjV6qqzzy4GzCk9K0O9haph5UUVTNi9Rd66qdvM1RP/Rd2Jdm9iWbtURFVdFNUxHc643fPiLF9DWPg4c1NMU0xTTERTEbREdyHFeL1aXmYm0nPJmIyR/VtcyMPPu2Ldu1VTTttNUTv1xE+FC+NvFHEXiLp26Y8T9P/ALOdvvuj3d5/3VoXMXHuVzVcsWq6p7s1URMvnxFi+hrHwcNLG2rsK4tKJ64ZmM1FRwvk3Jiizbrqu1dVNPTpjee9Dk8gPEvpb/HtfWXjTh41NUVU49mJid4mKI6nO9Ozxy80a5Txz+rXYhQXkZvR1VUVxPf83SeRm9/hr99SvbxFi+hrHwcHiLF9DWPg4RemL17RswoujhHUMme14GPVdvd3ozcojq9uYfVXA2v2aZuZWBNuzT11VRetztHtVL0tY1i1V0rVm3RV3N6aYiXJXRTXTNNdMVUz3YmN4lNTjl5pp2eqff158zYhQfkZvf4a/fUnkZvf4a/fUr28RYvoax8HB4ixfQ1j4OEPpe9e0bMKMo4M1jKiatPxJvUU9VUzdojafbmHa07hXWNH1PDzM/D7VTavUXKZ7bRVEzTVE9e0z4F22rNuzExat0URPdimmILtm3eiIu26K4juRVTE7JKsbvNVnNnOXHrz5mzCK+SbK/I2Pcn6TyTZX5Gx7k/Sk3iLF9DWPg4PEWL6GsfBw8hsgPMDSNV4mwdGvadixeqoi7NyIrppinfo7ffTHglCa+EdQxp7Xn49Vq93ejFyier2plfVFFNFMU0UxTTHciI2iHHdxrF2rpXbNuurub1UxMvSscVt7GxixoyiI9fr7+9rsxM5qH8jN7/DX76k8jN+eqmiuap7kdOle3iLF9DWPg4IwsWJ6sax8HDPpi9e0bMKO8gPEvpb/HtfWcc8L5NEzRdt103KeqqOnT1T31+OCrDxqqpmrHszM9czNEdaW0xy816ZRwz+psQonyM3v8NfvqX1TwnnZFXa8KzXdvz97TNyiN/D3ZjvL08RYvoax8HD6t4uPbriq3YtUVR3JpoiJR04zeomJ2jZhRk8C8Q24mu/p/RtU9ddXb7c7R35++cXkZvf4a/fUr8qpiqmaaoiaZjaYnuS4fEWL6GsfBw3tMbvVc5xlHD/AGbMKT0rQ72FqmHlRRVM2L1F3rqp28zVE/8ARbugand1Ht/bqKKe19Hbo79/f6Hf8RYvoax8HD7tWLVnftNqi3v3ejTEbuC8Xq0vMxNpOeTMRk6euZ1zAw6btqmmqqa4p2q7ncn6FdcbeKOIvEXTt0x4n6f/AGc7ffdHu7z/ALq07tq3dp6N2imunffaqN4cXiLF9DWPg4aWNtXYVxaUT1wzMZqJ8jN7/DX76lyUcEa5kU9swsGbtifvapvW438PdqheXiLF9DWPg4ctu3Rboim3RTRTHepjaHpWeN3qic5mJ4tdmFDV8Ializ0dQxqrNyeumIuUTvHtTL58jN7/AA1++pXzdx7N6Ym7at1zHVE1UxL48RYvoax8HDWvGb1VOeeRswonyM3v8NfvqXL5AuJJ66dO3pnuT2+39ZePiLF9DWPg4c8RtG0dxvZ45eqM88p4/wCzZhQdXCuXZmbeTarovU9VVMV0ztPuv55Gb3+Gv31K968THrqmqvHs1VT3ZmiJmX88RYvoax8HCOcYvUzntGzCiqeFcy9MW8a1XXeq6qaZrpjefblyTwHxHTG9enbUx1zPb7fc98vKjEx6KoqosWqao7kxRETDmmImJiY3iUtnjl5ojKcp45/U2IRLyTZX5Gx7k/SeSbK/I2Pcn6Um8RYvoax8HB4ixfQ1j4OHjNlZ8Z4uq8Wzh04OJRcrxunMxTXFHVV0f8U+sjNfBGuY9PbM3Bm1Yju1Retzt4O5VK9bWPZszM2rVuiZ6pmmmIfVy3Rdomm5RTXTPeqjeHqXfFre72MWNERlHHPr8Ws0xM5qE8jN7/DX76k8jN7/AA1++pXt4ixfQ1j4ODxFi+hrHwcMel717Rswo2jgrWsqO2YGFN2z3OlN63HX7cw/lfB2q4m3jji1WZq+82u0Vb+HuTPrL4tWrdqno2qKaKe7tTG0Pm7YtXtu3WqLm3c6VMTsmnHLzNGx1cevPmbEKG8jN7/DX76k8jN7/DX76le3iLF9DWPg4PEWL6GsfBwh9L3r2jZhR0cCcQ3Iiuzp/StVddFXb7cbx3p++fFXCedj1TazLNdu/T99TFyidvB3J8C+qaYppimmIimI2iI7ziuYuPcrmu5YtV1T3ZqoiZlNXjl5rpy6o4Z/U2IUR5Gb3+Gv31K1cTiLJvZVm1VasxTXXTTMxE9+fZSHxFi+hrHwcFOHjU1RVTj2Yqid4mKI6nBeb5a3nLys55MxGTnVrxpk5GvabbxKrdERbvxc8x1T1RVHfn11lODxFi+hrHwcIbK0qsq4ro1hlRPkZvf4a/fUvqjhHUMme14GPVdvd3ozcojq9uYXp4ixfQ1j4OH1axrFqrpWrNuirub00xEvRpxm9Uznnm12YUXVwPr1imbmVgTbsU/fVRetzt7lTj8jN7/DX76lfldFNymaa6YqpnuxMbxLh8RYvoax8HDa0xu9VznExHD/AGbMKJ8jN7/DX76l90cGaxlRNWn4k3qI6qpm7RG0+3MLz8RYvoax8HDktWbdmJi1booieuYppiGKMavVE5zOfE2YURXwZq+LEVahiVWaKuqmYu0TvPtTL48jN7/DX76lfV2zavREXbdFcR3OlTE7OPxFi+hrHwcFeNXquc4nLgbMKJ8jN7/DX76lyU8Da/epi5jYE12auumqb1uN49upeXiLF9DWPg4c1FFNFMU0UxTTHciI2iGbPG71ROczE8f9mzDwta1q/gZvabVu1VT0YneqJ3/m6HkmyvyNj3J+lKLmNYu1dK7ZtV1dzeqmJl8+IsX0NY+Dh5DZXfGWTlcQ6ZaxO1Ub03ouR0J2neKao78+uiXkB4l9Lf49r6y8YwsWJ3jGs7/m4c70rpittdKNiiImPf8A7azTEqDnhfJomabtuum5T1VR06eqe+/nkZvf4a/fUr2qw8aqZmrHszM9czNEdZ4ixfQ1j4OG04xep/8AI2YUXRwnnZFXa8KxXdvz97TNyiN/D3Zh91cC8Q24mu/p/RtU9ddXb7c7R35++XnbxbFuuKrdi1RVHcmmiIlyVUxVTNNURNMxtMTHVKWjHLzTTs9U8c/qbEKD8jN7/DX76k8jN7/DX76le3iLF9DWPg4PEWL6GsfBwh9L3r2jZhRlHBuq5e/jdi1Xuj9/vdop237ndmPXf2vgrWsWOnn4c2bU9UVRetz1+DqmfXXrasWrO/abVFvfu9GmI3f27at3aejdoprp332qjeE0Y5eYo2Orj158zYhQvkZvf4a/fUrQ8k2V+Rse5P0pN4ixfQ1j4ODxFi+hrHwcOC83y1vOXlZzyZiMnFpGVXm4Fu/cpppqq33inudU7IlzPs3M/ExsGinemK4v7xO07xFUd/2U3t26LdEU26aaKY7kUxtD5u49m9MTdtW65jqiaqYlDZWlVlXFdGsMqG8jN7/DX76k8jN7/DX76le3iLF9DWPg4PEWL6GsfBw7/S969prswo7yBcST106dvTPcnt9r6zjq4Vy7UzbybVdF6nqrpiumdp91fkdUbR3HDXiY9dU1V49mqqeuZmiJmU1pjl5rjKMo4Z/U2IUR5Gb3+Gv31L+08K5l6Yt4tquu9V1U0zXTG8+3K9fEWL6GsfBw/tGJj0VRVRYtU1R3JiiImEUYxeonPaNmFGzwHxHTHSr07amOuZ7fb6o984vIze/w1++pX7MRMTExvEuDxFi+hrHwcJLTHL1XplHD/ZswonyM3v8ADX76l9UcH6nlT0dPxqr1dPXVE3aI2j25heniLF9DWPg4fdrHs2ZmbVq3RM92aaYhpRjN6pnPPM2YePYryNH4TwKa7dMZFjHs2q6Kp3iKopiJjql53kmyvyNj3J+lK7lui7T0blFNdPgqjeHF4ixfQ1j4OHmVVTVVNU+tsrvjLKyOINLtYtVuiIovRd8x1T1U1R359dEaOCtayY7ZgYU3bPc6U3rcdftzC8vEWL6GsfBw5bVu3ap6Nqiminu7UxtDuumJ291jZoymO6WJpiVD18HaribRqOLVZmr7za7RVv4e5M+s+PIze/w1++pXzdsWr23brVu5t3OlTE7PjxFi+hrHwcJa8ZvVVWeeXBjZhRPkZvf4a/fUuWOBOIrkRXZ0/pWquumrt9uN470/fLx8RYvoax8HDmppimmKaYiKYjaIjvNrPG71RrlPH/ZswoWrhPNx6ptZlmu3fp++pi5RO3g64nwbPnyM3v8ADX76le9zFx7lc13LFquqe7NVETMv54ixfQ1j4OGlWMXqZmdo2YUVHC+TcmKLNuuq7V1UU9OmN570OTyA8S+lv8e19ZeNOHjU1RVTj2Yqid4mKI6nOls8cvNEdeU8c/qbEKC8jN6O7RXv/wAdKxtK13KwtLw8WLVqYsWaLXXvv5mmI8PrJh4ixfQ1j4ODxFi+hrHwcOG8X22vMRFpOeTMREPJ0TWb+fmTZu27dNMUTVvTE79713zx5i15vCmdj24maq+h1RMR3LlMz3fYe1axrFqrpWrNuirub00xEuSuim5RNNdMVUz3YmN4lz2dc2dUV06x1sqD8jN7/DX76k8jN7/DX76le3iLF9DWPg4PEWL6GsfBw9D0vevaa7MKMo4M1jKiatPxJvUR1VTN23G0+3MFfBmr4u06hiVWaauqmYu0TvPtTK97Vq3ZiYtW6KInrmKaYgu2bV6Ii7boriO50qYnZN6cvOxsdXHrz5mxChfIze/w1++pPIze/wANfvqV7eIsX0NY+Dg8RYvoax8HCH0vevaNmFG08Da/epi5jYE12auumqb1uN498+a+EtQxp7XnWKrV7u9GLlE9XtTK+qKaaKYpopimmO5ERtEOO5jWLtXSu2bVdXhqoiZTVY5eaqdnqj39efM2IUP5Gb3+Gv31J5GL89VNFc1T1RHTp7q9vEWL6GsfBwRh4sTvGNZ3/Nwh9MXr2jZh19Ax7uJoWm4+RT0L1nGt266d4naqKYiY3j13i5PEWTayLtum1ZmKK5pjeJ70+ylLgqw8aqZmrHszM9czNEdbzqqpqqmqfW2QXibU8nWNDycCq1biLvR66OqeqqKu/PrILTwnnZFXa8KxVdvz3KZuURv4e7ML08RYvoax8HD6t41i3XFVuxaoqjv00REuu64hbXWNmznqzzYmIlRlXAvENqJrv6f0LVPXXVF+3O0d+fvnF5Gb3+Gv31K/KqYqpmmqImmY2mJjeJcPiLF9DWPg4dVpjd6rnOMo4f7Y2YUT5Gb3+Gv31L7o4N1XL38bsWq90fv97tFO2/c7sx668/EWL6GsfBw+7Vm1Z37Taot793o0xG7FGNXqmrPPPibMKJr4K1nFjp6hhzZtT1RVF23PX4OqZ9d8eRm9/hr99Svq7at3aejdoprp332qjeHH4ixfQ1j4OC0xq9VznExHA2YUT5Gb3+Gv31Lko4I13Ip7Zh4M3LE/e1Tetxv4e7V4V5eIsX0NY+Dhy26KLdEU26aaKY7kUxtDNnjd6onOZieJswoavhDUsWehqGNVZuT10xFyid49qZWJpWu5WFpeHixatTFizRa699/M0xHh9ZM7uPZvVRN2zbrmOreqmJfHiLF9DWPg4ct7v9re+00ZiMkZ8k2V+Rse5P0u9xvg5Wq8JZmLg2u25N2Lc00dKKd9q6Znrmdu5EvY8RYvoax8HDnjqjaHNZWk2VdNpTrE5/JlQdXCuXambeTarovU9VdMV0ztPuv55Gb3+Gv31K968TGrqmqvHs1VT1zM0RMy/niLF9DWPg4ehOMXqZz2muzCiqeFcy9MW8W1XcvVdVNM10RvPty5J4D4jpjpV6dtTHXM9vt9Ue+XlRi49FUVUWLVNUdyYoiJhzTETExMbxPeS2eOXmiMpynjn9TYhQXkZvf4a/fUnkZvf4a/fUr28RYvoax8HB4ixfQ1j4OEPpe9e0bMKLo4P1PKmadPxqr1dPXVE3aI2j25h9V8E65jU9szcKbViOqaovW56+93KpXrasWbMzNq1bome7NNMQ+rlui7T0blFNdPgqjeE0Y5eYo2erj158zYhQnkZvf4a/fUnkZvf4a/fUr28RYvoax8HB4ixfQ1j4OEPpe9e0bMPD5fWasbhfHxq42mzVXT3d566pq/6u5r2qXdOqsxaot1dOJ36W/e2erat0Wqejaopop7u1MbQ+bti1e27bat3Nu50qYnZ51dc2lU11az1tkM1XXcrN0vMxZtWoi/ZrtdW+/mqZjw+urnyM3v8NfvqV7eIsX0NY+Dg8RYvoax8HDpu99trtExZzlmxMRKjo4E4iuRFdnT+lbq66Z7fbjeO9P3zjq4UzbFU2syzXbv0/fUxconbwdyfBsvumIppimmIiIjaIjvOK5i49yuarli1VVPdmqiJmXdXjl5rpyjKOGf1Y2IUR5Gb3+Gv31L+xwtk3Jiizbrqu1dVFPTpjeZ7kL18RYvoax8HBTiY1NUVU49mKoneJiiN4RRjF6ifxGzCjvIDxL6W/x7X1nF5Gb3fpr3/wCOlfrg8RYvoax8HCS0xy815ZZRw/2bMKJ8jN7/AA1++pfVHCOo5U9DAx6rt3uzTNyiOrw9cx6y9PEWL6GsfBw+rWPYtVdK1Zt0VdzemmIlpTjN6pnPPM2YUXVwPr1imbmXgTbsU/fVRetzt7lSccM6nk6PoeNgU2rcxa6XXX1z11TV3p9dYFdFNyiaa6YqpnuxMbxLh8RYvoax8HCK+YlbXyIptMoiO5mKYhGfJNlfkbHuT9LuVZGTrfDWrWqbVE367Fy1bppnbpTNExEdc+GXteIsX0NY+DhyWrVuzExat0URPXMU0xDhoqmmqKo9TKiK+DNXxNp1HEqs01dVMxdonefamXx5Gb3+Gv31K+rtm1eiIu26K4judKmJ2cfiLF9DWPg4epXjV6rnOJy4NdmFE+Rm9/hr99S5KeBtfvRFzGwJrs1ddNU3rcbx75eXiLF9DWPg4c1FNNFMU0UxTTHciI2iGbPG71ROc5Tx/wBmzCha+EtQxqu151iq1e7vRi5RPV7Uy+fIze/w1++pXxcxrF2rpXbNqurw1URMvnxFi+hrHwcNasZvVU555GzCivIxfq6qKK5qnqiOnT3XJ5AeJfS3+Pa+svGMPFid4xrMT+bhzt7PHLzRrlPH/ZswoOeF8iiejdt103KeqqOnT1T3388jN7/DX76le04eNVMzVj2ZmeuZmiDxFi+hrHwcI5xi9e0bMIlwDkXsTCw9Kqopii3Fc7z11ddVVXsd9Ls27NjDvXaYiaqKJqiJ7nVD+28axbriq3YtUVR36aIiXJVTFdM01RFVMxtMTG8S82uubSqa6tZ62yE6rruVm6XmYs2rURfs12urffzVMx4fXVz5Gb3+Gv31K9vEWL6GsfBweIsX0NY+Dh03e+212iYs5yzYmIlRlHBurZe/jdi1Xuj9/vdop28HdmPXK+CtZxY6eoYc2bU9UVRdtz1+DqmfXXvas2rO/abVFvfu9GmI3Ltq3dp6N2iiumJ32qjeHdGOXmKNjq49efNjYhQvkZvf4a/fUnkZvf4a/fUr28RYvoax8HB4ixfQ1j4OEPpe9e0bMKNo4I13Ip7Zh4M3LE/e1Tetxv4e7V4XzXwhqWLPQ1DHqs3J64iLlE7x7Uyvm3RRboim3TTRTHcimNofN3Hs3qom7Zt1zHVvVTEpqscvM07PVHv68+ZsQobyM3v8NfvqTyM3v8NfvqV7eIsX0NY+Dg8RYvoax8HCH0vevaNmFHeQLiSeuNN3ie5/t7X1k44az87QtFx9Nv2LVN2x0oqiqd5iZqme7E7d9YHc7jhrxMauqaq8ezVVPXMzREzLW+YpbXyiKLSIiInPqz+pFMQjHkmyvyNj3J+lw5ur5uq4GZgW7FqbmTj3bVMR1TNU0TERvM7d1LPEWL6GsfBw/tGLj0VRVRYtU1R3JiiImHBRVNNUVR6myjZ4D4jpjpV6dtRHXM9vt9Ue+cXkZvf4a/fUr9mImJiY3ie84PEWL6GsfBw9a0xu9V6ZRw/212YUT5Gb3+Gv31L6o4P1PKmadPxqr1dPXVE3aI2j25heniLF9DWPg4fdqxZszM2rVuiZ7s00xDSjGb1TOeeZswoqvgnXMaO2ZuFNqzHVNUXrc9fe7lUuPyM3v8NfvqV93LdF2no3KKa6fBVG8OLxFi+hrHwcNrTGr1XOcTEcDZhRPkZvf4a/fUuSjgnWsmO2YGFN2z3OlN63HX7cwvLxFi+hrHwcOW1botU9G1RTRT3dqY2hizxq9UTnMxPE2YUPXwdqmJtGo4tVmavvNrtFW/h7ky+PIze/w1++pXzdsWr23bbVu5t3OlTE7PjxFi+hrHwcMV4zeqqs88uBswrvg3KyOH9Lu4tNuiYrvTd831z100x3p9ZY+Lcm7jWrlURE10RVMR68PjxFi+hrHwcOemIppiKYiIjqiI7zzrW0qta5rr1lsjuq67kYefdsW7dqqmjbaaonfuRPhVJ5Gb3+Gv31K97mLj3K5quWLVVU92aqImZfzxFi+hrHwcJrtfLW7Z+SnLNiYzUVHC2VcmKLFuuq7V1UU9OmN570OTyA8S+lv8e19ZeVOJjU1RVTj2Yqid4mKI3hzO+zxy80RlOU8c/qxsQoLyM3u/TX7+k8jN7/AA1++pXt4ixfQ1j4ODxFi+hrHwcIfS969o2YUXRwjqOVPQwMeq9djrmmblEdXh65j1n1VwPr1imbmXgTbsU/fVRetzt7lS9LWPYtVdK1Zt0Vbbb00xEuSuim5RNNymmqme7FUbxKanHLzTTs9U+/rz5mxCg/Ize/w1++pPIze/w1++pXt4ixfQ1j4ODxFi+hrHwcIfS969o2YUZRwXrGVE1afhzetx1VTN23G0+3MJzwjZ1PhXh2qzm41Fu/dyq64pqqirzPQoiJ3pnwxKfWrVuzExat0URPXMU0xBds2r0RF23RXEdzpUxOzF4xS2vFl5G0yy7/AF8yKYjrRXyTZX5Gx7k/SeSbK/I2Pcn6Um8RYvoax8HB4ixfQ1j4OHmtlG08Da/eiLmNgTXZq66KpvW43j3z5r4Sz8artedYqtXu70YuUT1e1Mr6oppopimimKaY7kRG0Q47mNYu1dK7ZtV1eGqiJl7NeOXmqnZ6o9/Xnza7EKH8jN7/AA1++pf3yMX6uqiiuap6ojp091eviLF9DWPg4Iw8WJ3jGsxP5uEPpi9e0bMKO8gPEvpb/HtfWcc8L5FE9G5brpuR1VR06eqe+vxwTh41UzM49mZnrmZohLaY5ea9Mo4f7NiFE+Rm9/hr99S+qOE87Iq7XhWKrt+e5TNyiPZ7swvTxFi+hrHwcPq3jWLVcVW7FqiqO/TRESjpxm9RMTnmbMKMq4F4gtRNy/p80WqeuuqL9udo78/fOLyM3v8ADX76lflVNNdM01RFVM9UxMbxLh8RYvoax8HDe0xu9VznGUcP9mzCu+DcrI4f0u7i026Jiu9N3zfXPXTTHen1k10HUruoxfm9RRT0Ojt0d+/v9Dv+IsX0NY+DhyWrNqzv2m3Rb37vRpiN3mWtpVa1zXXrLZ0dczrmn4lF21TRVVVXFO1XsTP/AEUn5Gb3+Gv31K+rtq3dpim7borpid9qo3cfiLF9DWPg4TXa+Wt2z8lOWbExmonyM3v8NfvqXJTwRruRTF3DwZuWKvvapvW438Pdq8O68vEWL6GsfBw5bdFFuiKbdNNFMdyKY2h22eN3qic5mJ4sbMKGr4Q1LFnoahj1Wbk9cRFyid48PVM+u+fIze/w1++pXzdx7N6qKrtm3XMRtvVTEvjxFi+hrHwcNasZvVU555GzCifIze/w1++pcvkC4knrjTervf7e19ZePiLF9DWPg4c7ezxy9UZ55Tx/2bMKDq4Wy7UzbyLVdF6nqrpiumdpfzyM3v8ADX76le9eJjV1TVXj2aqp65maImZfzxFi+hrHwcI5xi9TOe0bMKKp4UzL1UW8WzXcv1dVNM10Rv7srM5daXn6Dw3l2tRsdpv9vru00zXTVvHQpiJ3pme/EpVRi49uqKqLFqmqO5MUREw5piJiYmN4nuxKO3xO3t7KbK064197MUxCJeSbK/I2Pcn6TyTZX5Gx7k/Sk3iLF9DWPg4PEWL6GsfBw89lRdHB+p5UzTp+NVeqp66om7RG0e3MPqvgnXMaO2Z2FNqzHVNUXrc9fe7lUr1tWLNmZm1at0TPd6NMRu+rlui7T0blFNdPgqjeHsxjl5ijZ6uPXnza7EKE8jN7/DX76k8jN7/DX76le3iLF9DWPg4PEWL6GsfBwh9L3r2jZhRtHBOt5MdswcKbtnudKb1uOv25h/K+DtUxNo1HFqszV95tdoq38PcmV8WrdFqno2qKaKe7tTG0Pm7YtXpibtq3c27nSpidk045eZo2erj158zYhQ3kZvf4a/fUnkZvf4a/fUr28RYvoax8HB4ixfQ1j4OEPpe9e0bMKOjgTiKuIrtaf0rdXXTPb7fXHe/vOOrhTNsVTbzLNdu/T99TFyidvcnwL8piKaYimIiI6oiO84bmLj3K5quWLVVU92aqImZTV45ea4yjKOGf1NiFYcE+KOHfFvQt0z4o6H/aTv8Ae9LubT/vJdh8Q5N/LsWqrVmKa64pmYid+ufZSDxFi+hrHwcP7TiY1NUVU49mKoneJiiN4eXbW1dvXNpXPXLaIycyjdV0O9m6pmZU0Vb371d3qqp281VM/wDVeTg8RYvoax8HDe73q0u0zNnOWbExmonyM3v8NfvqX1RwjqOVPQwMeq9djrmmblEdXh65j1l6eIsX0NY+Dh9Wsexaq6Vqzboq223ppiJdtOM3qmc882NmFF1cD69Ypm5l4M27FP31UXrc7e5U4/Ize/w1++pX5XRTcomm5TTVTPdiqN4lw+IsX0NY+DhtaY3eq5ziYjh/s2YUT5Gb3+Gv31L7o4L1jKjpafhzetx1VTN23G0+3MLz8RYvoax8HDktWrdmJi1booieuYppiGKMavVE5zMTxNmFEV8GavibTqOJVZpq+9mLtE7z7Uy+PIze/wANfvqV9XbNq9ERdt0VxHc6VMTs4/EWL6GsfBwV41eq5zicuBswonyM3v8ADX76lYHKzRM3SY1K5l2Zt2cjtU2aprpq6UR09+5PV3Y7qbeIsX0NY+DhzUU00UxTRTFNMdyIjaIQ2uJ29tZ1Wdc5xP1zZ2Yh4Os61fwc2bNq3aqpimJ3qid/5uj5Jsr8jY9yfpSi5jWLtXSu2bVdXhqoiZfPiLF9DWPg4eeypTVNByM/VMvJpt1TXkXq7kRFVMRvVVM9/wBlw+QHiX0t/j2vrLxjDxYmJjGsxMf7kOd69jjd5so2eqeP+2s0woOeF8iiejct101x1VR06eqe+/nkZvf4a/fUr2nDxpmZnHszM9czNEHiLF9DWPg4aTjF69o2YUXRwnn5FXa8KxVdvz3KZuUR7PdmH3VwLxBaibmRp80WaeuuqL9udo7/APeXnbxrFqrpW7FqiqO/TRES5Kqaa6ZpriKqZ6piY3iUtGOXmmnZ6p45/U2IUH5Gb3+Gv31J5Gb3+Gv31K9vEWL6GsfBweIsX0NY+DhD6XvXtGzCjKODdWy9507FqvRT9/vdop28HdmPXK+C9ZxY6eoYc2bU9UVRdtzvPg6pn1172rNqzv2m3Rb37vRpiNy7at3qYpu26K6YnfaqN00Y5edjY6uPXnzNiFW8E+KOHfFvQt0z4o6H/aTv970u5tP+8lHkmyvyNj3J+lJvEWL6GsfBweIsX0NY+Dh5dtbV29c2lc9ctojJx6TlV5mn2r9yKaaq994p7nVMx/0U9xFwxmzr+o3cizVRF/JuXbW1dM9Kia5mJ7vUuq3RRboii3TTRTHcimNoh83cezeqiq7Zt11RG29VMSlu17tLtnNn62JjNQ3kZvf4a/fUnkZvf4a/fUr28RYvoax8HB4ixfQ1j4OHT6XvXtMbMKO8gXEk9cab1fn7X1nHVwtl2pm3kWq6L1PVXTFdM7Svxw1YmNXVNVePZqqnrmZoiZlNaY5ea4yjKOGf1NiFEeRm9/hr99S/tPCmZfqi3i2a7l+r72ma6I392V6+IsX0NY+Dh/aMXHt1RVRYtU1R3JiiImEUYxeonPaNmFGzwHxHRE1XNO2ojrqnt9vqj3zi8jN7/DX76lfsxExMTETE9UxLg8RYvoax8HCS0xu9V6ZRw/2bMKJ8jN7/AA1++pTzlXp1em3dSpriYi7TbnrmJ7nS8Hsp14ixfQ1j4OH3asWbMzNq1bome70aYjdy22JXi3omzrq6pZimIdXWcyvBwZvWqaaqoqiNqu48DyTZX5Gx7k/Sldy3Rdp6N2imunwVRvDi8RYvoax8HDhZUnquh3s3VMzKmiqJv3q7vVVTt5qqZ/6uGjgnW8mO2YOFN2z3OlN63HX7cwvLxFi+hrHwcOW3botU9G1RTRT3dqY2h6tljN5svXEx72uzCh6+DtUxNo1HFqs1VfexF2irfw9yZfHkZvf4a/fUr5u2LN6Ym7at1zHc6VMTs+PEWL6GsfBwV4zeqpzzy4GzCifIze/w1++pcscCcRVxFVrTulbq66Z7fb647395ePiLF9DWPg4c9MRTERTEREdURHebWeN3qjXKeP8As2YUHVwpm2Kpt5dmu3fp++pi5RO3uS/nkZvf4a/fUr3rxce5XNVyxaqqnuzVREzL+eIsX0NY+DhpVjF6mc9o2YUVHC2VcmKLFuuu7V1UUzXTG896HJ5AeJfS3+Pa+svKnExqaoqpx7MVRO8TFEbw5ktnjl5ojKcp45/U2IVBwbjX+H9Uu5VNvea7M2vNzEx11Uz3vYTLyTZX5Gx7k/Sk3iLF9DWPg4PEWL6GsfBw8y3t67xXt2k5yzEZPK0PWL2oZdVq7bt00xRNW9O+/dj1/XQDjzhbVc3ijO1CjFmcCvof7WLlEdyimnuTO/djbuLWtY9m1V0rVm3RVttvTTES5LlFNyiablNNVM92Ko3iUl0vdd0qmuz1mMiYzUH5Gb3+Gv31J5Gb3+Gv31K9vEWL6GsfBweIsX0NY+Dh0+l717TGzCjKOC9Yyo6en4c3rcdVUzdtxtPtzBXwbq+JtOo4lVmmr72Yu0Vb+5Mr3tWrdmmYtW6KInrmKYiC7ZtXoiLtui5EdzpUxOyb05edjY6uPXnzNiFC+Rm9/hr99SeRm9/hr99SvbxFi+hrHwcHiLF9DWPg4Q+l717Rswo2ngbiC7EXMfAmuzV10VTetxvHvnzXwln41Xa86xVavR1zTFyier2plfVFNNFMU0UxTTHVERG0Q47mNYu1dK5ZtV1eGqiJlNXjl5qp2eqPf1/U2IUP5Gb3+Gv31KQ8D4d/Q9ZqyIo37bb7TPTmJjrqpnvewtXxFi+hrHwcEYeLExMY1mJj/chzWuJ3i1omiurqlnZhzotf4jybd+5RFqzMU1TEbxPh9lKXBOHjTMzONZmZ7szRDz2VO8TaZf1jXMnPqomJu9HqoqiI6qYp7/sPNo4Sz8irteFYqu357lM3KI6u/wB2YXp4ixfQ1j4OH1bxrFqrpW7Fqirw00REvSssWvNlFNMT1R+zXZhRlXAvEFqJuZGnzRZp666ovW52j3zi8jN7/DX76lflVNNdM01xFVM9UxMbxLh8RYvoax8HCW0xu9VznGUcP9mzCifIze/w1++pfdHBurZe86diVXop+/3u0U7eDuzC8/EWL6GsfBw5LVm1Z37Tbot793o0xG7FGNXqirPPPibMKIr4L1nFjp6hhzZtT1RVF23O8+DqmfXfHkZvf4a/fUr6u2rd6mKbtuiumJ32qjdx+IsX0NY+Dgrxq9VznExHA2YUT5Gb3+Gv31Lkp4H13Ipi7h4M3LFX3tU3rcb+Hu1eHdeXiLF9DWPg4ctuii3RFFummimO5FMbRDNnjd6onOZieJswqThDTdT4V1W7fzsWm3euWZoimqumqOjNVM7+Zn/dTDyTZX5Gx7k/SlN3Hs3qoqu2bddURtvVTEvjxFi+hrHwcOC83mu82k2lerMRkjPkmyvyNj3J+lEuOOEdc1XijNzcHB7bj3e19GvttFO+1umJ6pqie7ErT8RYvoax8HDnb3O+V3OubSziJmYy6yYzUHPC2VambeRarovU9VdMV0ztL+eRm9/hr99SverExq6pqrx7NVU9czNETMv54ixfQ1j4OHTOMXqZz2mNmFFU8KZl+qLeJZruX6vvaZuURv7suSeA+I6Imq5p21EddU9vt9Ud/wDvLyoxce3XFVFi1TVHcmKIiYc0xFUTExExPVMSls8cvNEZTlPHP6mxCgvIze/w1++pPIze/wANfvqV7eIsX0NY+Dg8RYvoax8HCH0vevaNmFGUcH6plTMadjVXqqeuqJu0RtHtzD+18E63jR2zOwptWe5NUXrc9ftVSvW1Ys2ZmbVq3RM93o0xG76uW6LtPRu0U10+CqN4TRjl5ijZ6uPXnzNiFCeRm9/hr99S9ThnTL+j65jZ9NEzNrpdVdUTHXTNPe9lcXiLF9DWPg4PEWL6GsfBw568UvNpTNFVXVPUbMODRcyvOwovXaaaaulMbU9x1de1W9p1yzTaot1RXEzPS3etbt0Wqejaopop8FMbQ+btizemJu2rdcx3OlTE7PObKa4m0y/rGuZOfVRMTd6PVRVER1UxT3/YeX5Gb3+Gv31K9vEWL6GsfBweIsX0NY+Dh6NGKXmzpiimrqjqa7MKOjgTiKuIqtad0rdXXTPb7fXHe/vOOrhTNsVTby7Ndu/T99TFyidvclfkRFMRFMRER1REOGvFx7lc1XLFqqqe7NVETMuivHLzXGUZRwz+psQojyM3v8NfvqX9jhbKuzFFi1XXdq6qKZrpjee9C9fEWL6GsfBw/tOJjUVRVTj2aaoneJiiImEUYxeonPaNmFG+QLiX0t/j2vrOLyM3v8NfvqV+uDxFi+hrHwcJLTHLzXlllHD/AGbMKJ8jN7/DX76l9UcI6jlT0NPx6r12OuaZuUR1eHrmPWXp4ixfQ1j4OH1ax7NqrpWrNuirbbemmIlpTjN6pnPPM2YVBw1w1r2ga1j6nlYFNFmx0ulVVdoqiN6Zpjqirfuym/kmyvyNj3J+lK7lFNyiablNNVM92Ko3iXF4ixfQ1j4OHLfL5XfK4tLSIiYjLqZiMkZ8k2V+Rse5P0ohxfo+tcVanbzcHCpuW7dmLMzTcppjeKqp7lVW/wDeWr4ixfQ1j4OHJatW7NMxat0URPXtTEQ1ul6rutp5SjLP3kxmoivg3VsTadRxKrMVfezF2irfw9yZfHkZvf4a/fUr6u2bV6I7bboubdzpUxOzj8RYvoax8HDtrxq9VznnlwY2YUT5Gb3+Gv31Lkp4F4guxFzHwJrs1ddFU3rcbx75eXiLF9DWPg4c1FNNFMU0UxTTHVERG0QzZ43eqJznKeP+zZhQtfCWfjVdrzrFVq9HXNMXKJ6vamXz5Gb3+Gv31K+LmNYu1dK5ZtV1eGqiJl8+IsX0NY+DhrVjN6qnPPI2YUVHDGRVPRoormueqI6dPXLk8gPEvpb/AB7X1l4xh4sTExjWYmO/0Ic7ezxy80a5Tx/2bMKDnhjIpno3KK4rjqqjp09UvT4Z0y/o+uY2fTRMza6XVXVEx10zT3vZXFOHizMzONZmZ7szRB4ixfQ1j4OEFpit5tKZpqq6pNmHj6Prd/OzqbFy3appmJnemJ36vbexn3qsfDvXqIiaqKZqiJ7j6t41i1V0rdi1RV4aaIiXJXTTXTNNdMVUz1TExvEvObKh4yxr/EGqWsqq3tNFmLXmJiI6qqp7/svB8jN7/DX76le3iLF9DWPg4PEWL6GsfBw9CyxO8WVEUUVdUMbMKMo4N1bL3nTsSq9FP3+92inbwd2YK+C9ZxY6eoYc2bU9UVRdtzvPg6pn1172rNqzv2q3Rb37vRpiNy7at3qYpu26K4id9qoiXT6cvOxsdXHrz5sbEKF8jN7/AA1++pPIze/w1++pXt4ixfQ1j4ODxFi+hrHwcIfS969o2YUbTwPrt+mLuHgzcsVfe1Tetxv4e7V4XzXwhqOLPQ1DHqs3Z64pi5RO8eHqmfXXzbopt0RTbppppjuRTG0Q+LuPZu1RVds266ojbeqmJlNVjl5qp2eqPf158zYhQ/kZvf4a/fUnkZvf4a/fUr28RYvoax8HB4ixfQ1j4OEPpe9e0bMKs4F4R1vTOKcHMzsLtWNb6fSr7bRVtvRVEdUVTPdmE0zuIMnHzL1mm1ZmmiuaYmYnfqn2UmcNWJjV1TVVj2aqp65maImZc98vld8ri0tIiJiMupmIyRjyTZX5Gx7k/Sh3GGBncTaravY1iK8iLMWqaKKopidqqp/vT661/EWL6GsfBw/tGLj264qt2LVNUdyYoiJhHdrxXdrSLSz1JjNRs8CcRURNVzTujRT11T2+31R3/wC84vIze/w1++pX7MRVExMRMT1TEuDxFi+hrHwcPRtMbvVemUcP9sbMKJ8jN7/DX76l90cH6plzMadjVXqqeuqJu0U7R7cwvPxFi+hrHwcPu1Ys2ZmbVq3RM93o0xG7SjGb1TOeeZswoqvgnW8aO2Z2FNqz3OlF63PX7VUuPyM3v8NfvqV93LdF2no3aKa6fBVG8OLxFi+hrHwcM2mNXquc4mI4GzCifIze/wANfvqXJRwTreTHbMHCm7Z7nSm9bjr9uqF5eIsX0NY+Dhy27dFqno2qKaKfBTG0FnjV6onOZieJswoevg/VMSYjUcaqzVV10xF2irePamXPpWh3sLVMPKiiqZsXqLvXVTt5mqJ/6Lvu2LN6Ym7at1zHc6VMTs+PEWL6GsfBw1tMYvNpn15RJswjPkmyvyNj3J+lKseubmPauTtE1UxVO3rw4/EWL6GsfBw54iKYiIiIiOqIh5bZVXMbTbuq8RTXFM7WbVNqOjMR35q7/wDxIv5Gb3+Gv31K968XHuVzVcsWqqp7s1URMy/niLF9DWPg4ehZYneLKiKKKuqGNmFFRwtlXZiixarru1dVFM10xvPecnkC4l9Lf49r6y8qcTGoqiqnHs01R1xMUREw5nTZ45eaIynKeOf1Y2IUF5Gb3+Gv31J5Gb3+Gv31K9vEWL6GsfBweIsX0NY+DhD6XvXtGzCi6OENRyp6Gn49V67HXNM3KI2jw9cx6z6q4H12xTNzMwZt2KfvqovW529yrwr0tY9m1V0rVm3RVMbb00xEvu5RTcomm5TTVTPdiqN4lNTjl5pp2eqff158zYhQnkZvf4a/fUnkZvf4a/fUr28RYvoax8HB4ixfQ1j4OEPpe9e0bMKb4d4T1SNd07Lx8Wa8Sxk267tc3KI6O1UTPVvvPUtbXtSu6dRZm1RRV05mJ6W/e2elatW7NM02rdFETO+1MRBds2r23bbdFzbudKmJ2c96vlpetmbT1MxGSK+SbK/I2Pcn6UX428UcReIunbpjxP0/+znb77o93ef91Z3iLF9DWPg4PEWL6GsfBwhsbauwri0onrhmYzUbTwLxBdiLmPp812auuiqb1uN498+a+Es/Gq7XnWKrV6OuaYuUT1d7uTK+qKaaKYpopimmOqIiNohx3Maxdq6Vyzarq8NVETL1K8cvNVOz1R7+v6tdiFD+Rm9/hr99S/scMZFU9G3RXNc9VMdOnrleviLF9DWPg4Iw8WJiYxrMTHcmKIQ+mL17Rswo7yA8S+lv8e19ZxzwxkUz0blFcVx1VR06eqV+OCcPFmZmcazMz3+hCW0xy816ZRw/2bEKJ8jN7/DX76l9UcJZ+TV2vBsVXb09cUzcojq9uYXp4ixfQ1j4OH1bxrFqrpW7Nqirw00REtKcZvVM555mzCi6uBeILUTcyMCaLNPXXVF63O0e+c2laHewtUw8qKKpmxeou9dVO3maon/ovKummumaa6YqpnqmJjeJcPiLF9DWPg4ZtsavNr1dUcP9kUwjPkmyvyNj3J+l7Gg6ld1Gi9N2iinoTER0d+/u73iLF9DWPg4clqzasxPardFvfu9GmI3eS2QTmrpV7Uo0uu3RM27XbYqmKojaauhtHX/wz7iAeRm9/hr99Svq7at3qYi7boriOvaqIlx+IsX0NY+Dh32OJXixoizonKIYmmJUT5Gb3+Gv31Lkp4H16/TFzEwZuWKvvapvW4392rwry8RYvoax8HDlt0U26Ipt0000x3IpjaIdFnjd6onOZieP+2NmFDV8Iajiz0NQx6rN2euKYuUT1eHqmfXfPkZvf4a/fUr4u49m7V0rtm3XVttvVTEy+fEWL6GsfBw1qxm9VTnnkbMKJ8jN7/DX76ly+QLiX0t/j2vrLx8RYvoax8HDnb2eOXmjPPKeP+zZhQc8LZVqZov2q6LtPVXTFdM7T34fzyM3v8NfvqV71YmNXVNVWPZqqmd5maImZfzxFi+hrHwcI5xi9TOe0bMKZ4e4cyLev6bcot1zNvJt3J3rp7lNUTM+5ErpyK5tY925TETNNM1Rv60PmjFx7dcVW7FqmqO5NNERMOaYiqJiqImJ6piXJeL3aXmYm0nPJmIyRLyTZX5Gx7k/Si/G3ijiLxF07dMeJ+n/ANnO333R7u8/7qzvEWL6GsfBweIsX0NY+DhHY21dhXFpRPXDMxmoyjg/VMuZjTsaq9VT11RN2inaPbmH9r4J1vGjtmdhTas9zpRetz1+1Mr1tWLNmZm1at0TPd6NMRu+rlui7T0btFNdPgqjeHqRjl5ijZ6uPXnza7EKE8jN7/DX76k8jN7/AA1++pXt4ixfQ1j4ODxFi+hrHwcIfS969o2YUbRwTreTHbMHCm7Z7kVTetx1+3VD+V8H6pizEajjVWaquumIu0TvHtTK+Ldui1T0bVFNFPgpjaHzdsWb0xN21brmO50qYnZNOOXmaNnq49efM2IUN5Gb3+Gv31J5Gb3+Gv31K9vEWL6GsfBweIsX0NY+DhD6XvXtGzCjo4D4iriKrenb0T10z2+31x3v7zjq4UzLFU28uzXbv0/fUxconb3JX5ERTERERER1REOGvFx7lc1V2LVVU92ZoiZlNXjl5rjKMo4Z/U2IRjyTZX5Gx7k/S58HiDJyMyzZqtWYprrimZiJ36/be/4ixfQ1j4OH9pxMaiqKqcezTVHXExRETDxmzmmdomUS8k2V+Rse5P0pa4PEWL6GsfBwCM+SbK/I2Pcn6Xo6HrF7UMuu1dt26aaaJq3p38MR4fXer4ixfQ1j4OH1ax7NqqarVm3RVMbb00xAOHVcmvDwLt+3FNVVG20VdzrmI/6o75Jsr8jY9yfpSu5RRcomm5TTVTPdiqN4lxeIsX0NY+DgEZ8k2V+Rse5P0vc0LPuahi13btNFNVNfR2p9iPpdrxFi+hrHwcOS1at2aZptW6KKZnfamNgebr2pXdOpszaooq6czv0t+9s8fyTZX5Gx7k/SlV2zavbdtt0XNu50qYnZx+IsX0NY+DgEZ8k2V+Rse5P0pNg3qsjDs3q4iKq6IqmI7h4ixfQ1j4OHNTTTRTFNERTTHVERG0QDwNY1u/hZ1Vi3btVUxETvVE79cey6XkmyvyNj3J+lKLmNYu1dK5YtV1eGqiJl8+IsX0NY+DgEdscR5Ny/bom1ZiKqoidonw+ylLgjDxomJjGsxMdyYohzgit7iTKovV0Ras7U1THcn6Xx5Jsr8jY9yfpSacPFmZmcazMz/uQeIsX0NY+DgHj6NrV/OzqbNy3appmmZ3pid/5vYz71WNhXr1ERNVFM1RE9x9W8axaq6Vuzaoq8NNERLkrpprpmmumKqZ6piY3iQRPyTZX5Gx7k/SeSbK/I2Pcn6Um8RYvoax8HB4ixfQ1j4OAdHQdSu6jRequ0UU9CYiOjv333rufc0/Gt3LVNFU1V9GYq38Eu/as2rMTFq3Rb37vRpiNy7at3qYi7boriOuIqiJBFfJNlfkbHuT9J5Jsr8jY9yfpSbxFi+hrHwcHiLF9DWPg4B8aXk1ZeBav3IpiqvfeKe53Zh5uuaxe0/LptWrduqmaIq3q337s+v6z27dFNuiKbdNNNMdyKY2iHHdx7N2rpXbNuurbbeqmJkEX8k2V+Rse5P0smdl3n3NQ490m5dpopmnTKadqd/wArcbZ8RYvoax8HDGvZp2rdnmLo1Nq3RRE6VTO1MRH/ALa6DVvLT8HHCv6pxPmaUkRvlp+DjhX9U4nzNKSAAAAAAAAAAAAAAAAAAAAAAAAAAAAAAAAAAAAAAAAAAAAAAAAAAAAAAAM+9mholzO5d6bqtmiavG3OiLk/4bdymad/fRRHttBPN4m0TC4k0DP0bVbfbMLNs1WbtMd3ae/HgmJ2mJ70xAM99hPxHZvcN63w5cuRGVjZPi23RM9dVuummmrb1oqojf8A44aWYD4r4G445L8WxqmneKox8euZxtWxrfStV0T3rkdcUzMdU01dU9e28daT+Wo408Qdp8bdC8UdHo9v7Tc39no9Pbf/AC9YE87NriCzb4f0Hh2i5E5N/JnOuURPXTRRTVRTv60zXVt/wykfYc6Jc03lZe1C9RNNWp51y9bme/boiLcf+Kmtn/hDgHjfnRxdOr6zOVTh5FcVZWq5Nvo0RRH921G0RVO3VFNPVHf2bo0LSsPQ9GwtL021FnCw7NNizRHeppjaN/DPhnvg7wAAACseyY/AdxR+bs/P21nKx7Jj8B3FH5uz8/bBVXYN/wBi4x/OYn8rrUbLnYN/2LjH85ifyutRgAAAAAAAAAAAAAAAAAAAAAAAAAAAAAAy+A+moAAAAAAAAFycm/OxlfplXyKE8QPk352Mr9Mq+RQnigYnvdpxTU6DL7UDL72Ojn9Tw/drWALOjAAAAAAFycm/OxlfplXyKFNrk5N+djK/TKvkUPHxzdJ4w2o1TwBSkrL4D6agAAAAAAAAWhyS/HP7H+otBV/JL8c/sf6i0FFxnfK/DlCWnQZz4q88+sfpl75ctGM58VeefWP0y98uXd0e7SvgxW8sBbEYAAAAAAtDkl+Of2P9RV60OSX45/Y/1Hl4zudfhzhtTqtABRkrOfFXnn1j9MvfLl5b1OKvPPrH6Ze+XLy30iw7OnhCGQBKwAAAAAAtDkl+Of2P9RaCr+SX45/Y/wBRaCi4zvlfhyhLToM58VeefWP0y98uWjGc+KvPPrH6Ze+XLu6PdpXwYreWAtiMAAAAAATzk3558r9Dq+XQgaecm/PPlfodXy6HBie6WnBmnVcgCgpmc+KvPPrH6Ze+XLy3qcVeefWP0y98uXlvpFh2dPCEMgCVgAAAAABPOTfnnyv0Or5dC5FN8m/PPlfodXy6FyKVjm9zwhLRoKH5m+ffUv2XzVC+FD8zfPvqX7L5qhL0f3mr4Z5wxXoi4C4IwAAAAABPOTfnnyv0Or5dCBp5yb88+V+h1fLocGJ7pacGadVyAKCmUPzN8++pfsvmqEXSjmb599S/ZfNUIu+h3LdrP4Y5IZ1AHUwAAAAAAnnJvzz5X6HV8uhcim+Tfnnyv0Or5dC5FKxze54Qlo0FD8zfPvqX7L5qhfCh+Zvn31L9l81Ql6P7zV8M84Yr0RcBcEYAAAAAAlHLLz76b+1+arRdKOWXn3039r81W5b7u1p8M8mY1XwA+eJ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Du910I0XS4vdujTcKL2+/T7RR0t/Z2d8AAAAAAAVj2TH4DuKPzdn5+2s5WPZMfgO4o/N2fn7YKq7Bv+xcY/nMT+V1qNlzsG/wCxcY/nMT+V1qMAAAAAAAAAAAAAAAAAAAAAAAAAAAAAAGXwH01AAAAAAAAAuTk352Mr9Mq+RQniB8m/OxlfplXyKE8UDE97tOKanQZfagZfex0c/qeH7tawBZ0YAAAAAAuTk352Mr9Mq+RQptcnJvzsZX6ZV8ih4+ObpPGG1GqeAKUlZfAfTUAAAAAAAAC0OSX45/Y/1FoKv5Jfjn9j/UWgouM75X4coS06DOfFXnn1j9MvfLloxnPirzz6x+mXvly7uj3aV8GK3lgLYjAAAAAAFockvxz+x/qKvWhyS/HP7H+o8vGdzr8OcNqdVoAKMlZz4q88+sfpl75cvLepxV559Y/TL3y5eW+kWHZ08IQyAJWAAAAAAFockvxz+x/qLQVfyS/HP7H+otBRcZ3yvw5Qlp0Gc+KvPPrH6Ze+XLRjOfFXnn1j9MvfLl3dHu0r4MVvLAWxGAAAAAAJ5yb88+V+h1fLoQNPOTfnnyv0Or5dDgxPdLTgzTquQBQUzOfFXnn1j9MvfLl5b1OKvPPrH6Ze+XLy30iw7OnhCGQBKwAAAAAAnnJvzz5X6HV8uhcim+Tfnnyv0Or5dC5FKxze54Qlo0FD8zfPvqX7L5qhfCh+Zvn31L9l81Ql6P7zV8M84Yr0RcBcEYAAAAAAnnJvzz5X6HV8uhA085N+efK/Q6vl0ODE90tODNOq5AFBTKH5m+ffUv2XzVCLpRzN8++pfsvmqEXfQ7lu1n8MckM6gDqYAAAAAATzk3558r9Dq+XQuRTfJvzz5X6HV8uhcilY5vc8IS0aCtOMOA9U1riPLz8W/hUWb3Q6NNyuqKo2oppnfame/CyxwXW92l1rmuz1yyZmM1N/cv1r0Vp3wlf1D7l+teitO+Er+ouQd/py998fJjYhTf3L9a9Fad8JX9Q+5frXorTvhK/qLkD05e++PkbEKb+5frXorTvhK/qH3L9a9Fad8JX9RcgenL33x8jYhTf3L9a9Fad8JX9Q+5frXorTvhK/qLkD05e++PkbEKb+5frXorTvhK/qPZ4P4D1TReI8TPyr+FXZs9PpU266pqneiqmNt6Y78rLGlpjN5tKJoqmMpjLQ2YAHl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sXGP5zE/ldajAAAAAAAAAAAAAAAAAAAAAAAAAAAAAABl8B9NQAAAAAAAALk5N+djK/TKvkUJ4gfJvzsZX6ZV8ihPFAxPe7Timp0GX2oGX3sdHP6nh+7WsAWdGAAAAAALk5N+djK/TKvkUKbXJyb87GV+mVfIoePjm6TxhtRqngClJWXwH01AAAAAAAAAtDkl+Of2P9RaCr+SX45/Y/1FoKLjO+V+HKEtOgznxV559Y/TL3y5aMZz4q88+sfpl75cu7o92lfBit5YC2IwAAAAABaHJL8c/sf6ir1ockvxz+x/qPLxnc6/DnDanVaACjJWc+KvPPrH6Ze+XLy3qcVeefWP0y98uXlvpFh2dPCEMgCVgAAAAABaHJL8c/sf6i0FX8kvxz+x/qLQUXGd8r8OUJadBnPirzz6x+mXvly0YznxV559Y/TL3y5d3R7tK+DFbywFsRgAAAAACecm/PPlfodXy6EDTzk3558r9Dq+XQ4MT3S04M06rkAUFMznxV559Y/TL3y5eW9Tirzz6x+mXvly8t9IsOzp4QhkASsAAAAAAJ5yb88+V+h1fLoXIpvk3558r9Dq+XQuRSsc3ueEJaNBQ/M3z76l+y+aoXwofmb599S/ZfNUJej+81fDPOGK9EXAXBGAAAAAAJ5yb88+V+h1fLoQNPOTfnnyv0Or5dDgxPdLTgzTquQBQUyh+Zvn31L9l81Qi6UczfPvqX7L5qhF30O5btZ/DHJDOoA6mAAAAAAE85N+efK/Q6vl0LkU3yb88+V+h1fLoXIpWOb3PCEtGgA8d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YuMfzmJ/K61Gy52Df9i4x/OYn8rrUYAAAAAAAAAAAAAAAAAAAAAAAAAAAAAAMvgPpqAAAAAAAABcnJvzsZX6ZV8ihPED5N+djK/TKvkUJ4oGJ73acU1Ogy+1Ay+9jo5/U8P3a1gCzowAAAAABcnJvzsZX6ZV8ihTa5OTfnYyv0yr5FDx8c3SeMNqNU8AUpKy+A+moAAAAAAAAFockvxz+x/qLQVfyS/HP7H+otBRcZ3yvw5Qlp0Gc+KvPPrH6Ze+XLRjOfFXnn1j9MvfLl3dHu0r4MVvLAWxGAAAAAALQ5Jfjn9j/UVetDkl+Of2P9R5eM7nX4c4bU6rQAUZKznxV559Y/TL3y5eW9Tirzz6x+mXvly8t9IsOzp4QhkASsAAAAAALQ5Jfjn9j/AFFoKv5Jfjn9j/UWgouM75X4coS06DOfFXnn1j9MvfLloxnPirzz6x+mXvly7uj3aV8GK3lgLYjAAAAAAE85N+efK/Q6vl0IGnnJvzz5X6HV8uhwYnulpwZp1XIAoKZnPirzz6x+mXvly8t6nFXnn1j9MvfLl5b6RYdnTwhDIAlYAAAAAATzk3558r9Dq+XQuRTfJvzz5X6HV8uhcilY5vc8IS0aCh+Zvn31L9l81QvhQ/M3z76l+y+aoS9H95q+GecMV6IuAuCMAAAAAATzk3558r9Dq+XQgaecm/PPlfodXy6HBie6WnBmnVcgCgplD8zfPvqX7L5qhF0o5m+ffUv2XzVCLvody3az+GOSGdQB1MAAAAAAJ5yb88+V+h1fLoXIpvk3558r9Dq+XQuRSsc3ueEJaNAB47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+xcY/nMT+V1qNlzsG/7Fxj+cxP5XWowAAAAAAAAAAAAAAAAAAAAAAAAAAAAAAZfAfTUAAAAAAAAC5OTfnYyv0yr5FCeIHyb87GV+mVfIoTxQMT3u04pqdBl9qBl97HRz+p4fu1rAFnRgAAAAAC5OTfnYyv0yr5FCm1ycm/OxlfplXyKHj45uk8YbUap4ApSVl8B9NQAAAAAAAALQ5Jfjn9j/AFFoKv5Jfjn9j/UWgouM75X4coS06DOfFXnn1j9MvfLloxnPirzz6x+mXvly7uj3aV8GK3lgLYjAAAAAAFockvxz+x/qKvWhyS/HP7H+o8vGdzr8OcNqdVoAKMlZz4q88+sfpl75cvLepxV559Y/TL3y5eW+kWHZ08IQyAJWAAAAAAFockvxz+x/qLQVfyS/HP7H+otBRcZ3yvw5Qlp0Gc+KvPPrH6Ze+XLRjOfFXnn1j9MvfLl3dHu0r4MVvLAWxGAAAAAAJ5yb88+V+h1fLoQNPOTfnnyv0Or5dDgxPdLTgzTquQBQUzOfFXnn1j9MvfLl5b1OKvPPrH6Ze+XLy30iw7OnhCGQBKwAAAAAAnnJvzz5X6HV8uhcim+Tfnnyv0Or5dC5FKxze54Qlo0FD8zfPvqX7L5qhfCpeOuEdc1TirOzMHB7bjXOh0K+20U77UUxPVNUT3YlnA7WiyvFVVpVERl6+r1wV6K5Eo8gPEvpb/HtfWPIDxL6W/x7X1lq89u35lPzhHlKLiUeQHiX0t/j2vrHkB4l9Lf49r6x57dvzKfnBlKLiUeQHiX0t/j2vrHkB4l9Lf49r6x57dvzKfnBlKLiUeQHiX0t/j2vrHkB4l9Lf49r6x57dvzKfnBlKLp5yb88+V+h1fLoeX5AeJfS3+Pa+slvLThnV9F12/kanidps1Y1VuKu20Vb1TVRO20TPeiXFiN7sK7tXTTXEzl3wzETmssBSUqh+Zvn31L9l81Qi61eMOA9U1riPLz8W/hUWb3Q6NNyuqKo2oppnfame/DxvuX616K074Sv6i7XTEbtRYUU1VxnERyRTE5oGJ59y/WvRWnfCV/UPuX616K074Sv6jo9J3T8yGNmUDE8+5frXorTvhK/qH3L9a9Fad8JX9Q9J3T8yDZlAxPPuX616K074Sv6h9y/WvRWnfCV/UPSd0/Mg2ZQMTz7l+teitO+Er+ofcv1r0Vp3wlf1D0ndPzINmTk3558r9Dq+XQuRAeAODdQ4d1m9l5t7EuW68eq1EWaqpneaqZ79MdXmZT5VMXtqLa8zXZznGUJKYygAeY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+xcY/nMT+V1qMAAAAAAAAAAAAAAAAAAAAAAAAAAAAAAGXwH01AAAAAAAAAuTk352Mr9Mq+RQniB8m/OxlfplXyKE8UDE97tOKanQZfagZfex0c/qeH7tawBZ0YAAAAAAuTk352Mr9Mq+RQptcnJvzsZX6ZV8ih4+ObpPGG1GqeAKUlZfAfTUAAAAAAAAC0OSX45/Y/wBRaCr+SX45/Y/1FoKLjO+V+HKEtOgznxV559Y/TL3y5aMZz4q88+sfpl75cu7o92lfBit5YC2IwAAAAABaHJL8c/sf6ir1ockvxz+x/qPLxnc6/DnDanVaACjJWc+KvPPrH6Ze+XLy3qcVeefWP0y98uXlvpFh2dPCEMgCVgAAAAABaHJL8c/sf6i0FX8kvxz+x/qLQUXGd8r8OUJadBnPirzz6x+mXvly0YznxV559Y/TL3y5d3R7tK+DFbywFsRgAAAAACecm/PPlfodXy6EDTzk3558r9Dq+XQ4MT3S04M06rkAUFMznxV559Y/TL3y5eW9Tirzz6x+mXvly8t9IsOzp4QhkASsAAAAAAJ5yb88+V+h1fLoXIpvk3558r9Dq+XQuRSsc3ueEJaNAB47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+xcY/nMT+V1qNlzsG/7Fxj+cxP5XWowAAAAAAAAAAAAAAAAAAAAAAAAAAAAAAZfAfTUAAAAAAAAC5OTfnYyv0yr5FCeIHyb87GV+mVfIoTxQMT3u04pqdBl9qBl97HRz+p4fu1rAFnRgAAAAAC5OTfnYyv0yr5FCm1ycm/OxlfplXyKHj45uk8YbUap4ApSVl8B9NQAAAAAAAALQ5Jfjn9j/AFFoKv5Jfjn9j/UWgouM75X4coS06DOfFXnn1j9MvfLloxnPirzz6x+mXvly7uj3aV8GK3lgLYjAAAAAAFockvxz+x/qKvWhyS/HP7H+o8vGdzr8OcNqdVoAKMlZz4q88+sfpl75cvLepxV559Y/TL3y5eW+kWHZ08IQyAJWAAAAAAFockvxz+x/qLQVfyS/HP7H+otBRcZ3yvw5Qlp0Gc+KvPPrH6Ze+XLRjOfFXnn1j9MvfLl3dHu0r4MVvLAWxGAAAAAAJ5yb88+V+h1fLoQNPOTfnnyv0Or5dDgxPdLTgzTquQBQUzOfFXnn1j9MvfLl5b1OKvPPrH6Ze+XLy30iw7OnhCGQBKwAAAAAAnnJvzz5X6HV8uhcim+Tfnnyv0Or5dC5FKxze54Qlo0AHj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sXGP5zE/ldajAAAAAAAAAAAAAAAAAAAAAAAAAAAAAABl8B9NQAAAAAAAALk5N+djK/TKvkUJ4gfJvzsZX6ZV8ihPFAxPe7Timp0GX2oGX3sdHP6nh+7WsAWdGAAAAAALk5N+djK/TKvkUKbXJyb87GV+mVfIoePjm6TxhtRqngClJWXwH01AAAAAAAAAtDkl+Of2P8AUWgq/kl+Of2P9RaCi4zvlfhyhLToM58VeefWP0y98uWjGc+KvPPrH6Ze+XLu6PdpXwYreWAtiMAAAAAAWhyS/HP7H+oq9aHJL8c/sf6jy8Z3Ovw5w2p1WgAoyVnPirzz6x+mXvly8t6nFXnn1j9MvfLl5b6RYdnTwhDIAlYAAAAAAWhyS/HP7H+otBV/JL8c/sf6i0FFxnfK/DlCWnQZz4q88+sfpl75ctGM58VeefWP0y98uXd0e7SvgxW8sBbEYAAAAAAnnJvzz5X6HV8uhA085N+efK/Q6vl0ODE90tODNOq5AFBTM58VeefWP0y98uXlpvr/AATxBl67qWRj6f07N7JuXKKu3W43pmqZidpq8DoeQHiX0t/j2vrL/Y3y7xZ0xNpTpHrhDMSi4lHkB4l9Lf49r6x5AeJfS3+Pa+sk89u35lPzgylFxKPIDxL6W/x7X1jyA8S+lv8AHtfWPPbt+ZT84MpRcSjyA8S+lv8AHtfWPIDxL6W/x7X1jz27fmU/ODKUXEo8gPEvpb/HtfWPIDxL6W/x7X1jz27fmU/ODKXqcm/PPlfodXy6FyK05acM6vouu38jU8TtNmrGqtxV22ireqaqJ22iZ70SstUcZtKLS8zVRMTGUaJKdAB5T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+xcY/nMT+V1qNlzsG/7Fxj+cxP5XWowAAAAAAAAAAAAAAAAAAAAAAAAAAAAAAZfAfTUAAAAAAAAC5OTfnYyv0yr5FCeIHyb87GV+mVfIoTxQMT3u04pqdBl9qBl97HRz+p4fu1rAFnRgAAAAAC5OTfnYyv0yr5FCm1ycm/OxlfplXyKHj45uk8YbUap4ApSVl8B9NQAAAAAAAALQ5Jfjn9j/UWgq/kl+Of2P9RaCi4zvlfhyhLToM58VeefWP0y98uWjGc+KvPPrH6Ze+XLu6PdpXwYreWAtiMAAAAAAWhyS/HP7H+oq9aHJL8c/sf6jy8Z3Ovw5w2p1WgAoyVnPirzz6x+mXvly8t6nFXnn1j9MvfLl5b6RYdnTwhDIAlYAAAAAAWhyS/HP7H+otBV/JL8c/sf6i0FFxnfK/DlCWnQZz4q88+sfpl75ctGM58VeefWP0y98uXd0e7SvgxW8sBbEYAAAAAAnnJvzz5X6HV8uhA085N+efK/Q6vl0ODE90tODNOq5AFB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PZsfhH0X9U0/PXWzmMezY/CPov6pp+eug1Vy0/Bxwr+qcT5mlJEb5afg44V/VOJ8zSkgAAAAAAAAAAAAAAAAAAAAAAAAAAAAAAAAAAAAAAAAAAAAAAAAAAAAAAAAAAAAAAAACseyY/AdxR+bs/P21nKx7Jj8B3FH5uz8/bBVXYN/2LjH85ifyutRsudg3/YuMfzmJ/K61GAAAAAAAAAAAAAAAAAAAAAAAAAAAAAADL4D6agAAAAAAAAXJyb87GV+mVfIoTxA+TfnYyv0yr5FCeKBie92nFNToMvtQMvvY6Of1PD92tYAs6MAAAAAAXJyb87GV+mVfIoU2uTk352Mr9Mq+RQ8fHN0njDajVPAFKSsvgPpqAAAAAAAABaHJL8c/sf6i0FX8kvxz+x/qLQUXGd8r8OUJadBnPirzz6x+mXvly0YznxV559Y/TL3y5d3R7tK+DFbywFsRgAAAAAC0OSX45/Y/1FXrQ5Jfjn9j/UeXjO51+HOG1Oq0AFGSs58VeefWP0y98uXlvU4q88+sfpl75cvLfSLDs6eEIZAErAAAAAAC0OSX45/Y/wBRaCr+SX45/Y/1FoKLjO+V+HKEtOgznxV559Y/TL3y5aMVzqvLPxfqmZmeO3a/FF6u70PE2/R6VUztv0+vupsGvdldq6ptZyzj3/sVRmqUWh9yj/4z/wCV/wDtn3KP/jP/AJX/AO2sHpm5+3+k/Rpsyq8Wh9yj/wCM/wDlf/tn3KP/AIz/AOV/+2embn7f6T9DZlV4tD7lH/xn/wAr/wDbPuUf/Gf/ACv/ANs9M3P2/wBJ+hsyq8Wh9yj/AOM/+V/+2fco/wDjP/lf/tnpm5+3+k/Q2ZVennJvzz5X6HV8uh6n3KP/AIz/AOV/+297g3gnyN6pdzPHDxT07M2uh2nobb1Uzvv0p/w/5uW/YpdbW710UV5zMd0/RmKZzTIBU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j2bH4R9F/VNPz11s5jHs2Pwj6L+qafnroNVctPwccK/qnE+ZpSRG+Wn4OOFf1TifM0pIAAAAAAAAAAAAAAAAAAAAAAAAAAAAAAAAAAAAAAAAAAAAAAAAAAAAAAAAAAAAAAAAArHsmPwHcUfm7Pz9tZyseyY/AdxR+bs/P2wVV2Df9i4x/OYn8rrUbLnYN/2LjH85ifyutRgAAAAAAAAAAAAAAAAAAAAAAAAAAAAAAy+A+moAAAAAAAAFycm/OxlfplXyKE8QPk352Mr9Mq+RQnigYnvdpxTU6DL7UDL72Ojn9Tw/drWALOjAAAAAAFycm/OxlfplXyKFNrk5N+djK/TKvkUPHxzdJ4w2o1TwBSkrL4D6agAAAAAAAAWhyS/HP7H+otBV/JL8c/sf6i0FFxnfK/DlCWnQZz4q88+sfpl75ctGM58VeefWP0y98uXd0e7SvgxW8sBbEYAAAAAAtDkl+Of2P9RV60OSX45/Y/1Hl4zudfhzhtTqtABRkrOfFXnn1j9MvfLl5b1OKvPPrH6Ze+XLy30iw7OnhCGQBKwAAAAAAtDkl+Of2P8AUWgq/kl+Of2P9RaCi4zvlfhyhLToAPM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PZsfhH0X9U0/PXWzmMezY/CPov6pp+eug1Vy0/Bxwr+qcT5mlJEb5afg44V/VOJ8zSkgAAAAAAAAAAAAAAAAAAAAAAAAAAAAAAAAAAAAAAAAAAAAAAAAAAAAAAAAAAAAAAAACseyY/AdxR+bs/P21nKx7Jj8B3FH5uz8/bBVXYN/2LjH85ifyutRsudg3/AGLjH85ifyutRgAAAAAAAAAAAAAAAAAAAAAAAAAAAAAAy+A+moAAAAAAAAFycm/OxlfplXyKE8QPk352Mr9Mq+RQnigYnvdpxTU6DL7UDL72Ojn9Tw/drWALOjAAAAAAFycm/OxlfplXyKFNrk5N+djK/TKvkUPHxzdJ4w2o1TwBSkrL4D6agAAAAAAAAWhyS/HP7H+otBV/JL8c/sf6i0FFxnfK/DlCWnQZz4q88+sfpl75ctGM58VeefWP0y98uXd0e7SvgxW8sBbEYAAAAAAtDkl+Of2P9RV60OSX45/Y/wBR5eM7nX4c4bU6rQAUZKqjWuXOr52s5+XaycCLd/IuXaYqrr3iKqpmN/M93rdL7l+teitO+Er+ouQetTjd6piKYmOr3NdmFN/cv1r0Vp3wlf1D7l+teitO+Er+ouQbenL33x8jYhTf3L9a9Fad8JX9Q+5frXorTvhK/qLkD05e++PkbEKb+5frXorTvhK/qH3L9a9Fad8JX9RcgenL33x8jYhTf3L9a9Fad8JX9Q+5frXorTvhK/qLkD05e++PkbEIby74XzeG/HDxddxrnijtfQ7TVVO3R6W++8R/ihMgebeLeu8Wk2tessxGQAh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+xcY/nMT+V1qMAAAAAAAAAAAAAAAAAAAAAAAAAAAAAAGXwH01AAAAAAAAAuTk352Mr9Mq+RQniB8m/OxlfplXyKE8UDE97tOKanQZfagZfex0c/qeH7tawBZ0YAAAAAAuTk352Mr9Mq+RQptcnJvzsZX6ZV8ih4+ObpPGG1GqeAKUlZfAfTUAAAAAAAAC0OSX45/Y/wBRaCr+SX45/Y/1FoKLjO+V+HKEtOgznxV559Y/TL3y5aMZz4q88+sfpl75cu7o92lfBit5YC2IwAAAAABaHJL8c/sf6ir1ockvxz+x/qPLxnc6/DnDanVaACjJ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sXGP5zE/ldajAAAAAAAAAAAAAAAAAAAAAAAAAAAAAABl8B9NQAAAAAAAALk5N+djK/TKvkUJ4gfJvzsZX6ZV8ihPFAxPe7Timp0GX2oGX3sdHP6nh+7WsAWdGAAAAAALk5N+djK/TKvkUKbXJyb87GV+mVfIoePjm6TxhtRqngClJWXwH01AAAAAAAAAtDkl+Of2P9RaCr+SX45/Y/1FoKLjO+V+HKEtOgznxV559Y/TL3y5aMZz4q88+sfpl75cu7o92lfBit5YC2IwAAAAABaHJL8c/sf6ir1ockvxz+x/qPLxnc6/DnDanVaACjJ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wCxcY/nMT+V1qNlzsG/7Fxj+cxP5XWowAAAAAAAAAAAAAAAAAAAAAAAAAAAAAAZfAfTUAAAAAAAAC5OTfnYyv0yr5FCeIHyb87GV+mVfIoTxQMT3u04pqdBl9qBl97HRz+p4fu1rAFnRgAAAAAC5OTfnYyv0yr5FCm1ycm/OxlfplXyKHj45uk8YbUap4ApSVl8B9NQAAAAAAAALQ5Jfjn9j/UWgq/kl+Of2P8AUWgouM75X4coS06DOfFXnn1j9MvfLloxnPirzz6x+mXvly7uj3aV8GK3lgLYjAAAAAAFockvxz+x/qKvWhyS/HP7H+o8vGdzr8OcNqdVoAKMl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8AsXGP5zE/ldajAAAAAAAAAAAAAAAAAAAAAAAAAAAAAABl8B9NQAAAAAAAALk5N+djK/TKvkUJ4gfJvzsZX6ZV8ihPFAxPe7Timp0GX2oGX3sdHP6nh+7WsAWdGAAAAAALk5N+djK/TKvkUKbXJyb87GV+mVfIoePjm6TxhtRqngClJWXwH01AAAAAAAAAtDkl+Of2P9RaCr+SX45/Y/1FoKLjO+V+HKEtOgznxV559Y/TL3y5aMZz4q88+sfpl75cu7o92lfBit5YC2IwAAAAABaHJL8c/sf6ir1ockvxz+x/qPLxnc6/DnDanVaACjJ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sXGP5zE/ldajAAAAAAAAAAAAAAAAAAAAAAAAAAAAAABl8B9NQAAAAAAAALk5N+djK/TKvkUJ4gfJvzsZX6ZV8ihPFAxPe7Timp0GX2oGX3sdHP6nh+7WsAWdGAAAAAALk5N+djK/TKvkUKbXJyb87GV+mVfIoePjm6TxhtRqngClJWXwH01AAAAAAAAAtDkl+Of2P8AUWgq/kl+Of2P9RaCi4zvlfhyhLToM58VeefWP0y98uWjGc+KvPPrH6Ze+XLu6PdpXwYreWAtiMAAAAAAWhyS/HP7H+oq9aHJL8c/sf6jy8Z3Ovw5w2p1WgAoy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+xcY/nMT+V1qNlzsG/7Fxj+cxP5XWowAAAAAAAAAAAAAAAAAAAAAAAAAAAAAAZfAfTUAAAAAAAAC5OTfnYyv0yr5FCeIHyb87GV+mVfIoTxQMT3u04pqdBl9qBl97HRz+p4fu1rAFnRgAAAAAC5OTfnYyv0yr5FCm1ycm/OxlfplXyKHj45uk8YbUap4ApSVl8B9NQAAAAAAAALQ5Jfjn9j/UWgq/kl+Of2P9RaCi4zvlfhyhLToM58VeefWP0y98uWjGc+KvPPrH6Ze+XLu6PdpXwYreWAtiMAAAAAAWhyS/HP7H+oq9aHJL8c/sf6jy8Z3Ovw5w2p1WgAoy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8AsXGP5zE/ldajZc7Bv+xcY/nMT+V1qMAAAAAAAAAAAAAAAAAAAAAAAAAAAAAAGXwH01AAAAAAAAAuTk352Mr9Mq+RQniB8m/OxlfplXyKE8UDE97tOKanQZfagZfex0c/qeH7tawBZ0YAAAAAAuTk352Mr9Mq+RQptcnJvzsZX6ZV8ih4+ObpPGG1GqeAKUlZfAfTUAAAAAAAAC0OSX45/Y/1FoKv5Jfjn9j/AFFoKLjO+V+HKEtOgznxV559Y/TL3y5aMZz4q88+sfpl75cu7o92lfBit5YC2IwAAAAABaHJL8c/sf6ir1ockvxz+x/qPLxnc6/DnDanVaACjJ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ALFxj+cxP5XWowAAAAAAAAAAAAAAAAAAAAAAAAAAAAAAZfAfTUAAAAAAAAC5OTfnYyv0yr5FCeIHyb87GV+mVfIoTxQMT3u04pqdBl9qBl97HRz+p4fu1rAFnRgAAAAAC5OTfnYyv0yr5FCm1ycm/OxlfplXyKHj45uk8YbUap4ApSVl8B9NQAAAAAAAALQ5Jfjn9j/UWgq/kl+Of2P9RaCi4zvlfhyhLToKF4k0LV73EWq3bWlZ9y3Xl3aqa6ceuYqia52mJ264X0I7hf6rlVNVMZ5szGbOfke1r0n1H4tX9B5Hta9J9R+LV/Q0YPT+0Np7ENdhnPyPa16T6j8Wr+g8j2tek+o/Fq/oaMD7Q2nsQbDOfke1r0n1H4tX9B5Hta9J9R+LV/Q0YH2htPYg2Gc/I9rXpPqPxav6DyPa16T6j8Wr+howPtDaexBsM5+R7WvSfUfi1f0LG5Qadm4Hjt4uw8nG6faeh261VR0tunvtvHX3Y91Yw5r3jNd5spsppiM/rmzFOQA8Z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YuMfzmJ/K61Gy52Df9i4x/OYn8rrUYAAAAAAAAAAAAAAAAAAAAAAAAAAAAAAMvgPpqAAAAAAAABcnJvzsZX6ZV8ihPED5N+djK/TKvkUJ4oGJ73acU1Ogy+1Ay+9jo5/U8P3a1gCzowAAAAABcnJvzsZX6ZV8ihTa5OTfnYyv0yr5FDx8c3SeMNqNU8AUpKy+A+moAAAAAAAAFockvxz+x/qLQVfyS/HP7H+otBRcZ3yvw5Qlp0AHm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wCxcY/nMT+V1qNlzsG/7Fxj+cxP5XWowAAAAAAAAAAAAAAAAAAAAAAAAAAAAAAZfAfTUAAAAAAAAC5OTfnYyv0yr5FCeIHyb87GV+mVfIoTxQMT3u04pqdBl9qBl97HRz+p4fu1rAFnRgAAAAAC5OTfnYyv0yr5FCm1ycm/OxlfplXyKHj45uk8YbUap4ApSVl8B9NQAAAAAAAALQ5Jfjn9j/UWgq/kl+Of2P8AUWgouM75X4coS06ADzG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j2bH4R9F/VNPz11s5jHs2Pwj6L+qafnroNVctPwccK/qnE+ZpSRG+Wn4OOFf1TifM0pIAAAAAAAAAAAAAAAAAAAAAAAAAAAAAAAAAAAAAAAAAAAAAAAAAAAAAAAAAAAAAAAAArHsmPwHcUfm7Pz9tZyseyY/AdxR+bs/P2wVV2Df9i4x/OYn8rrUbLnYN/wBi4x/OYn8rrUYAAAAAAAAAAAAAAAAAAAAAAAAAAAAAAMvgPpqAAAAAAAABcnJvzsZX6ZV8ihPED5N+djK/TKvkUJ4oGJ73acU1Ogy+1Ay+9jo5/U8P3a1gCzowAAAAABcnJvzsZX6ZV8ihTa5OTfnYyv0yr5FDx8c3SeMNqNU8AUpKy+A+moAAAAAAAAFockvxz+x/qLQVfyS/HP7H+otBRcZ3yvw5Qlp0AHm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sXGP5zE/ldajAAAAAAAAAAAAAAAAAAAAAAAAAAAAAABl8B9NQAAAAAAAALk5N+djK/TKvkUJ4gfJvzsZX6ZV8ihPFAxPe7Timp0GX2oGX3sdHP6nh+7WsAWdGAAAAAALk5N+djK/TKvkUKbXJyb87GV+mVfIoePjm6TxhtRqngClJWXwH01AAAAAAAAAtDkl+Of2P9RaCr+SX45/Y/1FoKLjO+V+HKEtOgA8x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AGLjH85ifyutRsudg3/YuMfzmJ/K61GAAAAAAAAAAAAAAAAAAAAAAAAAAAAAADL4D6agAAAAAAAAXJyb87GV+mVfIoTxA+TfnYyv0yr5FCeKBie92nFNToMvtQMvvY6Of1PD92tYAs6MAAAAAAXJyb87GV+mVfIoU2uTk352Mr9Mq+RQ8fHN0njDajVPAFKSov5AeGvS3+Pd+seQHhr0t/j3frJQOrz28/mVfOWMoRfyA8Nelv8AHu/WPIDw16W/x7v1koDz28/mVfOTKEX8gPDXpb/Hu/WPIDw16W/x7v1koDz28/mVfOTKEX8gPDXpb/Hu/WPIDw16W/x7v1koDz28/mVfOTKEX8gPDXpb/Hu/WPIDw16W/wAe79ZKA89vP5lXzkyh5eiaBpuh9u8a8btHbuj2z/aVVb7b7ffTPhl6gOeuuq0q2q5zn3sgD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+xcY/nMT+V1qMAAAAAAAAAAAAAAAAAAAAAAAAAAAAAAGXwH01AAAAAAAAAuTk352Mr9Mq+RQniB8m/OxlfplXyKE8UDE97tOKanQZfagZfex0c/qeH7tawBZ0YAAAAAAuTk352Mr9Mq+RQptcnJvzsZX6ZV8ih4+ObpPGG1GqeAKUl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+xcY/nMT+V1qMAAAAAAAAAAAAAAAAAAAAAAAAAAAAAAGXwH01AAAAAAAAAuTk352Mr9Mq+RQniB8m/OxlfplXyKE8UDE97tOKanQUP5AeJfS3+Pa+svgLliFpctrycROeWvu8Y7yYzUP5AeJfS3+Pa+seQHiX0t/j2vrL4Hf9oLz7NPyn6tdiFD+QHiX0t/j2vrHkB4l9Lf49r6y+A+0F59mn5T9TYhQ/kB4l9Lf49r6x5AeJfS3+Pa+svgPtBefZp+U/U2IUP5AeJfS3+Pa+seQHiX0t/j2vrL4D7QXn2aflP1NiFD+QHiX0t/j2vrLL5aaRnaLoV/H1Ox2m9Vk1XIp6dNW9M00RvvEz34lLRzXvFra9Wfk64jL3Z/VmKYgAeW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+xcY/nMT+V1qMAAAAAAAAAAAAAAAAAAAAAAAAAAAAAAGXwH01AAAAAAAAAuTk352Mr9Mq+RQniB8m/OxlfplXyKE8UDE97tOKanQAcL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j2bH4R9F/VNPz11s5jHs2Pwj6L+qafnroNVctPwccK/qnE+ZpSRG+Wn4OOFf1TifM0pIAAAAAAAAAAAAAAAAAAAAAAAAAAAAAAAAAAAAAAAAAAAAAAAAAAAAAAAAAAAAAAAAArHsmPwHcUfm7Pz9tZyseyY/AdxR+bs/P2wVV2Df9i4x/OYn8rrUbLnYN/2LjH85ifyutRgAAAAAAAAAAAAAAAAAAAAAAAAAAAAAAy+A+moAAAAAAAAFycm/OxlfplXyKE8QPk352Mr9Mq+RQnigYnvdpxTU6ADh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eVxRr+m8L6Fl6xreTTjYGLR0rlc9c+CIiO/MztER35kHqjGPGXZKcX8QapOFwPiRpmPXV0LEU2IyMq77MTE0xM+CImY8MvKvcT8+8CxOoX44pt2aY6dVdzTt6aY8M0zRtEezANxjJXK7sns6nULGBzAs2b2Jcqinxxx7fQrtTPfrojqqp8PRiJjwS1lYu279m3esV03LVymK6K6J3iqmY3iYnvwD7HDnZePgYV/LzL1FjFsW6rt27XO1NFNMbzMz4IiGQuY3ZMa/qmq3MDl/ZpwcLp9rtZNdmLuRfnfaJimqJppie9G0z68dwGwxhu7xRz6xLE6jejiqixEdOa69OmaYjwzTNG0R7MbJpyk7JjNuapj6XzBosV496qKKdTs0Rbm1VPfuUx5mafXiI28Eg1gFMxVTFVMxMTG8THfdfUM3G07AyM3OvUWMTHt1Xbt2udqaKKY3mZ9aIgHYGOuYfZL8Ratq1eBwBYpwMLp9rtX6rEXsm/O+0TFMxNNO/ejaZ9fvPAvcU8+sGxOo3/ACU27FMdOa7mnTNFMeGaZo2iPZgG5BlPlD2S+Xf1TH0rmDRjzZv1Rbo1SzRFvtdU9zttMeZ6P+9G23gnuxqyJiYiYneJAHW1PPxdL07Jz9Qv0Y+HjW6rt67XO1NFFMbzM+0yBx/2S3Eus6tXg8A2I0/Dmvtdm7NiL2Tf70T0Ziaad+9ERM+uDZAw3f4q586fjzqOR5KbVimOnVXd07eimPDNM0bRHswnfJ/slsrL1XG0jmBRjxbv1Rbt6pZp7X0Kp7nbaY6tpn+9G23fjbrgNUg6urajiaRpmVqGpX6MfCxbdV29drnqopiN5kHaGNePeyV4o1zVqsHgKxGnYdVfa7NfaIvZV/vRO0xNNO/giJn13iZHFfPjTMedRyp4os49MdOq5e0/eimPDVE0bRHswDcoy1yc7JTIz9WxtG4/ox6YyKot2tTs09rimqeqIu09yImf70bRHfjbeY1KAAAAArHsmPwHcUfm7Pz9tZyseyY/AdxR+bs/P2wVV2Df9i4x/OYn8rrUbLnYN/2LjH85ifyutRgAAAAAAAAAAAAAAAAAAAAAAAAAAAAAAy+A+moAAAAAAAAFycm/OxlfplXyKE8QPk352Mr9Mq+RQnigYnvdpxTU6ADh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GSuza4kv1atoPDVu5VTjUWJ1C7TE9VdVVVVFG/sRRX75rV5GrcM6DrGTTk6voml5+RTTFEXcrEt3aopiZmI3qiZ23mer1wVN2KXAuBoPL7D4guY9uvWdXpqu1X6qd6rdnpTFFFM96JiIqnwzPX3IXg4cPFx8LFtY2HYtY+Napii3atURRRREdyIiOqIcwMY9mNwZgaDxTpeu6XYox6dYpu+KLduNqZvW5p3r2701RXG/r0zPdmV59ixq+Rq3JnSYyqqq68K5dxKaqu7NFNW9Me1TVFPtKI7MPi/H17jfT9A0+uL1Gi0V03qqOv/AG9yaelR6/RimmPZmY7zS3I3hW7wbyv0TSsujoZva5yMmme7TcuTNc0z69O8U/8AKCBdmLxLd0jlvjaTjXJou6xlRbubTtM2aI6VUe+7XHsTKLdhjwTh1aZqHGGdYou5c35w8Ka437VTTTE110+vM1RTv3Y6M+GXndnHfqq1PhHH38zRZya4j16qrcf/AIq2OxUtU2+R2g1UxETduZNdXrz2+5H8ogFtsZ9mJwRh6FxLpvEWl2KLFrVoroyaLcbU9vo2np7d6aoq6/Xpme7LZjPfZr2aauWmj3pjzdGr0URPrTZvTPyYBMOxk4ku8ScoNJryrk3MnAqrwLlUzvM9r26H/gqoRXsyuJbulcvcHRsa5NFzWMno3Np7tm3EVVR76bf+bo9hJeqq4F1+xM+Zo1LpxHr1WqIn5MIl2cN+qrXuFceZ8xRjX64j16qqYn5MA9zsMuCcSnRs7jDNsUXM27fqxMOquN+1UUxHTqp8E1TPR37u1M+GWnVU9i3aptcjOHJpiImucmuqfDPii5H8ohawMXdmDwRh8P8AFena9pViixj6xTXGRbtxtTF+jberbvdKKo9umZ77QXY2cSXeJuUOjXsq5NzKw4qwbtUzvM9rnanf1+hNHtoL2bVmmrl/od6Y83RqkURPrTauTPyYfXYT3qquXetWZnzNGq1VR7dq39APvszuJbumcCabomPcmirV8mZu7T99atRFUx76q3PtPM7DTgnEs8P5nF+ZYouZ+ReqxsSuuN+1WqYjpVU+CaqpmJnwU+vKMdm/fqq4o4Zx5nzFGHdriPXqriJ+TC7uxktU2eR3DMUxEdKi/XPrzN+5ILQYo7L7gjD4b4wwNa0qxRj4us0V1XbduNqYv0THSqiO90oqpn2Yqnvtrs49m5Zpq4J4evTHm6NQmiJ9abdUz8mAWJ2OvEl3iflFoeVlXJuZeNRVhXqpneZm3PRpmZ78zR0Zn15QDs0eJbuncF6ToOPcmidVyKrl7afvrVraejPrTVVRP/K7HYVXqq+WWrWqp3i3q1yY9aJs2le9m5fqq4z4dx5nzFGBVXEevVcmJ+TAJj2G3BOJjcMZPF2XYouahmXq8fFuVRv2qzR1VTT4Jqq6UT61MeGWkladjbaps8keFqaIiImzcr6vDN6uZ/mssGI+y64Iw+GONcLVtKsUY+HrNuuuu1RG1NN+iY6cxHeiYqonbw7tMdj7xJd4p5SaDm5VybmXatTiXqpneZqtTNETM+GaYpmfZVf2b1mmrhThq9MebozblET60295+TD2OwuvVXOVWoUVTvFrV7tNPrRNqzP85kF+AAAjfk84Q9VWgfvGz9YEkVj2TH4DuKPzdn5+2lXk84Q9VWgfvGz9ZXPZEcXcN6lya4kxNO4h0fLyrlFmKLNjNt3K6tr1uZ2pireeqJkEG7Bv+xcY/nMT+V1qNljsIL9qzh8Yduu0W97mLt0qojfqutQeLcX0TY+EgHOOG3lY9yuKbd+1VVPcimuJmXNVMU0zVVMRERvMz3gBweLcX0TY+Eg8W4vomx8JAOccdq/avb9qu27m3d6NUTs+rtyi1T0rtdNFPc3qnaAfQ4PFuL6JsfCQeLcX0TY+EgHOPm3cou09K3XTXT4aZ3h83b9mzMRdu26JnuRVVEA5BweLcX0TY+Eg8W4vomx8JAOcImJiJid4nvuGvKx6Kpprv2qao7sTXETAOYcHi3F9E2PhIf2jLxq6opoyLNVU9URFcTMg5gnqjrcHi3F9E2PhIBzjg8W4vomx8JD7tZFm9VMWr1uuY69qaokHIPm5XRbomq5VTRTHdmqdocXi3F9E2PhIBzjg8W4vomx8JDktXbd2npWq6a6d9t6Z3gH2OO7etWdu3XaLe/c6VURu+PFuL6JsfCQDnHB4txfRNj4SHNTVFVMVUzE0zG8TE7xIP6OK5k2Ldc03L9qiqO9VXES+fFuL6JsfCQDMw5Js3YjebdcR/wAMuN9LiqKtJQA5O03fydfvZO0XfyVfvZY8pR3jjH3VbuURvVRVTHhmNnzETVMRTEzM96GYqiYziR/Bydou/kq/eydou/kq/eyx5SjvgcY+q6KqPv6aqfZjYooqrnaimap9aN2dqMs8+oXFyb87GV+mVfIoTxAOUV63j8N5NGRcotVzl1TFNdUUzt0KOvrTjxbi+ibHwkKFiU53q0mO9NTo5x/KK6blEVUVRVTPcmJ3iXHdyLFqro3b1uiru7VVREuFlyjg8W4vomx8JB4txfRNj4SAc4OCrLxqappqyLMVRO0xNcdQOccHi3F9E2PhIf23lY9yuKLd+1XVPcimuJmQcw/lUxTTNVUxFMRvMz3nD4txfRNj4SAc44PFuL6JsfCQ+7V+1e37Tdt3Nu70aonYHIPm7ct2qeldrpop7m9U7Q4vFuL6JsfCQDnHB4txfRNj4SHLbuUXaelbrprp8NM7wD6HHdyLNmYi7dt0TPciqqIfHi3F9E2PhIBzjg8W4vomx8JDniYmImJ3iQBw15ePRVNNd+1TVHdia4iYfzxbi+ibHwkA5xw0ZeNXVFNGRZqqnqiIriZlzT1RvPcAHB4txfRNj4SDxbi+ibHwkA5xx2sizeqmLV63XMdcxTVEvq5cot0TVcqpopjuzVO0A+hweLcX0TY+Eg8W4vomx8JAOcfFq7bu09K1XTXTvtvTO8P5dvWrO3brtFvfudKqI3ByDg8W4vomx8JB4txfRNj4SAc4/lNUVUxVTMTTMbxMT1S47mVYt1zTcv2qKo7sVVxEg5RweLcX0TY+EgpzMaqYinIszM9URFcdYOcHBObixO05Nnf85AOccHi3F9E2PhIfVvJsXaujavWq6u7tTVEyDlH8rrpopmquqKaY7szO0Q4fFuL6JsfCQDnHB4txfRNj4SHJavWr0TNq5RXEd3o1ROwPsfF29bsxE3blFET1RNVUQ4/FuL6JsfCQDnHB4txfRNj4SHNRXTcpiqiqKqZ7kxO8SD+jiu5Ni1V0bt63RV3dqqoiXz4txfRNj4SAc44PFuL6JsfCQ5wBwVZmNTVNNWRZiqJ2mJrjqPFuL6JsfCQDnHDbyse5XFFu/arqnuRTXEzLlqqimmaqpiKYjeZnvA/o4PFuL6JsfCQeLcX0TY+EgHOOO1ftXt+03aLm3d6NUTs+rt23ap6V2uminub1TtAPocHi3F9E2PhIPFuL6JsfCQDnHzbuUXaelbrprpnv0zvD5u5FmzMRdu26JnriKqogHIODxbi+ibHwkHi3F9E2PhIBzhExMRMTvEuGvLx6Kpprv2qao7sTXETAOYcHi3F9E2PhIf2jLx66opoyLNVU9yIriZkHMEztG89xweLcX0TY+EgHOODxbi+ibHwkPu1kWb0zFq7brmOuYpqiQcg+blyi3RNVyumimO7NU7Q4vFuL6JsfCQDnHB4txfRNj4SHLau27tPStV01077b0zvAPocd2/as7duu0W9+50qojd8eLcX0TY+EgHOODxbi+ibHwkOamqKqYqpmJpmN4mO5IP6OK5lY9uuabl+1RVHdiquIl8+LcX0TY+EgHOOCnMxqqoinIszM9URFcdbnAHBObixO05Nn4SDxbi+ibHwkA5xxWsmxdq6Nq9brq7u1NUTLkrrpopmquqKaY7szO0QD+jg8W4vomx8JB4txfRNj4SAc4+LV63eiZtXKK4juzTVE7F29bsxE3blFET3JqqiAfY4PFuL6JsfCQeLcX0TY+EgHOP5RXTcpiqiqKqZ7kxO8S47uTYtVdG7et0Vd3aqqIkHKODxbi+ibHwkHi3F9E2PhIBzg4KszGpqmmrIsxVE7TE1x1A5xweLcX0TY+Eh9W8rHuVxTbv2q6p7kU1xMg5R/KqoppmqqYimI3mZ7zh8W4vomx8JAOccHi3F9E2PhIfdq/avb9pu0XNu70aonYHIPm7dt2qeldrpop7m9U7Q4vFuL6JsfCQDnHB4txfRNj4SHLbuUXaIqt1010z36Z3gH0OO7kWbMxF27bomeuIqqiHx4txfRNj4SAc44PFuL6JsfCQ54mJjeOuABw15ePRVNNeRapqjuxNcRMP54txfRNj4SAc44aMvHrqimjIs1VT3IiuJmXNM7RvPVAA4PFuL6JsfCQeLcX0TY+EgHOOO1kWb0zFq7brmOuYpqiX1cuUW6JquV00Ux36p2gH0ODxbi+ibHwkHi3F9E2PhIBzj5tXbd2npWq6a6d9t6Z3h83b9qzt267Rb37nSqiNwcg4PFuL6JsfCQeLcX0TY+EgHOP5TVFVMVUzE0zG8THclx3MrHt1zTcv2qKo7sVVxEg5RweLcX0TY+EgpzMaqqIpyLMzPVERXHWDnBweLcWO7k2PhIBzjg8W4vomx8JD6tZNi7V0bV63XV3dqaomQco/lddNFM1V1RTTHdmZ2iHD4txfRNj4SAc44PFuL6JsfCQ5LV63eiZtXKK4juzTVEg+x8Xb1uzETduUURPcmqqIcfi3F9E2PhIBzjg8W4vomx8JDmorprpiqiqKqZ7kxO8SD+jiu5Ni1V0bt63RV3dqqoiXz4txfRNj4SAc44PFuLPcybHwkOcAcFWZjU1TTVkWYmJ2mJrjqPFuL6JsfCQDnHFbyse5XFNu/arqnuRTXEy5KqoppmqqYimI3mZ7kA/o4PFuL6JsfCQeLcX0TY+EgHOOO1ftXt+03aLm3d6NUTs+rt23ap6V2uminfbeqdoB9Dg8W4vomx8JB4txfRNj4SAc4+bdyi5RFVuumume/TO8Pm7kWbMxF27bomeuIqqiAcg4PFuL6JsfCQeLcX0TY+EgHOETExvHXDhry8eiqaa8izTVHdia4iYBzDg8W4vomx8JD+0ZePXVFNGRaqqnuRFcTMg5gmYiN56ocHi3F9E2PhIBzjg8W4vomx8JD7tZFm9Mxau265jrmKaokHIPm5cotUTVcrpopjv1TtDi8W4vomx8JAOccHi3F9E2PhIctq7bu09K1XTXT3N6Z3gH0OO7ftWdu3XaLe/c6VURu+PFuL6JsfCQDnHB4txfRNj4SHNTVFVMVUzE0zG8THckH9HFcyse3XNNy/aoqjuxVXES+fFuL6JsfCQDnHBTmY1VUU05FmZmdoiK463OAODxbi+ibHwkHi3F9E2PhIBzjitZNi7V0bV63XV3dqaomXJXXTRTNVdUU0x3ZmdogH9HB4txfRNj4SDxbi+ibHwkA5x8Wr1u9EzauUVxHdmmqJLt63ZiJu3KKInuTVVEbg+xweLcX0TY+Eg8W4vomx8JAOcfyiumumKqKoqpnuTE7xLju5Ni1V0bt63RV3dqqoiQco4PFuL6JsfCQRm4sz1ZNj4SAc4OCrMxqapirIsxMdUxNcdQOccHi3F9E2PhIfVvKx7lcU279quqe5FNcTIOUfyqqKaZqqmIpiN5me5Dh8W4vomx8JAOccHi3F9E2PhIfdq/avb9pu0XNu70aonYHIPm7dt2qeldrpop323qnaHF4txfRNj4SAc44PFuL6JsfCQ5bdyi5RFVuumume/TO8A+hx3cizZmIu3bdEz1xFVUQ+PFuL6JsfCQDnHB4txfRNj4SHPE7xvHcAHDXl49FU015FmmqO7E1xEw/ni3F9E2PhIBzjhoy8euqKaL9qqqe5EVxMy5pmIiZmdogAcHi3F9E2PhIPFuL6JsfCQDnHHayLN6Zi1dt1zHXMU1RL6uXKLVE1XK6aKY79U7QD6HB4txfRNj4SDxbi+ibHwkA5x82rtu7T0rVdNdPc3pneHzdv2rO3brtFvfudKqI3ByDg8W4vomx8JB4txfRNj4SAc4/lNUVUxVTMTTMbxMd9xXMrHt1zRcv2qKo7sVVxEwDmHB4txfRNj4SCnMxqqoppyLM1TO0RFcdYOcHB4txfRNj4SAc44PFuL6JsfCQ+rWTYu1dG1et11d3amqJkHKP5XXTbpmquqKaY7szO0Q4fFuL6JsfCQDnHB4txfRNj4SHJavW70TNq5RXEdUzTVEg+x8Xb1qzETduUURPc6VURu4/FuL6JsfCQDnHB4txfRNj4SHNRXTXTFVFUVUz3Jid4kH9HFcybFqro3b1qiru7VVREvnxbi+ibHwkA5xwRm4sztGTZ3/OQ5wBwVZmNTMxVkWYmOqYmuOo8W4vomx8JAOccVvKsXK4pt37VdU9yKa4mXJVVFNM1VTEUxG8zM9UA/o4PFuL6JsfCQeLcX0TY+EgHOOO1ftXt+03aLm3d6NUTs/t27btU9K7XTRTvtvVO0A+xweLcX0TY+Eg8W4vomx8JAOcfNu5Rcoiq3VTXTPcmmd4fN3Is2ZiLt23RM9cRVVEA5BweLcX0TY+Eg8W4vomx8JAOcI643juOGvLx6KppryLNNUdUxNcRMA5hweLcX0TY+Eh/aMvHrqimi/aqqnuRFcTMg5gmYiJmZ2iHB4txfRNj4SAc44PFuL6JsfCQ+7WRZvTMWrtuuY7sU1RIOQfNy5Rap6Vyuminw1TtDi8W4vomx8JAOccHi3F9E2PhIctq5bu09K1XTXT3N6Z3gH0OO7ftWdu3XbdvfudKqI3fHi3F9E2PhIBzjg8W4vomx8JDmpqiqmKqZiaZjeJjvg/o4bmVj265ouX7VFUd2Kq4iYfzxbi+ibHwkA5xwU5mNVVFNORZmqZ2iIrjrc4A4PFuL6JsfCQeLcX0TY+EgHOOK1k2LtXRtXrddXd2pqiZclddNuiaq6oppjuzM7RAP6ODxbi+ibHwkHi3F9E2PhIBzj4tXbd6Jm1coriOqZpqiS7etWYibtyiiJ7nSqiNwfY4PFuL6JsfCQeLcX0TY+EgHOP5RVTXTFVFUVUz3Jid4lx3Mmxaq6N29aoq8FVcRIOUcHi3F9E2PhIIzMWZ2jJs7/nIBzg4KszGpmYqyLMTHVMTXHUDnHB4txfRNj4SH1bybFyuKbd+1XVPepriZByj+VVRTTNVUxFMRvMzO0Q4fFuL6JsfCQDnHB4txfRNj4SH3avWr2/abtFzbu9GqJ2ByD4u3bdqnpXa6aKd9t6p2hx+LcX0TY+EgHOODxbi+ibHwkOW3XRcoiq3VTXTPcmmd4B9Dju5FmzVEXb1uiZ69qqoh8eLcX0TY+EgHOODxbi+ibHwkOeOuN4AHDXl41FU015FmmqOqYmuImH88W4vomx8JAOccNGVj11RTRftVVT3IiuJmXNMxETMztEd8AcHi3F9E2PhIPFuL6JsfCQDnHHav2b0zFq7brmO7FNUS+rlyi1T0rldNFPhqnaAfQ4PFuL6JsfCQeLcX0TY+EgHOPm1cou09K1XTXT3N6Z3h83b9qzt227bt79zpVRG4OQcHi3F9E2PhIPFuL6JsfCQDnH8pmKqYqpmJiY3iY77iuZWPbrmm5ftU1R3YqriJgHMODxbi+ibHwkFOXjVVRTTkWZqmdoiK43kHODg8W4vomx8JAOccHi3F9E2PhIfVrIsXaujavW66u7tTVEyDlH8rrpt0TVXVFNMd2ZnaIcPi3F9E2PhIBzjg8W4vomx8JDktXbd6Jm1coriOqZpqiQfY+Lt61ZiJu3KKInudKqI3cfi3F9E2PhIBzjg8W4vomx8JDmoqprpiqiqKqZ7kxO8SD+jiuZNi1V0bt61RV4Kq4iXz4txfRNj4SAc44IzMWZ2jJszP5yHOAOCczGpmYqyLMTHVMTXB4txfRNj4SAc44reTYuVxTbv2q6p71NcTLkqqiimaqpimmI3mZnaIB/RweLcX0TY+Eg8W4vomx8JAOcfFq9avb9pu0XNu70aonYu3bdqnpXa6KKZnbeqdoB9jg8W4vomx8JB4txfRNj4SAc4+bddFyiKrdVNdM9yaZ3h83cizZqiLt63RM9e1VUQDkHB4txfRNj4SDxbi+ibHwkA5w7vccNeXjUVTTXkWaao6pia4iYBzDg8W4vomx8JD+0ZWPXVFNF+1VVPciK4mZBzBMxETMztEd9weLcX0TY+EgHOODxbi+ibHwkPu1fs3pmLV23XMd2KaokHIPm5cotU9K5XTRT4ap2hxeLcX0TY+EgHOODxbi+ibHwkOW1cou09K1XTXT3N6Z3gH0OO7ftWdu23bdvfudKqI3fHi3F9E2PhIBzjg8W4vomx8JDnpmKqYmmYmJ64mO+AOG5lY9uuabl+1TVHdiquImH88W4vomx8JAOccNOXjVVRTTkWZqmdoiK43lzADg8W4vomx8JB4txfRNj4SAc44rWRYu1dG1et11bb7U1RMuSuum3RNVyqmmmO7NU7RAP6ODxbi+ibHwkHi3F9E2PhIBzj4tXbd6Jm1coriOqZpqiS7etWYibtyiiJ7nSqiNwfY4PFuL6JsfCQeLcX0TY+EgHOP5RVTXTFVFUVUz3Jid4lx3Mmxaq6N29aoq8FVcRIOUcHi3F9E2PhIIzMWZ2jJszP5yAc4OCczGpmYnIsxMdUxNcA5xweLcX0TY+Eh9W8mxdrim3ftV1T3qa4mQco/lVVNFM1VTFNMdczM7RDh8W4vomx8JAOccHi3F9E2PhIclq9avb9puUXNu70aonYH2Pi7dt2qYqu3KKKZnbeqdnH4txfRNj4SAc44PFuL6JsfCQ5bddFyiKrdVNdM9yaZ3gH0OO7kWbNUU3b1uiZjfaqqIfHi3F9E2PhIBzjg8W4vomx8JDnAHDXl41FU015FmmqOqYmuImH88W4vomx8JAOccNGVj3Kopov2qqp7kRXEzLmmYiJmZ2iO7MgDg8W4vomx8JB4txfRNj4SAc447V+zemYtXbdcx3ejVE7Pq5cotU9K5XTRT4ap2gH0ODxbi+ibHwkHi3F9E2PhIBzj5tXKLtPStV0109zemd4fN2/aszEXbtu3v3OlVEbg5BweLcX0TY+Eg8W4vomx8JAOcKZiqmJpmJieuJjvuG5lY9uuabl+1TVHdiquImAcw4PFuL6JsfCQ/tOXjVVRTTkWZqmdoiK43kHMDg8W4vomx8JAOccHi3F9E2PhIfVrIsXaujavW66tt9qaomQco/lddNuiarlVNNMd2ap2iHD4txfRNj4SAc44PFuL6JsfCQ5LV23eiZtXKK4jqmaaokH2Pi7etWYibtyiiJ7nSqiN3H4txfRNj4SAc44PFuL6JsfCQ5qKqa6Yqoqiqme5MTvEg/o4rmTYtVdG7etUVeCquIl8+LcX0TY+EgHOOCMzFmYiMmzMz/vw5wBwTmY0TMTkWYmOqYmuDxbi+ibHwkA5xxW8mxdq6Nu/arqnvU1xMuSqqmimaq5immOuZmdogH9HB4txfRNj4SDxbi+ibHwkA5x8Wr1q9v2m5Rc27vRqidi7dt2aYqu3KKKZnbeqdgfY4PFuL6JsfCQeLcX0TY+EgHOPm3XRcoiu3VTXTPcmmd4l83cizZqim7et0VTG+1VUQDkHB4txfRNj4SDxbi+ibHwkA5wcNWXjUVTTXkWaao6pia4iYBzDg8W4vomx8JD+0ZWPcqimi/aqqnuRFcTMg5gmYiJmZiIjrmZcHi3F9E2PhIBzjg8W4vomx8JD7tX7N6Zi1dt1zHd6NUTsDkHzcuUWqeldrpop8NU7Q4vFuL6JsfCQDnHB4txfRNj4SHLbuUXaelarprp7m9M7wD6HHdv2bMxF27bome50qojd8eLcX0TY+EgHOODxbi+ibHwkOemYqiJpmJieuJjvgDhryse3XNNy/apqjuxVXETD+eLcX0TY+EgHOOGnLxqqoppyLM1TO0RFcby5gBweLcX0TY+Eg8W4vomx8JAOccVrIs3aujavW66tt9qaomXJcrpt0TVcqpppjuzVO0QD+jg8W4vomx8JB4txfRNj4SAc4+LV23epmbVyiuI6pmmYku3rVmIm7cotxPc6VURuD7HB4txfRNj4SDxbi+ibHwkA5x/KKqa6YqoqiqmeuJid4lx3Mmxaq6Ny9aoq8FVcRIOUcHi3F9E2PhIIzMWZiIybMzP+/AOcHBOZjRMxOTZiY7sTXAOccHi3F9E2PhIfVvJsXaujbv2q6vBTXEyDlH8qqpopmquYppjrmZnaIcPi3F9E2PhIBzjg8W4vomx8JDktXrV7ftNyi5t3ejVE7A+x8XbtuzTFV25RRTM7b1Ts4/FuL6JsfCQDnHB4txfRNj4SHLbrouURXbqprpnuTTO8SD6HHdyLNmqKbt63RVMb7VVRD48W4vomx8JAOccHi3F9E2PhIc4A4asvGoqmmvIs01R1TE1xEw/ni3F9E2PhIBzjhoyse5XFNF+1VVPciK4mZc0zFMTMzERHXMyAODxbi+ibHwkHi3F9E2PhIBzjjtX7N6Zi1dt1zHd6NUTs+rlyi1T0rtdNFPhqnaAfQ4PFuL6JsfCQeLcX0TY+EgHOPm3cou09K1XTXT4aZ3h83b9mzMRdu26JnudKqI3ByDg8W4vomx8JB4txfRNj4SAc4RMVRE0zExPXEw4a8rHt1zTcv2qao7sVVxEwDmHB4txfRNj4SH9py8auqKacizVVM7REVxMyDmBweLcX0TY+EgHOODxbi+ibHwkPq1kWbtXRtXrddW2+1NUTIOUfNyum3RNVyqmmmO7NU7RDi8W4vomx8JAOccHi3F9E2PhIclq7bvUzNq5RXEdW9MxIPsfF29asxHbblFvfudKqI3cfi3F9E2PhIBzjg8W4vomx8JDmoqprpiqiqKqZ64mJ3iQf0cVzJsWqujcvWqKvBVXES+fFuL6JsfCQDnHBGZizMRGTZmZ73ThzgDgnMxYmYnJsxMd2Jrg8W4vomx8JAOccVvJsXaujbv2q6vBTXEy5K6qaKZqrqimmOuZmdogH9HB4txfRNj4SDxbi+ibHwkA5x8Wr1q9v2q5Rc27vRqidi7dt2aYqu3KKImdt6piAfY4PFuL6JsfCQeLcX0TY+EgHOPm3XTcoiq3VTVTPcmmd4l8Xcizaqim7et0VTG+1VURIOUcHi3F9E2PhIPFuL6JsfCQDnBw1ZeNRVNNWRZpqjqmJriJgHMODxbi+ibHwkP7RlY9yuKbd+1VVPciK4mZBzBMxTEzMxER1zMuDxbi+ibHwkA5xweLcX0TY+Eh92r9m9Mxau265ju9GqJ2ByD5uXKLVPSu100U+GqdocXi3F9E2PhIBzjg8W4vomx8JDlt3KLtPStV010+Gmd4B9Dju37NmYi7dt0TPc6VURu+PFuL6JsfCQDnHB4txfRNj4SHPExVETExMT1xMADhryse3XNNy/apqjuxVXETD+eLcX0TY+EgHOOGnLxq6oppyLNVU9URFcTMuYAcHi3F9E2PhIPFuL6JsfCQDnHFayLN2ro2r1uuqI32pqiZfdyum3RNVyqmmmO7NU7RAPocHi3F9E2PhIPFuL6JsfCQDnHxau271M1WrlFcRO29MxJdvWrO3bblFvfudKqI3B9jg8W4vomx8JB4txfRNj4SAc4/lFVNdMVUVRVTPXExO8S47mTYtVdG5etUVeCquIkHKODxbi+ibHwkEZmLMxEZNmZnuRFcA5wcE5mLEzE5NmJjvdOAc44PFuL6JsfCQ+reTYu1dG3etV1eCmuJkHKP5XVTRTNVdUU0x1zMztEOHxbi+ibHwkA5xweLcX0TY+EhyWr1q9E9quUXNu70aonYH2Pi7dt2aYm7cooiereqYhx+LcX0TY+EgHOODxbi+ibHwkOW3XTcoiq3VTVTPcmmd4kH0OK7kWbVXRu3rdFW2+1VURL58W4vomx8JAOccHi3F9E2PhIc4A4asvGoqmmrIs01RO0xNcRMP54txfRNj4SAc44aMrHuVxTbv2qqp7kU1xMy5pmKYmapiIjrmZAHB4txfRNj4SDxbi+ibHwkA5xx2r9m9Mxau265ju9GqJ2fVy5Rap6V2uminw1TtAPocHi3F9E2PhIPFuL6JsfCQDnHzbuUXaelarprp8NM7w+bt+zZmIu3bdEz3OlVEbg5BweLcX0TY+Eg8W4vomx8JAOcImKoiYmJieuJhw15WPbrmmu/apqjuxNcRMA5hweLcX0TY+Eh/acvGrqimnIs1VT1REVxMyDmBweLcX0TY+EgHOODxbi+ibHwkPq1kWbtU02r1uuqI32pqiQco+bldFuiarlVNNMd2ap2iHF4txfRNj4SAc44PFuL6JsfCQ5LV23epmq1corpidt6Z3B9j4u3rVnbttyi3v3OlVEbuPxbi+ibHwkA5xweLcX0TY+EhzU1U10xVRMVUz1xMTvEg/o4rmTYtVdG5ftUVeCquIl8+LcX0TY+EgHOOCMzGmYiMmzMz3IiuHOAOCczFiZicmzEx/vweLcX0TY+EgHOOK3k2LtXRt3rVdXgpriZcldVNFM1V1RTTHXMzO0QD+jg8W4vomx8JB4txfRNj4SAc4+LV61eiZtXKLm3d6NUTsXbtuzTE3blFET1RNUxAPscHi3F9E2PhIPFuL6JsfCQDnH8t103KIqt1U1Uz3JpneJcd3Is2qujdvW6Ktt9qqoiQcrGPZsfhH0X9U0/PXWx/FuL6JsfCQxr2ad23e5i6NVauUVxGlUxvTMT/wC2ug1by0/Bxwr+qcT5mlJEb5afg44V/VOJ8zSkgAAAAAAAAAAAAAAAAAAAAAAAAAAAAAAAAIxzM4oq4L4G1biC3i05lWDRTXFiqvoRXvXTT99tO333gZ08ttl+pCx+8J+zap1LT8PVMG7haniY+Zh3YiLljIt03LdcRO/XTVExPXESj33OOB/Ubw3+67H1QUPw52UuVrHEOl6ZVwpYtRm5VrGm5GdM9Dp1xTvt0OvbdqJGcfl/wbjZFq/jcJcPWb9qqK7dy3ptmmqiqJ3iYmKd4mJ76TAKU7IvnDZ4D0qvR9Eu0XOJ8u35nbrjDon/ANpV/vT/AHY9ueraJ9jnxzYw+W+hdqxpt5HEWXRPiTGnriiO522uP8Md6P709XhmM48kOV2p81+Jb/E3Ft3Ir0WL83Mi/cmYrzru/XRTPep8Mx3I6o6+4Hudi5yqv8Ra1b414ltV1abj3ZuYlN7eZy78T/2k792mmevfv1exLYriw8axhYlnFw7NuxjWaIt27VumKaaKYjaIiI7kRDlBkXs4P+/+Ff0W/wDLpXH2LP4C+G/Zyf8A6m6qjs48OqMjhHNiJmiacmzVPgmJtzH859xZfYlZtGVyV02zRMTViZORZrjwTNybn8q4BcagOzW/BZpX66tfMX1/s7dm1l0UcAaFhzMdsu6nF6I8MUWrkT8uAdfsIvOfxH+n0fNwiPZveerhr9CufLTzsK8Kqzy21XKrjaMjU64p9eKbVuN/dmY9pD+ziw6qdS4Szdp6FdnIs7+CaaqJ/wDxv8gXF2MP4DOGP+HI/wDqbq0VQ9ijm0ZXJLRrVExNWJeyLNfrT26qv+VcLeBnvs2PwbaN+tqPmbrr9hJ5xNf/AFl/SofHZuZdFHBXD2HMx2y7qFV6I9ai3VE/Lh6XYXYVVjldqGTXG3inVLlVPr0027dP84qBXHZuefTh79X1fOVL47Gv8CHC35q789cUn2cOHVRrvCubtPQu41+zv69FVM//AI63+xYzaMvkjoNFMxNeNVkWa48E9urqj/w1UgtlnXs2vODoX6z/AKVbRTNfZvZdFHCvDWHMx2y7m3L0R61FvaflwDvdhP8Ag61r9a1fM2ld9m15/wDQv1ZHzta0uwzwqsblPlX6428VapduUz4aYot0fzpqVz2b+HVRxPwzmzE9C9h3bMT69FcTPzkAvfsdPwKcK/o9Xzlax1WdjBm0ZvJHh3ozE12IvWa48E03q9v8pifbWmDOHZuecvh79YVfN1O92FP4L9W/XFz5iy8fs4Muijh/hbDmY7Zdyr16I9aiimJ+XCTdhxhVYvKK5eqjaMvUr16n14imij+dEgvMABjHyqXF/p1oHwl77Ns4BjHyqXF/p1oHwl77N4HHnY9cScF8J6hxBqOqaPfxcKmmqu3YruTXV0q6aI23oiO7VHfbtVj2TH4DuKPzdn5+2Ckuw50u7qOJxXNmuinoV42/S378XfoaO8jOV+Wse7P0KJ7Bv+xcY/nMT+V1qMEd0rQsjDz7V+5ctVU0b7xTM79cTHg9d72Vbm9jXrdMxE10TTEz68OQBEvIzlflrHuz9B5Gcr8tY92foS0B5Gg6Xd06q9N2u3V04iI6O/e3djWsKvPw+02qqaaulFW9Xcd8BEvIzlflrHuz9B5Gcr8tY92foS0B0tHxK8HBpsXKqaqomZ3p7nXLp67pN7Ub1qu1Xbpimnaelv4XsgIl5Gcr8tY92foPIzlflrHuz9CWgPizTNFmiie7TTEI9qWg5GVnXr1F21FNc7xEzO/8kkARLyM5X5ax7s/Q7GBw/k4+bZvV3bM00VRVMRM7/wAklAfyuOlRVEd+NkT8jOV+Wse7P0JaAiXkZyvy1j3Z+h6WhaRe0/JuXLtduqKqOjtTv4Y9Z7YDp6ti15uBcsW6qaaqttpq7nVMSj3kZyvy1j3Z+hLQES8jOV+Wse7P0Pd0PBuafiVWrtVNVU1zVvT3O5H0PQAeTr+mXdRix2muintfS36W/f2+h5HkZyvy1j3Z+hLQES8jOV+Wse7P0JPhWpsYdm1VMTVRRFMzHc6ocwCP6vol/Nz679u5appqiI2qmd+qPYdLyM5X5ax7s/QloDOl3UrVduumKK95iY7zygfRbC7UXeJij1oZnN69Op2opiOhX1R6z++Olr/BX/k8cc/oywn1fqztS9DNzbeRY6FNNUTvv1upj3ItX6K6omYpnfqcQ6bO70WdE2dOksZvY8dLX+Cv/I8dLX+Cv/J445fRl37p+bO1Lt5+TTk10TRFUbRt1v5gZFOPcqqriZiY26nVHV5vR5LyPqYz9a0eBtPuaxpN7Ix6qKKKb825ivffeKaZ73spF5Gcr8tY92fodDk352Mr9Mq+RQniiX+zizvFdFOkSljR1tMx6sTBs2K5iaqI2mY7ndeXrejX8/Mi9auW6aYoinarffv+s90cjKJeRnK/LWPdn6H9p4ayoqie3WOr15+hLABGMvh7JvZd67TdsxTXXVVETM9+d/Ak4CJeRnK/LWPdn6Hb0nQsjD1C1fuXLVVNG+8UzO/XEx4PXSIBxZVub2LetUzEVV0TTEz68Iv5Gcr8tY92foS0BEvIzlflrHuz9D1tB0u7p1V6b1durpxG3R372/0vXAdDW8K5n4cWbVVNNXSirerud94PkZyvy1j3Z+hLQES8jOV+Wse7P0JBo+JXhYNFi5VTVVEzO9Pc65d0B4uu6Te1C/artV26Ypp2npb+F5nkZyvy1j3Z+hLQES8jOV+Wse7P0JXapmi1RTPdppiH0Ajeo6BkZWdevUXbUU1zvETM7/ydbyM5X5ax7s/QloCNYGgZONm2b1d2zNNFUTMRM7/ySSuOlRVEd2Y2f0BEvIzlflrHuz9B5Gcr8tY92foS0B4mhaRe0/JuXLtduqKqOjHR38PsO/q+LXm4Fyxbqppqq22mrudU7u4AiXkZyvy1j3Z+g8jOV+Wse7P0JaA8/Q8G5p+JVau1U1VTXNW9Pc7kfQ4df0y7qPaO010U9r6W/S37+30PWARLyM5X5ax7s/QeRnK/LWPdn6EtAcOFamxiWLVUxNVFEUzMdzqh4mr6Hfzc+5ft3LVNNURtFUzv1Rt4EhARLyM5X5ax7s/Q5cbh3JtZNq5VdszFFcVTtM96fYSgARS5w3lVXKqovWdpmZ7s/QlYCJeRnK/LWPdn6Hf0XRb+Bm9uu3LVVPRmNqZnf+T3gHX1GxVlYN6zRMRVXTtEz3Ea8jOV+Wse7P0JaAiXkZyvy1j3Z+h7Og6dd061dpu10VTXVEx0d3qAPM13T7moWLdFqqimaat56W/geL5Gcr8tY92foS0BEvIzlflrHuz9CSaZj1YuDZsVzE1URtMx3O67IDwtb0a/n5kXrVy3TT0Ip2qmd+/6zz/IzlflrHuz9CWgInTw1lRVE9usdU+GfoSwARfL4dyb2Veu03bMU111VREzPfn2HF5Gcr8tY92foS0BHtJ0PIw9QtX7ly1VTRvvFMzv1xMeD13uZdub2LetUzEVV0VUxM+vGzlARLyM5X5ax7s/QeRnK/LWPdn6EtAeRoOl3dOqvzeroq6e23R372/0uxreFcz8OLNqqmmrpxVvV3O+74CJeRnK/LWPdn6DyM5X5ax7s/QloDpaPiV4WDRYuVU1VUzM709zrl0td0m9qF+3Xart0xTTtPS38PsPaARLyM5X5ax7s/QeRnK/LWPdn6EtAfNqmaLVFM92mIhHdR0DIys69eou2oprq3iJmd/5JIAiXkZyvy1j3Z+h2NP0DIxs2zeru2Zpoq3mImd/5JKA/lynpW6qY7sxMIn5Gcr8tY92foS0BEvIzlflrHuz9D09C0m9p+RcuXa7dUVU9GOjv4fYe0A6er4tebgXLFuqmmqqY2mrudU7o95Gcr8tY92foS0BEvIzlflrHuz9D3dDwbmn4dVq7VTVVNc1b09zuR9D0AHk6/pl3Ue0dprop7X0t+lv39voeR5Gcr8tY92foS0BEvIzlflrHuz9CT4dqbGJYtVTE1UUU0zMdzqhzAI9q+h5Gbn3L9u5appq22iqZ36o28Dp+RnK/LWPdn6EtARfG4dybWTauVXbMxRXFUxEz3p9hKABFK+GsqquqYvWeud+7P0PnyM5X5ax7s/QloDwdF0a/gZvbrty3VT0Zp2pmd/5PW1GxVlYN6zRMRVXTtEz3HYARLyM5X5ax7s/QeRnK/LWPdn6EtAeZoOnXNOs3aLtdFU11RMdHc13T7moWbVFqqimaat56W/gemAiXkZyvy1j3Z+g8jOV+Wse7P0JaA62m49WLg2bFcxNVEbTMdzuvL1vRr+fmRetXLdNPRinaqZ3/k90BEvIzlflrHuz9D+08NZUVRPbrHVO/dn6EsAEXyuHcm9lXrtN2zFNdc1REzPfn2EoARLyM5X5ax7s/Q7mk6HkYefav3LlqqmnfeKZnfriY8CQgOLLtTexL1qmYiquiqmJn142RfyM5X5ax7s/QloCJeRnK/LWPdn6HraDpd3Tpvzeroq7Z0dujv3t/peuA6Gt4VzPw4s2qqaaorirerud94PkZyvy1j3Z+hLQES8jOV+Wse7P0JDpGJXhYFFi5VTVVTMzvT3OuXcAeLruk3tQv267VdumKaejPS38PsPM8jOV+Wse7P0JaAiXkZyvy1j3Z+hK7VM0W6KZ7sREPoBG9R0DIyc29eou2oprq3iJmd/5Ot5Gcr8tY92foS0BGtP0DIxs2zeru2Zpoq3mImd/5JHcp6VuqmO7MTD6ARLyM5X5ax7s/QeRnK/LWPdn6EtAeLoWk3tPyLly7Xbqiqnox0d/D7DvaviV5uBXYt1U01VTE71dzql3AES8jOV+Wse7P0HkZyvy1j3Z+hLQHn6JhXMDDqs3aqaqprmrenudyPocGv6Zd1GbHaa6Ke19Lfpb9/b6HrgIl5Gcr8tY92foPIzlflrHuz9CWgOLDtTYxLFqqYmqiimmZjudUbPD1bQ8jNz7l+3ctU01bbRVM79URHgSEBEvIzlflrHuz9DlxeHcmzk2blV2zMUVxVMRM96fYSgARSvhrKqrqmL1jrnfuz9CVgIl5Gcr8tY92fod/RdGv4GZ267ct1U9GadqZnf+T3gHW1LHqysG9ZomIqrjaJnuI35Gcr8tY92foS0BEvIzlflrHuz9D2tC0+5p1m7RdqoqmureOju9MB5mu6fc1GzaotVUUzTVvPS38DxfIzlflrHuz9CWgIl5Gcr8tY92foSTTcerFwbNmuYmqiNpmO47IDwda0a/n5nbrVy3TT0Yp2qmd/5Oh5Gcr8tY92foS0BFKOGsqmumZvWOqd+7P0JWAIvlcO5N7JvXKbtmIrrmqImZ78+w4vIzlflrHuz9CWgI9pOh5GFn279y5aqpp33imZ364mPA9zMtTexL9qmYiquiqmJnudcbOUBEvIzlflrHuz9B5Gcr8tY92foS0B5GgaZd06b/AG6uirtnR26O/e3+lz63hXM/Dps2qqaaorirerudyfpegAiXkZyvy1j3Z+g8jOV+Wse7P0JaA6ekYleFgUWLlVNVVMzO9Pc65dHXdJvahkW7lqu3TFNPRnpb+H2HtAIl5Gcr8tY92foPIzlflrHuz9CWgPm3TNNuime7ERCOahoGRk5t69RdsxTXVvETM7/ySUBEvIzlflrHuz9Ds6doGRjZtm9XdtTTRVvMRM7/AMkkAfN2ma7ddMd2YmEU8jOV+Wse7P0JaAiXkZyvy1j3Z+h6ehaTe0+/cru126oqp6MdHfw+w9oB09XxK83ArsW6qaaqpid6u51Sj3kZyvy1j3Z+hLQES8jOV+Wse7P0Pd0TCuYGHNm7VTVVNc1b09zuQ9AB5GvaZd1GbHaa6Ke19Lfpb9/b6Hk+RnK/LWPdn6EtARLyM5X5ax7s/QlGJamziWbVUxNVFFNMzHc6o2coCPatoeRmZ92/buWqaattoqmd+qIjwOn5Gcr8tY92foS0BF8Xh3Js5Vm7VdszFFcVTETPen2EoAETr4aypqme3WOud+7P0P55Gcr8tY92foS0B4WiaNfwMyb125bqp6M07UzO/wDJ6mpY9WVg3rFExFVcbRM9zuuyAiXkZyvy1j3Z+g8jOV+Wse7P0JaA8zQtPuafZu0XaqKpqq3jo7+A17Trmo2bVFqqimaKpmelu9MBEvIzlflrHuz9B5Gcr8tY92foS0B1tOsVYuDZs1zE1URtMx3Hla1o1/Pze3WrlumnoxTtVM7/AMnvAIl5Gcr8tY92fofVHDWVTXTVN6x1Tv3Z+hKwBF8rh3Ju5N25TdsxFdc1REzPfn2EoARLyM5X5ax7s/Q7mkaHkYWfbv3LlqqmnfeKZnfriY8CQgOHMtTfxL9qmYiquiqmJnudcIx5Gcr8tY92foS0BEvIzlflrHuz9D19A0y7p3b+3V0Vds6O3R372/0vWAefrmDcz8Om1aqppqiuKt6u53J+l4XkZyvy1j3Z+hLQES8jOV+Wse7P0JDpGLXhYFuxcqpqqpmeunudc7u4A8XXdJvahkW7lqu3TFNPRnpb+H2HmeRnK/LWPdn6EtARLyM5X5ax7s/Qlluno26aZ7sREP6AjWoaBkZObevUXbMU11bxEzO/8nX8jOV+Wse7P0JaAjenaBkY2bZvV3bU00VbzETO/wDJIrtM12q6Y7tUTD6ARLyM5X5ax7s/QeRnK/LWPdn6EtAeLoWk3tPv3K7tduqKqdo6O/h9h3tYxK83BrsW6qaaqpid6u51S7gCJeRnK/LWPdn6DyM5X5ax7s/QloDoaJhXMDDmzdqpqqmuat6e53nX17S7uozYmzXRT0N9+lv39voeuAiXkZyvy1j3Z+g8jOV+Wse7P0JaA4sS3NnFs2qpiaqKKaZmPWjZ4eraHkZmoXb9u5appr22iqZ36oiPB6yQgIl5Gcr8tY92focuJw7k2cqzdqu2ZporpqmIme9PsJQAInVw1lTVM9usdc+GfoSwBEvIzlflrHuz9D0NE0a/gZk3rty3VT0Jp2pmd+96z3QHW1PHqysG9YomIqrjaJnud1G/IzlflrHuz9CWgIl5Gcr8tY92foe1oWn3NPsXKLtVFU1Vbx0d/A9MB5evadd1G1aotV0UzRVMz0t3jeRnK/LWPdn6EtARLyM5X5ax7s/QkunWKsXBs2a5iaqKdpmO47ADwda0W/n5vbrVy1TT0YjaqZ3/AJOh5Gcr8tY92foS0BFLfDWVTXTVN6ztExPdn6ErAEXyeHcm7k3blN2zEV1zVG8z359hxeRnK/LWPdn6EtAR7SNDv4Wfbv3LlqqmmJ3imZ36428D2821N/Ev2qZiKq6JpiZ7nXDmARLyM5X5ax7s/QeRnK/LWPdn6EtAeToGmXdO7f26uirtnR26O/e3+lza5g3NQxKbVqqmmqK4q3q7ncn6XoAIl5Gcr8tY92foPIzlflrHuz9CWgOnpGLXhYFuxcqpqqp33mnudc7uhrukXtQybdy1Xbpimjoz0t/D7D2wES8jOV+Wse7P0HkZyvy1j3Z+hLQH8tx0aKaZ7sREI3n6BkZObevUXbMU11TMRMzv/JJQES8jOV+Wse7P0Ozp2gZGLnWb1d21NNFW8xEzv/JJAHzdpmu1XTHdqpmEU8jOV+Wse7P0JaAiXkZyvy1j3Z+h6ehaTe0+/dru126oqp2jo7+F7QDpaxiV5uDXYt1U01TMTvV3OqUf8jOV+Wse7P0JaAiXkZyvy1j3Z+h72iYVzAw5s3aqaqunNW9Pc7zvgPI17S7uo1WZs126ehE79Lfv7fQ8nyM5X5ax7s/QloCJeRnK/LWPdn6EoxLc2cWzaqmJqooimZj1ocoCO6toWRmahdv27lqmmvbaKpnfqiI8HrOp5Gcr8tY92foS0BGMTh3Js5Vm7VdszTRXTVMRM96d/Ak4AidXDWVNUz26x1+vP0P55Gcr8tY92foS0B4WiaNfwMyb125bqpmiadqZnfves9TU8erKwb1iiYiquNome53XZARLyM5X5ax7s/QeRnK/LWPdn6EtAeZoWn3NPsXKLtVFU1VdKOjv4H817Truo2rVNquimaKpmelu9QBEvIzlflrHuz9B5Gcr8tY92foS0B19OsVY2FZs1zE1UU7TMdx5OtaLfzs3t1q5app6MRtVM7/ye8AiXkZyvy1j3Z+h9W+G8qm5TVN2ztExPdn6ErAEWyeHcm7kXblN2zEV1zVG8z359hKQES8jOV+Wse7P0O7pGh38LPt37ly1VTTE9VMzv1xt4EgAcObam/h3rVMxFVdE0xM9zrhGPIzlflrHuz9CWgIl5Gcr8tY92foevoGmXdOi/wBuroq7Z0dujv3t/pesA8/XMG5qGJTatVU01RXFW9Xc7k/S8LyM5X5ax7s/QloCJeRnK/LWPdn6Eh0nFrwsC3YuVU1VU77zT3OuZl3AHia7pF7UMm3ctV26Ypo6O1W/hn1nm+RnK/LWPdn6EtARLyM5X5ax7s/QllEdGimJ70bP6AjWfw/k5ObevUXbMU11TVETM7/ydfyM5X5ax7s/QloCN6boORi51m9XdtTTRO8xEzv/ACSK9TNdmuiO7VTMPoBEvIzlflrHuz9B5Gcr8tY92foS0B42haTe069dru126oqp2jo7+F3NYxK87BqsW6qaapmJ3q7nVLugIl5Gcr8tY92foPIzlflrHuz9CWgOhouFXgYc2btVNVXSmrenuOvr2l3dRqszart09CJ36W/f2euAiXkZyvy1j3Z+g8jOV+Wse7P0JaA4sW3NnFs26piZooimZj1oeFquhZGZn3b9u5appr22iqZ36oiPB6yRAIl5Gcr8tY92foc2Hw9k2cuxdqu2ZporpqmImd+qd/Ak4Aic8M5UzM9use7P0JYAiXkZyvy1j3Z+h6GiaNfwMyb125bqpmiadqZnfux63rPdAdXU8erLwLtiiYiquIiJnud1HPIzlflrHuz9CWgIl5Gcr8tY92foe3oWn3NPx7lu7VRVNVXSjo7+B6QDy9e067qNq1TaropmiZmelu8byM5X5ax7s/QloCJeRnK/LWPdn6El0+xVjYVmzXMTVRTtMx3HYAeDrOi387Nm9auWqaejEbVTO/8AJ0PIzlflrHuz9CWgIpb4byqblFU3bO0TE92foSsARbI4cybuRduU3bMRXVNUbzPfn2HH5Gcr8tY92foS0BH9I0S/hZ9F+5ctVU0xMbUzO/XHsPazbU38O9apmIqrommJnudcOYBEvIzlflrHuz9B5Gcr8tY92foS0B5Og6Zd06L/AG6uirtnR26O/e3+ly65g3NQxKLVqqimqK4q3q7ncmP+r0QES8jOV+Wse7P0HkZyvy1j3Z+hLQHU0nFrw8C1YuTTVVTvvNPc65mXn67pF7UMmi5art0xTR0dqt/DPrPbARLyM5X5ax7s/QeRnK/LWPdn6EtAfyiOjRTE96Nkbz+H8nIzb16i7ZimuqaoiZnf+SSgIl5Gcr8tY92fodnTdByMXOs367tqaaJ3mImd/wCSSAPi9RNyzcoju1UzCK+RnK/LWPdn6EtARLyM5X5ax7s/Q9TQtKvadeu13a7dUV0xEdHd7IDpaxiV52DVZt1U01TMTvV3OpH/ACM5X5ax7s/QloCJeRnK/LWPdn6HvaLhV4GF2m7VTVV0pq3p7jvgPH17S7uo12ZtV26ehExPS37+zyvIzlflrHuz9CWgIl5Gcr8tY92foSnFtzaxrVuqYmaKIpmY9aHIAjuq6FkZmfdv27lqmmvbaKpnfuRHgdTyM5X5ax7s/QloCMYfD2TYy7F2q7ZmmiumqYiZ36p38CTgCJzwzlb/APbWPdn6H88jOV+Wse7P0JaA8LQ9Hv4GZVdu3LdVM0TTtTvv3Y9b1np6nj1ZeBdsW5piquIiJq7nddoBEvIzlflrHuz9B5Gcr8tY92foS0B5uhafc0/HuW7tVFU1VdKOjv4Hzr2nXdRt2abVdFM0TMz0t3qAIl5Gcr8tY92foPIzlflrHuz9CWgOvp9irGwrNmuYmqinaZjuPI1nRb+dmzetXLVNM0xG1Uzv/J74CJeRnK/LWPdn6H1a4byqLtFU3bO0TE92foSsARbI4cybmRduRdsxFVU1RvM9+fYSkBEvIzlflrHuz9Du6Rol/CzqL9y5aqppiY2pmd+uPYSABw51mrIw71mmYiquiaYme51wjHkZyvy1j3Z+hLQES8jOV+Wse7P0PX0HTbunRfi9XRV0+jt0d+9v9L1gHna5g3NQxKLVqqimqmuKt6vYmP8Aq8PyM5X5ax7s/QloCJeRnK/LWPdn6Ei0nFrw9PtWLk01VUb7zT3OuZn/AKu2A8TXdIvahlUXbVdumKaOjtVv4Z9b13m+RnK/LWPdn6EtARLyM5X5ax7s/QllMbUxHgh/QEZz+H8nIzL16i7ZimuqaoiZnf8Ak4PIzlflrHuz9CWgI5pug5GLnWb9d21NNE7zETO/c9hIL9E3LNyiO7VTMRv7D7ARLyM5X5ax7s/QeRnK/LWPdn6EtAeNoOlXtOu3artduqK6YiOju7msYledg1WbdVNNUzE71dzqd0BEvIzlflrHuz9B5Gcr8tY92foS0B0NFwq8DC7Tdqpqq6U1b09x1te0u7qNdmbVdunoRMT0t++9gBEvIzlflrHuz9B5Gcr8tY92foS0Bx41ubWNat1TEzRRFM7etDwdU0LIy8+7ft3LUU17bRVM79yI8CRAIl5Gcr8tY92foc2Hw9k2Muxdqu2ZporiqYiZ36p9hJwBEvIzlflrHuz9CWgIl5Gcr8tY92foejoej39Py6rt25bqpmiadqZnfux63rPcAdXVMarLwLti3NMVVxG01dzuxKOeRnK/LWPdn6EtARLyM5X5ax7s/Q9vQsC5p+Pct3aqKpqr6UdHfwPSAeXr2nXdRt2abVdFM0TMz0t3jeRnK/LWPdn6EtARLyM5X5ax7s/Qkun2KsbCs2a5iaqKYiZjuOwA8DWdFv52bN61ctU0zTEbVTO/8nR8jOV+Wse7P0JaAitrhvKou0VTds7U1RPdn6EqAEWyOHMm5fuVxdsxFVU1RvM9+fYcfkZyvy1j3Z+hLQEf0fRL+FnUX7ly1VTETG1Mzv1x7D2c6zVkYd6zRMRVXRNMTPc63OAiXkZyvy1j3Z+g8jOV+Wse7P0JaA8rQdNu6dTei9XRV05jbo797f6XJruBc1DFotWqqKaqa4q3q9iY/wCr0QES8jOV+Wse7P0HkZyvy1j3Z+hLQHU0nFrw9PtWLk01VUb7zT3OuZn/AKvP13SL2oZVF21ct0000dHarfwz63rvbARLyM5X5ax7s/QeRnK/LWPdn6EtAfymNqYjwQjWdw/k5GZevUXbMU11zVETM7/ySYBEvIzlflrHuz9DtaZoORi51m/XdtTTRO8xEzv3PYSMB8X6JuWLlEbRNVMxG/sIr5Gcr8tY92foS0BEvIzlflrHuz9D1NB0q9p127Vdrt1RXTER0d3sgOjrOHXnYM2bVVNNU1RO9XceB5Gcr8tY92foS0BEvIzlflrHuz9D39Fw68HC7Tdqpqq6UzvT3HeAePr2l3tRrs1Wq7dMURMT0t++8ryM5X5ax7s/QloCJeRnK/LWPdn6Epxrc2se1bqmJmiiKZ29aHIAjuqaFkZefdv27lqKa5jaKpnfuRHgdTyM5X5ax7s/QloCMYXD2TYy7F2q7ZmmiuKpiJnfqn2EnAES8jOV+Wse7P0HkZyvy1j3Z+hLQHh6Ho97T8uq7duW6qZomnanffux63rPS1TGqy8C7YtzTFVcRtNXc7sS7QCJeRnK/LWPdn6DyM5X5ax7s/QloDzdCwLmn41y3dqoqmqvpR0d/BD417Tbuo0WabVdFM0TMz0t++9UBEvIzlflrHuz9B5Gcr8tY92foS0BwYFmrGwrNmuYmqimKZmO48fWdFv52dVet3LVNM0xG1Uzv/J74CJeRnK/LWPdn6H3Z4byqLtFU3bO1NUT3Z+hKgBFr/DmTcv3K4u2YiqqZjeZ8PsJSAiXkZyvy1j3Z+h3dH0S/hZ1N+5ctVUxExtTM79cewkADgzrNWRh3rNExFVdE0xM9xGfIzlflrHuz9CWgIl5Gcr8tY92foexoOm3dOpvReroq6cxt0d+9u9UB52u4FzUMWi1aqopqpr6W9XsT9Lw/IzlflrHuz9CWgIl5Gcr8tY92foSLSsavD0+1YuTTVVRvvNPc65mf+rtgPE13SL2oZVF21ct0000RTtVv4Znweu83yM5X5ax7s/QloCJeRnK/LWPdn6EtiNoiABGc7h/JyMy9eou2YprrmqImZ36/acHkZyvy1j3Z+hLQEc0zQcjEzrN+u5ammid5iJnfuewkGRRNyxcojaJqpmmN/Xh9gIl5Gcr8tY92foPIzlflrHuz9CWgPG0HSr2nXbtV2u3VFcREdHd29Zw687CmzaqppqmqJ3q7jvAIl5Gcr8tY92foPIzlflrHuz9CWgOjouHXg4UWbtVNVXSmd6e46uvaVe1G5ZqtV26YoiYnpbvYARLyM5X5ax7s/QeRnK/LWPdn6EtAcePRNrHtW6piZppimdvWh4GqaFkZefdv27lqKa5jaKpnfuRHgSMBEvIzlflrHuz9DnwuHsmxmWbtV2zNNFcVTETO/VPsJMAIl5Gcr8tY92foS0BEvIzlflrHuz9D0dD0e9p+XVdu3LdVM0TTtTvv3Y9b1nuAOrquNVl4F2xbmmKq9tpq7ndiUc8jOV+Wse7P0JaAiXkZyvy1j3Z+h7ehYFzT8a5bu1UVTVX0t6d/BD0gHla9pt3UaLMWq6KehMzPS377x/IzlflrHuz9CWgIl5Gcr8tY92foSbAs1Y+FZs1zE1UUxTMx3HOA8DWNEv52dVet3LVNMxEbVTO/V7To+RnK/LWPdn6EtARWzw3lUXqK5u2dqaonuz9CVACK3+HMq5euVxdsxFVUzG8z4fYfHkZyvy1j3Z+hLQHgaPol/Bzqb9y5aqpiJjamZ36/aexn2asjDvWaJiKq6ZpiZ7jnARLyM5X5ax7s/QeRnK/LWPdn6EtAeVoOm3dOovRdroq6cxMdHfvbuTXcC5qGLRatVUUzTX0t6t/BP0vRARLyM5X5ax7s/QeRnK/LWPdn6EtAdTSsarDwLVi5NNVVG+809zrmZedrmj3tQy6Ltq5bppiiKdqt9+7M+D13uAIl5Gcr8tY92foPIzlflrHuz9CWgEdUQjOdw/k5GZevU3bMU11zVETM79c+wkwCJeRnK/LWPdn6Ha0zQcjEz7V+5ctTTRMzMRM79z2EjAfGRRNzHu242iaqZpjf14RXyM5X5ax7s/QloCJeRnK/LWPdn6Hq6DpV7Trl2q7XbqiuIiOju9gB0dZw687CmzaqppqmqJ3q7jwPIzlflrHuz9CWgIl5Gcr8tY92foe/o2HXg4UWbtVNVXSmd6e47wDx9e0q9qNyzVart0xRExPS3eV5Gcr8tY92foS0BEvIzlflrHuz9CVY9E28e1bnaZppimdvWh9gI5qeg5GXn3b9u5aimuYmIqmd+57Dq+RnK/LWPdn6EtARnC4eybGZZvVXbM00VxVMRM79U+wk09yQBEvIzlflrHuz9B5Gcr8tY92foS0B4eh6Pe0/Lru3bluqmaJp2p337sT4PWelquNVmYF2xbmmmqvbaau53Yl2gES8jOV+Wse7P0HkZyvy1j3Z+hLQHnaFgXNPxq7d2qiqaq+lvTv4I+hx69pt3UaLMWq6KehMzPS37+z1QES8jOV+Wse7P0HkZyvy1j3Z+hLQHBgWasfDs2a5iaqKYpmY7jx9Y0S/nZ1V+3ctU0zERtVM79XtPfARLyM5X5ax7s/Q+7HDmVbvW65u2dqaomdpnw+wlQAit7hzKuXrlcXbO1VUz3Z+hKgES8jOV+Wse7P0O9o+iX8HOpvXLlqqmImNqZnfr9p74Dgz7NWRhXrNExFVdM0xM9xGfIzlflrHuz9CWgIl5Gcr8tY92foexoOm3dOovRdroq6cxMdHfvbvVAebruBc1DGot2qqKZpr6W9W/gl4nkZyvy1j3Z+hLQES8jOV+Wse7P0JHpWNVh4Fqxcmmqqjfeae53Zl2gHh65o97UMui7auW6aYoinarffuzPg9d53kZyvy1j3Z+hLQES8jOV+Wse7P0JbHcAEZzeHsm/mXrtN2zFNdc1REzO/XPsODyM5X5ax7s/QloCOaXoWRiZ9q/cuWppomd4pmd+5MeB7+RRN3Hu26ZiJqpmmN/XhyAIl5Gcr8tY92foPIzlflrHuz9CWgPH0HSr2nXL1V2u3VFcREdHd2tZw687Cmzaqppq6UTvV3HeARLyM5X5ax7s/QeRnK/LWPdn6EtAdHRsOvBwos3aqaqoqmd6e46mvaVe1G7aqtV26YoiYnpbvZARLyM5X5ax7s/QeRnK/LWPdn6EtAfGPRNuxbonaZppimdvWhH9T0HIy869fouWoprneImZ37nsJGAiXkZyvy1j3Z+hz4PD+Tj5lm9VdszTRXFUxEzv1e0kwBMbxMIl5Gcr8tY92foS0BEvIzlflrHuz9D0dD0e9p+XXdu3LdVNVE07U7+GJ8HrPcAdTVcavMwLti3NNNVe201dzqmJ/6I75Gcr8tY92foS0BEvIzlflrHuz9D3NCwLmn4tdq7VRVVVX0t6fYj6HogPK17Tbuo02YtV0U9CZ36W/f2eP5Gcr8tY92foS0BEvIzlflrHuz9CTYNmrHw7NmuYmqiiKZmO45wEf1jRL+bnVX7dy1TTMRG1Uzv1R7DpeRnK/LWPdn6EtARaxw5k279uubtmYpqiZ2mfD7CUgCK3uG8qu9XXF2ztVVM92fofHkZyvy1j3Z+hLQHgaNot/Bzqb1y5aqpimY2pmd/5PYz7NWThXrNExFVdM0xM9xzgIl5Gcr8tY92foPIzlflrHuz9CWgPK0HTbunUXqbtdFXTmJjo795967gXNQxrdu1VRTNNfSmat/BL0gES8jOV+Wse7P0HkZyvy1j3Z+hLQHV0vGqxMC1YuTTNVG+809zuzLzdc0e9qGXTdtXLdNMURTtVvv3Z9b13uAIl5Gcr8tY92foZM7LvAuafx7pNu7VRVNWmU1b07/lbjcDGPZsfhH0X9U0/PXQaq5afg44V/VOJ8zSkiN8tPwccK/qnE+ZpSQAAAAAAAAAAAAAAAAAAAAAAAAAAAAAAAAAABAecnMrTuWvDM5uVFN/UsjpUYOHvtN2uO7M+CineJmfXiO7MJ8qjnlyg+6nd0avx88avG6m9G3iTt/bO2dD/fp226Hr90GTuDMbH5m8wsjVeYnE2Hp+HNcXsu9lZFNqu7HetWomeqNo26uqmI8O0TsrSeYXLfSNNxtP0zifh7FwsaiLdqzbzLcU0Ux3IjrUn5Ub/9dv8A8E//AJY8qN/+u3/4J/8AywL3+6nwH6sNC+O2/penw/xpwzxHm14mg69puo5VFubtVrGyKblUURMRNUxE9zeqI39eGdfKjf8A67f/AIJ//LLA5Kci/uZcVZWs+SLxz7fhV4fafEPaej0q7dfS6XbKt/vNttu/3Qej2TfBd/jHljkxp9qbupaZcjOsUUxvVcimJiuiPXmmZmI780xDPHYw82MPgPUszR+IrlVrRNQrpuRfiJqjHvRG3SmI6+jVG0TPe6Md7duBR3MvscuG+LtQvanpGTc0LUb1U13e024uWLlU92qbe8bTPrTEetuCxr3Mbgu1gTmV8V6H4n6PS6UZ1uZn1oiJ3mfW23Y17ITmLHNDjXCx9AtXrul4UTjYVPQnp5FyuY6VcU92OlMUxEd3aI787RPKOxL1Sb+1fFWFFnf76MSuatvY6X/Vb3KnkTw1wBmUalNd3VtZojzGVk0xTTa8M26I3imfXmZnwTAJTyf4TngnlzouiXYp8VWbXbMmY6/9tXM1Vxv39pnaJ8EQifZQ8F3+L+Wd65p1qbuo6Vc8W2qKY3quURExcpj/AJZ6W3fmmIW8AxJ2L/NnB4FzMzROI7lVnRc+5F6jIiJqjHvbRTM1RHX0aoiIme90Y728xrC/zH4KsYE5lzivQ/E/R6XSpzrdUz7ERO8z60RurfmT2N/DfFeoXtS0bKuaDn3qpru02rUXLFdU92e17x0Zn1piPWVzb7EvVJv7XOKsKmzv99TiVTVt7HSj+YIBz+5gzzT46w7Og2b93TcSPEuBb6E9O/XXVHSrinuxNUxTER3dqY787NlcpuFfIVy80TQq+j4ox7PSyJp64m7XM119ffjpVTEetEIryp5GcNcvsqjUaaruq61TG1OXk0xEWt+qe10R1UzPhmZn1+tbAKb7Kjgu/wAWcta8nT7U3dQ0i54soopjequ3tMXKY9rar1+hsozsXubeBwRkZmgcS3Zs6Nm3Yv2snaZjHvbRTPSiOvo1RFPX3ppjvTMxtdRPMfsbOG+KM+9qOh5dzQc29VNdyi1ai5j1VT3Zi3vE0zPrTt6wLLyeY/BWNgTmXeK9D8TxT0ulTm265n2KYmZmfWiN2L+e/H1fNXmBi2tBsX7un48Rh6fa6M9O/VVV119HvTVO0RHgiO/usK12JeqTf2u8VYVNnf76nEqqq29jpR/NcfKjkfw1y9yadQtzd1TWojanMyaYiLW/VPa6I6qd/DMzPd69pBLOVvC8cGcv9E0GejN3EsR26ae5N2qZquTHrdKqrb1tkA7K7gu/xVy48Xafam7n6NcnKpopjequzMbXIj2ujV/yLpAYt7F3m5p/BdeXw9xNemxpGZd7fYypiZpsXZiKZirbr6NURT196Y9eZjU2ZzI4KxMCc29xXofieKel0qM23XM+xTTMzM+tEbqy5i9jVw3xLn3tQ0HLuaDl3pmu5bt2ou49VU9+KN4mnf1p29ZX9nsS9Tm/EXuKsKizv99RiVVVbex0o/mCu+eHHN7mxzExqNBx79zCtbYWnWej5u9NVXXXt3pqmY6vBEb99tflpwzTwdwHomg0zTVXh48U3aqe5Vdneq5MetNVVUolyo5I8NcvL8Z9jtupaz0ZpjNyYiO179U9rojqp38PXPdjfadlpgAAAAKx7Jj8B3FH5uz8/bWcrHsmPwHcUfm7Pz9sFVdg3/YuMfzmJ/K61Gy52Df9i4x/OYn8rrUYAAAAAAAAAAAAAAAAAAAAAAAAAAAAAAMvgPpqAAAAAAAABcnJvzsZX6ZV8ihPED5N+djK/TKvkUJ4oGJ73acU1OgA4W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7Fxj+cxP5XWo2XOwb/sXGP5zE/ldajAAAAAAAAAAAAAAAAAAAAAAAAAAAAAABl8B9NQAAAAAAAALk5N+djK/TKvkUJ4gfJvzsZX6ZV8ihPFAxPe7Timp0AHC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YuMfzmJ/K61Gy52Df9i4x/OYn8rrUYAAAAAAAAAAAAAAAAAAAAAAAAAAAAAAMvgPpqAAAAAAAABcnJvzsZX6ZV8ihPED5N+djK/TKvkUJ4oGJ73acU1OgA4W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Hs2Pwj6L+qafnrrZzGPZsfhH0X9U0/PXQaq5afg44V/VOJ8zSkiN8tPwccK/qnE+ZpSQAAAAAAAAAAAAAAAAAAAAAAAAAAAAAAAAAAAAAAAAAAAAAAAAAAAAAAAAAAAAAAAABWPZMfgO4o/N2fn7azlY9kx+A7ij83Z+ftgqrsG/wCxcY/nMT+V1qNlzsG/7Fxj+cxP5XWowAAAAAAAAAAAAAAAAAAAAAAAAAAAAAAZfAfTUAAAAAAAAC5OTfnYyv0yr5FCeIHyb87GV+mVfIoTxQMT3u04pqdABws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PZsfhH0X9U0/PXWzmMezY/CPov6pp+eug1Vy0/Bxwr+qcT5mlJEb5afg44V/VOJ8zSkgAAAAAAAAAAAAAAAAAAAAAAAAAAAAAAAAAAAAAAAAAAAAAAAAAAAAAAAAAAAAAAAACseyY/AdxR+bs/P21nKx7Jj8B3FH5uz8/bBVXYN/wBi4x/OYn8rrUbLnYN/2LjH85ifyutRgAAAAAAAAAAAAAAAAAAAAAAAAAAAAAAy+A+moAAAAAAAAFycm/OxlfplXyKE8QPk352Mr9Mq+RQnigYnvdpxTU6ADh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Y9kx+A7ij83Z+ftrOVj2TH4DuKPzdn5+2Cquwb/sXGP5zE/ldajZc7Bv8AsXGP5zE/ldajAAAAAAAAAAAAAAAAAAAAAAAAAAAAAABl8B9NQAAAAAAAALk5N+djK/TKvkUJ4gfJvzsZX6ZV8ihPFAxPe7Timp0AHC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YuMfzmJ/K61Gy52Df8AYuMfzmJ/K61GAAAAAAAAAAAAAAAAAAAAAAAAAAAAAADL4D6agAAAAAAAAXJyb87GV+mVfIoTxA+TfnYyv0yr5FCeKBie92nFNToAOF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+xcY/nMT+V1qNlzsG/7Fxj+cxP5XWowAAAAAAAAAAAAAAAAAAAAAAAAAAAAAAZfAfTUAAAAAAAAC5OTfnYyv0yr5FCeIHyb87GV+mVfIoTxQMT3u04pqdABws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PZsfhH0X9U0/PXWzmMezY/CPov6pp+eug1Vy0/Bxwr+qcT5mlJEb5afg44V/VOJ8zSkgAAAAAAAAAAAAAAAAAAAAAAAAAAAAAAAAAAAAAAAAAAAAAAAAAAAAAAAAAAAAAAAACseyY/AdxR+bs/P21nKx7Jj8B3FH5uz8/bBVXYN/2LjH85ifyutRsudg3/YuMfzmJ/K61GAAAAAAAAAAAAAAAAAAAAAAAAAAAAAACr/uUf/Gf/K//AGz7lH/xn/yv/wBtaA9P0zfPb/SPo12YVf8Aco/+M/8Alf8A7Z9yj/4z/wCV/wDtrQD0zfPb/SPobMKv+5R/8Z/8r/8AbPuUf/Gf/K//AG0H569kHVwfrnjDwfZws3UMef8A03IyIqrtWqvydMUzG9XhnfaO53d9rQ5M8dfdD4DxNcuWKMbL6ddjJs25maablM9fR369piaZ2nub7dfdPTN89v8ASPobMPH+5R/8Z/8AK/8A2z7lH/xn/wAr/wDbWgHpm+e3+kfQ2YVf9yj/AOM/+V/+2fco/wDjP/lf/trQD0zfPb/SPobMPB4N4e8jel3cPxV4p6d6bvT7X0Nt6aY223n/AA/5veBwWtrVa1zXXOcy2AE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YuMfzmJ/K61Gy52Df9i4x/OYn8rrUYAAAAAAAAAAAAAAAAAAAAAAAAAAAAAAAACi+yT5w08E6bXoHD9+J4ky7fmrlM7+Irc/3p/wB+f7sd7u+DeTc9eaeJy24c3szbv6/mUzThY0zvEd6btcf4Y/znq8MxgTVtRzNX1LJ1DU8i5k5uTcm7evXJ3qrqnuzIOtcrquV1V3KpqrqmZqqqneZnwy1j2EGtdLT+J9Drq/7O7azbdPh6UTRXP/go91kxdHYka141c4sTGqq6NvU8W9iTv3N4jtlP+dvb2wb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x7Nj8I+i/qmn5662cxj2bH4R9F/VNPz10GquWn4OOFf1TifM0pIjfLT8HHCv6pxPmaUkAAAAAAAAAAAAAAAAAAAAAAAAAAAAAAAAAAAAAAAAAAAAAAAAAAAAAAAAAAAAAAAAAVj2TH4DuKPzdn5+2s5WPZMfgO4o/N2fn7YKq7Bv+xcY/nMT+V1qNlzsG/7Fxj+cxP5XWowAAAAAAAAAAAAAAAAAAAAAAAAAAAAAAEQ5o8eaXy84Wv6vqlUV3Z8xi4tNW1eRd26qY8Ed+Z70e1E+vxbxHpnCfD2ZrOt5EWMLGo6VU/3qp71NMd+qZ6oh+e/NjmDqfMXim7quozNrGo3t4eJFW9OPb37nr1T3Znvz60REB4/GfFGqcY8R5eta5fm9mZFW+0dVNunvUUx3qYjqiP+u7wwAe7wJrM8Pca6Fq/SmmnCzbN+v16aa4mqPbjeHhAP1UiYmImJ3ie5MCI8ota8kHLHhnUpq6dy7g26blXhuUR0K/8AxUyl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PZsfhH0X9U0/PXWzmMezY/CPov6pp+eug1Vy0/Bxwr+qcT5mlJEb5afg44V/VOJ8zSkgAAAAAAAAAAAAAAAAAAAAAAAAAAAAAAAAAAAAAAAAAAAAAAAAAAAAAAAAAAAAAAAACseyY/AdxR+bs/P21nKx7Jj8B3FH5uz8/bBVXYN/wBi4x/OYn8rrUbLnYN/2LjH85ifyutRgAAAAAAAAAAAAAAAAAAAAAAAAAAAAOvqOdi6ZgZGdqF+3j4mPbm7du3J2popiN5mZc9VUU0zVVMRTEbzM95ijsl+cU8X59zhvhzInyO4tz/bXqJ6s25E9317cT3PDPX4Ngi/PvmtlcyOIe14lVyzw7hVzGHYnqm5Pcm7XH+Ke9Hejq78zNVgAAAADbfYba14v5XZGm11b3NMzrlFNPgt1xFcf+Ka/cXyx32E2teJuMNe0auranNw6cimJ79VqvbaPX2uTPtN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YuMfzmJ/K61Gy52Df9i4x/OYn8rrUYAAAAAAAAAAAAAAAAAAAAAAAAAAAKE7JfnFHB+BXw5w5fjyRZVv8A216ievCtzHd/OTHc8Edfg3CI9lLzk28VcFcLZPht6pl26vdsUz8qf+X/ABMqP7VVNVU1VTM1TO8zPdl/AAAAAAAWL2PWteMXOPhnIqq6Nu9k+JK/BMXaZtxv7dUT7T9D35ZYOVdws3Hysero3rFym7RV4KqZ3ifdh+oOi6ha1bRsDUsf/sczHt5FH/DXTFUf5SD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9mx+EfRf1TT89dbOYx7Nj8I+i/qmn566DVXLT8HHCv6pxPmaUkRvlp+DjhX9U4nzNKSAAAAAAAAAAAAAAAAAAAAAAAAAAAAAAAAAAAAAAAAAAAAAAAAAAAAAAAAAAAAAAAAAKx7Jj8B3FH5uz8/bWcrHsmPwHcUfm7Pz9sFVdg3/AGLjH85ifyutRsudg3/YuMfzmJ/K61GAAAAAAAAAAAAAAAAAAAAAAAAAACAc8uOb3L7l7maxh2YvZ1ddONjRVG9NNyvfaqr1oiJnbvzER33556lnZWp6hkZ2oX7mRl5Fybt27cnequqZ3mZl+nPEehaZxJo2RpWuYdvM0/IiIuWbm+07TvExMdcTExExMdcKM4l7FfhXO6dehapqWlXJ7lFfRyLUe1O1X/iBjAX1xL2L/GundOvR8jTdYtR97Tbu9puz/wAte1P/AIlU8ScC8U8MzVOu6BqWFbp7t25Yqm37Vcb0z7oI2AAAAAA/QPsZ9a8euTOgVVVdK9h014VfrdrqmKY950H5+NcdhDrXbNE4l0SurrsZFvMt0z34rpmirb2O10+6D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PZsfhH0X9U0/PXWzmMezY/CPov6pp+eug1Vy0/Bxwr+qcT5mlJEb5afg44V/VOJ8zSkgAAAAAAAAAAAAAAAAAAAAAAAAAAAAAAAAAAAAAAAAAAAAAAAAAAAAAAAAAAAAAAAACseyY/AdxR+bs/P21nKx7Jj8B3FH5uz8/bBVXYN/2LjH85ifyutRsudg3/AGLjH85ifyutRgAAAAAAAAAAAAAAAAAAAAAAAAAAAAIpzX13yNctuI9WiroXMfCuRan/AN5VHQo/8VVKVs/dmdrviDl1p+kW69ruqZsTVT4bdqOlP/im2DFgAAAA3Fyq5N8I6jyj4co4l0DEyc/IxYyrmRtNu9PbZmumJrpmKuqmqmNt+88fiXsVeGszp16BrGo6ZcnuUXopyLcexHmavdqkGNV29iFrXjZzetYdVW1vU8O9jbT3OlTEXIn2f9nMe27HEvYx8caZ069Kq07WLUdyLF7tVyY9em5tHuVS63Jrldx1g82NAv5Wgahp9jBy6L+Rk5FqaLUW6Z3qiK+5VMxvERG/d8G8g3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j2bH4R9F/VNPz11s5jHs2Pwj6L+qafnroNVctPwccK/qnE+ZpSRG+Wn4OOFf1TifM0pIAAAAAAAAAAAAAAAAAAAAAAAAAAAAAAAAAAAAAAAAAAAAAAAAAAAAAAAAAAAAAAAAArHsmPwHcUfm7Pz9tZyseyY/AdxR+bs/P2wVV2Df8AYuMfzmJ/K61Gy52Df9i4x/OYn8rrUYAAAAAAAAAAAAAAAAAAAAAAAAAAAADFPZma744cysPSbde9rS8KmKqfBcuT05/8Pa21n5p80Nd8k3MPiHV4r6dvJzbk2p/93E9Gj/wxSCLgAPV4V0i5r/E2k6RZ37ZnZVrGiY73Tqinf2t93lLm7EzQvHjnBh5NdPSs6Xj3cyrfudLbtdPt71xPtA3VjWLeNj2rFiiKLVqiKKKY7lNMRtEO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ezY/CPov6pp+eutnMY9mx+EfRf1TT89dBqrlp+DjhX9U4nzNKSI3y0/Bxwr+qcT5mlJAAAAAAAAAAAAAAAAAAAAAAAAAAAAAAAAAAAAAAAAAAAAAAAAAAAAAAAAAAAAAAAAAFXdk9XNHIzieY2+9x493JtR/1Wi6up6dhatg3cLVMPGzcO7t2yxk2qbluvaYmN6aomJ2mIn2YB+ffKXm1rHLK1qdvRsLT8qNQqt1XPFdNc9HodLbbo1R/jlYHlreL/SXQPg732jVFvl/wZb37Xwlw9Tv3ejptmP/AMV9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TdR7KTi/M0/JxY0rRLM37VVvttui70qOlEx0o3ud2N91Atb9l9g8O8OcE6VhaRoek4OfqGZv23Hw7duvtVuneqImmIn76q2yQAAAsDlNzR1Pllf1K9o+n6dlXs6miiuvLprmaKaZqnano1R3el17+CFft8ckuXHD2Jyr4c8d+H9Ky8+/ixlXb2Th27lyZuzNcRM1RM9UVRHtAo3y1vF/pLoHwd77Q8tbxf6S6B8He+0aK5h8E8K43AHE1/H4Z0O1ftaZk127lvAtU1UVRaqmJiYp3iYnvsz9h9o+mazx/q9jWNOw8+xRplVdNvKsU3aaau2243iKomN9pnr9cHe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j/MPgnhXG4A4mv4/DOh2r9rTMmu3ct4FqmqiqLVUxMTFO8TE98GdfLW8X+kugfB3vtDy1vF/pLoHwd77R0ew+0fTNZ4/1exrGnYefYo0yqum3lWKbtNNXbbcbxFUTG+0z1+u1x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iuYfBPCuNwBxNfx+GdDtX7WmZNdu5bwLVNVFUWqpiYmKd4mJ77M/YfaPpms8f6vY1jTsPPsUaZVXTbyrFN2mmrttuN4iqJjfaZ6/XB3v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o/wAw+CeFcbgDia/j8M6Hav2tMya7dy3gWqaqKotVTExMU7xMT3wZ18tbxf6S6B8He+0PLW8X+kugfB3vtHR7D7R9M1nj/V7Gsadh59ijTKq6beVYpu001dttxvEVRMb7TPX67XH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sT9jlp2DqfPDTMPUcPGy8OrxV0rF+1TctztZuTG9Mxt1TEAl3lreL/SXQPg732h5a3i/0l0D4O99o1V5A+EPUroH7us/VPIHwh6ldA/d1n6oMq+Wt4v9JdA+DvfaHlreL/SXQPg732jVXkD4Q9Sugfu6z9U8gfCHqV0D93Wfqgyr5a3i/wBJdA+DvfaHlreL/SXQPg732jVXkD4Q9Sugfu6z9U8gfCHqV0D93Wfqgyr5a3i/0l0D4O99oeWt4v8ASXQPg732jVXkD4Q9Sugfu6z9U8gfCHqV0D93Wfqgyr5a3i/0l0D4O99oeWt4v9JdA+DvfaNVeQPhD1K6B+7rP1TyB8IepXQP3dZ+qDKvlreL/SXQPg732h5a3i/0l0D4O99o1V5A+EPUroH7us/VPIHwh6ldA/d1n6oMq+Wt4v8ASXQPg732h5a3i/0l0D4O99oiPY5adg6nzw0zD1HDxsvDq8VdKxftU3Lc7WbkxvTMbdUxDbH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sT9jlp2DqfPDTMPUcPGy8OrxV0rF+1TctztZuTG9Mxt1TEAl3lreL/SXQPg732h5a3i/0l0D4O99o1V5A+EPUroH7us/VPIHwh6ldA/d1n6oMq+Wt4v9JdA+DvfaHlreL/SXQPg732jVXkD4Q9Sugfu6z9U8gfCHqV0D93Wfqgyr5a3i/wBJdA+DvfaHlreL/SXQPg732jVXkD4Q9Sugfu6z9U8gfCHqV0D93Wfqgyr5a3i/0l0D4O99oeWt4v8ASXQPg732jVXkD4Q9Sugfu6z9U8gfCHqV0D93Wfqgyr5a3i/0l0D4O99oeWt4v9JdA+DvfaNVeQPhD1K6B+7rP1TyB8IepXQP3dZ+qDKvlreL/SXQPg732h5a3i/0l0D4O99o1V5A+EPUroH7us/VPIHwh6ldA/d1n6oMq+Wt4v8ASXQPg732h5a3i/0l0D4O99oiPY5adg6nzw0zD1HDxsvDq8VdKxftU3Lc7WbkxvTMbdUxDbH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sT+N2D5Z7xu8R43jf5J+0+Je1U9q7X4o26HQ226O3VttsCXeWt4v9JdA+DvfaHlreL/SXQPg732jVXkD4Q9Sugfu6z9U8gfCHqV0D93Wfqgyr5a3i/0l0D4O99oeWt4v9JdA+DvfaNVeQPhD1K6B+7rP1TyB8IepXQP3dZ+qDKvlreL/AEl0D4O99oeWt4v9JdA+DvfaNVeQPhD1K6B+7rP1TyB8IepXQP3dZ+qDKvlreL/SXQPg732h5a3i/wBJdA+DvfaNVeQPhD1K6B+7rP1TyB8IepXQP3dZ+qDKvlreL/SXQPg732h5a3i/0l0D4O99o1V5A+EPUroH7us/VPIHwh6ldA/d1n6oMq+Wt4v9JdA+DvfaHlreL/SXQPg732jVXkD4Q9Sugfu6z9U8gfCHqV0D93Wfqgyr5a3i/wBJdA+DvfaHlreL/SXQPg732iI+N2D5Z7xu8R43jf5J+0+Je1U9q7X4o26HQ226O3Vtts2x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rE/jdg+We8bvEeN43+SftPiXtVPau1+KNuh0Ntujt1bbbAl3lreL/SXQPg732h5a3i/0l0D4O99o1V5A+EPUroH7us/VPIHwh6ldA/d1n6oMq+Wt4v9JdA+DvfaHlreL/SXQPg732jVXkD4Q9Sugfu6z9U8gfCHqV0D93Wfqgyr5a3i/wBJdA+DvfaHlreL/SXQPg732jVXkD4Q9Sugfu6z9U8gfCHqV0D93Wfqgyr5a3i/0l0D4O99oeWt4v8ASXQPg732jVXkD4Q9Sugfu6z9U8gfCHqV0D93Wfqgyr5a3i/0l0D4O99oeWt4v9JdA+DvfaNVeQPhD1K6B+7rP1TyB8IepXQP3dZ+qDKvlreL/SXQPg732h5a3i/0l0D4O99o1V5A+EPUroH7us/VPIHwh6ldA/d1n6oMq+Wt4v8ASXQPg732h5a3i/0l0D4O99oiPjdg+We8bvEeN43+SftPiXtVPau1+KNuh0Ntujt1bbbNs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xP2RunYOmc8NTw9Ow8bEw6fEvRsWLVNu3G9m3M7UxG3XMyCXeWt4v9JdA+DvfaHlreL/SXQPg732jVXkD4Q9Sugfu6z9U8gfCHqV0D93Wfqgyr5a3i/0l0D4O99oeWt4v9JdA+DvfaNVeQPhD1K6B+7rP1TyB8IepXQP3dZ+qDKvlreL/AEl0D4O99oeWt4v9JdA+DvfaNVeQPhD1K6B+7rP1TyB8IepXQP3dZ+qDKvlreL/SXQPg732h5a3i/wBJdA+DvfaNVeQPhD1K6B+7rP1TyB8IepXQP3dZ+qDKvlreL/SXQPg732h5a3i/0l0D4O99o1V5A+EPUroH7us/VPIHwh6ldA/d1n6oMq+Wt4v9JdA+DvfaHlreL/SXQPg732jVXkD4Q9Sugfu6z9U8gfCHqV0D93Wfqgyr5a3i/wBJdA+DvfaHlreL/SXQPg732iI9kbp2DpnPDU8PTsPGxMOnxL0bFi1TbtxvZtzO1MRt1zMts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xP2RunYOmc8NTw9Ow8bEw6fEvRsWLVNu3G9m3M7UxG3XMyCXeWt4v9JdA+DvfaHlreL/SXQPg732jVXkD4Q9Sugfu6z9U8gfCHqV0D93Wfqgyr5a3i/0l0D4O99oeWt4v9JdA+DvfaNVeQPhD1K6B+7rP1TyB8IepXQP3dZ+qDKvlreL/AEl0D4O99oeWt4v9JdA+DvfaNVeQPhD1K6B+7rP1TyB8IepXQP3dZ+qDKvlreL/SXQPg732h5a3i/wBJdA+DvfaNVeQPhD1K6B+7rP1TyB8IepXQP3dZ+qDKvlreL/SXQPg732h5a3i/0l0D4O99o1V5A+EPUroH7us/VPIHwh6ldA/d1n6oMq+Wt4v9JdA+DvfaHlreL/SXQPg732jVXkD4Q9Sugfu6z9U8gfCHqV0D93Wfqgyr5a3i/wBJdA+DvfaHlreL/SXQPg732iI9kbp2DpnPDU8PTsPGxMOnxL0bFi1TbtxvZtzO1MRt1zMts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yP2YOj6Zo3H+kWNH07DwLFemU11W8WxTapqq7bcjeYpiI32iOv1gd7y1vF/pLoHwd77Q8tbxf6S6B8He+0aK5ecE8K5PAHDN/I4Z0O7fu6ZjV3LlzAtVVV1TapmZmZp3mZnvpB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HR7MHR9M0bj/SLGj6dh4FivTKa6reLYptU1VdtuRvMUxEb7RHX6zTHLzgnhXJ4A4Zv5HDOh3b93TMau5cuYFqqquqbVMzMzNO8zM98Gd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sj9mDo+maNx/pFjR9Ow8CxXplNdVvFsU2qaqu23I3mKYiN9ojr9YHe8tbxf6S6B8He+0PLW8X+kugfB3vtGiuXnBPCuTwBwzfyOGdDu37umY1dy5cwLVVVdU2qZmZmad5mZ76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0ezB0fTNG4/0ixo+nYeBYr0ymuq3i2KbVNVXbbkbzFMRG+0R1+s0xy84J4VyeAOGb+Rwzod2/d0zGruXLmBaqqrqm1TMzMzTvMzPfBn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rNvZmaBo+iYnCc6NpOn6fN2vKi5OJjUWuntFrbfoxG+28+6Dx/LW8X+kugfB3vtDy1vF/pLoHwd77RcnY78I8N6lya4by9R4e0fLyrlF6a71/Ct3K6tr1yI3qmneeqIhY3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ex2ZmgaPomJwnOjaTp+nzdryouTiY1Frp7Ra236MRvtvPurM7HfhHhvUuTXDeXqPD2j5eVcovTXev4Vu5XVteuRG9U07z1REApv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rNvZmaBo+iYnCc6NpOn6fN2vKi5OJjUWuntFrbfoxG+28+6Dx/LW8X+kugfB3vtDy1vF/pLoHwd77RcnY78I8N6lya4by9R4e0fLyrlF6a71/Ct3K6tr1yI3qmneeqIhY3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ex2ZmgaPomJwnOjaTp+nzdryouTiY1Frp7Ra236MRvtvPurM7HfhHhvUuTXDeXqPD2j5eVcovTXev4Vu5XVteuRG9U07z1REApv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qk+y44Y0HR+WGLk6Roml4GROp2qJu4uJbtVzTNu7MxvTETt1R1esCA+Wt4v8ASXQPg732h5a3i/0l0D4O99on3Yj8MaDrHLDKydX0TS8/IjU7tEXcrEt3a4pi3amI3qiZ2656vXXZ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E+7LjhjQdH5YYuTpGiaXgZE6naom7i4lu1XNM27szG9MRO3VHV6x2I/DGg6xywysnV9E0vPyI1O7RF3KxLd2uKYt2piN6omduuer1wQH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qk+y44Y0HR+WGLk6Roml4GROp2qJu4uJbtVzTNu7MxvTETt1R1esCA+Wt4v9JdA+DvfaHlreL/SXQPg732ifdiPwxoOscsMrJ1fRNLz8iNTu0RdysS3drimLdqYjeqJnbrnq9dd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T7suOGNB0flhi5OkaJpeBkTqdqibuLiW7Vc0zbuzMb0xE7dUdXrHYj8MaDrHLDKydX0TS8/IjU7tEXcrEt3a4pi3amI3qiZ2656vXBA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q57IjhHhvTeTXEmXp3D2j4mVboszResYVu3XTvetxO1UU7x1TMApvy1vF/pLoHwd77Q8tbxf6S6B8He+0ex2GegaPreJxZOs6Tp+oTarxYtzl41F3obxd326UTtvtHuNJ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cnZEcI8N6bya4ky9O4e0fEyrdFmaL1jCt266d71uJ2qineOqZhWfYZ6Bo+t4nFk6zpOn6hNqvFi3OXjUXehvF3fbpRO2+0e4Dx/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q57IjhHhvTeTXEmXp3D2j4mVboszResYVu3XTvetxO1UU7x1TMApvy1vF/pLoHwd77Q8tbxf6S6B8He+0ex2GegaPreJxZOs6Tp+oTarxYtzl41F3obxd326UTtvtHuNJ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cnZEcI8N6bya4ky9O4e0fEyrdFmaL1jCt266d71uJ2qineOqZhWfYZ6Bo+t4nFk6zpOn6hNqvFi3OXjUXehvF3fbpRO2+0e4Dx/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o/zD4J4VxuAOJr+Pwzodq/a0zJrt3LeBapqoqi1VMTExTvExPfBnXy1vF/pLoHwd77Q8tbxf6S6B8He+0dHsPtH0zWeP8AV7Gsadh59ijTKq6beVYpu001dttxvEVRMb7TPX67XH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K5h8E8K43AHE1/H4Z0O1ftaZk127lvAtU1UVRaqmJiYp3iYnvsz9h9o+mazx/q9jWNOw8+xRplVdNvKsU3aaau2243iKomN9pnr9cHe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j/MPgnhXG4A4mv4/DOh2r9rTMmu3ct4FqmqiqLVUxMTFO8TE98GdfLW8X+kugfB3vtDy1vF/pLoHwd77R0ew+0fTNZ4/1exrGnYefYo0yqum3lWKbtNNXbbcbxFUTG+0z1+u1x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rE/Y5adg6nzw0zD1HDxsvDq8VdKxftU3Lc7WbkxvTMbdUxAJd5a3i/wBJdA+DvfaHlreL/SXQPg732jVXkD4Q9Sugfu6z9U8gfCHqV0D93Wfqgyr5a3i/0l0D4O99oeWt4v8ASXQPg732jVXkD4Q9Sugfu6z9U8gfCHqV0D93Wfqgyr5a3i/0l0D4O99oeWt4v9JdA+DvfaNVeQPhD1K6B+7rP1TyB8IepXQP3dZ+qDKvlreL/SXQPg732h5a3i/0l0D4O99o1V5A+EPUroH7us/VPIHwh6ldA/d1n6oMq+Wt4v8ASXQPg732h5a3i/0l0D4O99o1V5A+EPUroH7us/VPIHwh6ldA/d1n6oMq+Wt4v9JdA+DvfaHlreL/AEl0D4O99o1V5A+EPUroH7us/VPIHwh6ldA/d1n6oMq+Wt4v9JdA+DvfaHlreL/SXQPg732iI9jlp2DqfPDTMPUcPGy8OrxV0rF+1TctztZuTG9Mxt1TENs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xP2OWnYOp88NMw9Rw8bLw6vFXSsX7VNy3O1m5Mb0zG3VMQCXeWt4v8ASXQPg732h5a3i/0l0D4O99o1V5A+EPUroH7us/VPIHwh6ldA/d1n6oMq+Wt4v9JdA+DvfaHlreL/AEl0D4O99o1V5A+EPUroH7us/VPIHwh6ldA/d1n6oMq+Wt4v9JdA+DvfaHlreL/SXQPg732jVXkD4Q9Sugfu6z9U8gfCHqV0D93Wfqgyr5a3i/0l0D4O99oeWt4v9JdA+DvfaNVeQPhD1K6B+7rP1TyB8IepXQP3dZ+qDKvlreL/AEl0D4O99oeWt4v9JdA+DvfaNVeQPhD1K6B+7rP1TyB8IepXQP3dZ+qDKvlreL/SXQPg732h5a3i/wBJdA+DvfaNVeQPhD1K6B+7rP1TyB8IepXQP3dZ+qDKvlreL/SXQPg732h5a3i/0l0D4O99oiPY5adg6nzw0zD1HDxsvDq8VdKxftU3Lc7WbkxvTMbdUxDbH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sT+N2D5Z7xu8R43jf5J+0+Je1U9q7X4o26HQ226O3VttsCXeWt4v8ASXQPg732h5a3i/0l0D4O99o1V5A+EPUroH7us/VPIHwh6ldA/d1n6oMq+Wt4v9JdA+DvfaHlreL/AEl0D4O99o1V5A+EPUroH7us/VPIHwh6ldA/d1n6oMq+Wt4v9JdA+DvfaHlreL/SXQPg732jVXkD4Q9Sugfu6z9U8gfCHqV0D93Wfqgyr5a3i/0l0D4O99oeWt4v9JdA+DvfaNVeQPhD1K6B+7rP1TyB8IepXQP3dZ+qDKvlreL/AEl0D4O99oeWt4v9JdA+DvfaNVeQPhD1K6B+7rP1TyB8IepXQP3dZ+qDKvlreL/SXQPg732h5a3i/wBJdA+DvfaNVeQPhD1K6B+7rP1TyB8IepXQP3dZ+qDKvlreL/SXQPg732h5a3i/0l0D4O99oiPjdg+We8bvEeN43+SftPiXtVPau1+KNuh0Ntujt1bbbNs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xP43YPlnvG7xHjeN/kn7T4l7VT2rtfijbodDbbo7dW22wJd5a3i/wBJdA+DvfaHlreL/SXQPg732jVXkD4Q9Sugfu6z9U8gfCHqV0D93Wfqgyr5a3i/0l0D4O99oeWt4v8ASXQPg732jVXkD4Q9Sugfu6z9U8gfCHqV0D93Wfqgyr5a3i/0l0D4O99oeWt4v9JdA+DvfaNVeQPhD1K6B+7rP1TyB8IepXQP3dZ+qDKvlreL/SXQPg732h5a3i/0l0D4O99o1V5A+EPUroH7us/VPIHwh6ldA/d1n6oMq+Wt4v8ASXQPg732h5a3i/0l0D4O99o1V5A+EPUroH7us/VPIHwh6ldA/d1n6oMq+Wt4v9JdA+DvfaHlreL/AEl0D4O99o1V5A+EPUroH7us/VPIHwh6ldA/d1n6oMq+Wt4v9JdA+DvfaHlreL/SXQPg732iI+N2D5Z7xu8R43jf5J+0+Je1U9q7X4o26HQ226O3Vtts2x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rE/ZG6dg6Zzw1PD07DxsTDp8S9GxYtU27cb2bcztTEbdczIJd5a3i/wBJdA+DvfaHlreL/SXQPg732jVXkD4Q9Sugfu6z9U8gfCHqV0D93Wfqgyr5a3i/0l0D4O99oeWt4v8ASXQPg732jVXkD4Q9Sugfu6z9U8gfCHqV0D93Wfqgyr5a3i/0l0D4O99oeWt4v9JdA+DvfaNVeQPhD1K6B+7rP1TyB8IepXQP3dZ+qDKvlreL/SXQPg732h5a3i/0l0D4O99o1V5A+EPUroH7us/VPIHwh6ldA/d1n6oMq+Wt4v8ASXQPg732h5a3i/0l0D4O99o1V5A+EPUroH7us/VPIHwh6ldA/d1n6oMq+Wt4v9JdA+DvfaHlreL/AEl0D4O99o1V5A+EPUroH7us/VPIHwh6ldA/d1n6oMq+Wt4v9JdA+DvfaHlreL/SXQPg732iI9kbp2DpnPDU8PTsPGxMOnxL0bFi1TbtxvZtzO1MRt1zMts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xP2RunYOmc8NTw9Ow8bEw6fEvRsWLVNu3G9m3M7UxG3XMyCXeWt4v8ASXQPg732h5a3i/0l0D4O99o1V5A+EPUroH7us/VPIHwh6ldA/d1n6oMq+Wt4v9JdA+DvfaHlreL/AEl0D4O99o1V5A+EPUroH7us/VPIHwh6ldA/d1n6oMq+Wt4v9JdA+DvfaHlreL/SXQPg732jVXkD4Q9Sugfu6z9U8gfCHqV0D93Wfqgyr5a3i/0l0D4O99oeWt4v9JdA+DvfaNVeQPhD1K6B+7rP1TyB8IepXQP3dZ+qDKvlreL/AEl0D4O99oeWt4v9JdA+DvfaNVeQPhD1K6B+7rP1TyB8IepXQP3dZ+qDKvlreL/SXQPg732h5a3i/wBJdA+DvfaNVeQPhD1K6B+7rP1TyB8IepXQP3dZ+qDKvlreL/SXQPg732h5a3i/0l0D4O99oiPZG6dg6Zzw1PD07DxsTDp8S9GxYtU27cb2bcztTEbdczLbH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sj9mDo+maNx/pFjR9Ow8CxXplNdVvFsU2qaqu23I3mKYiN9ojr9YHe8tbxf6S6B8He+0PLW8X+kugfB3vtGiuXnBPCuTwBwzfyOGdDu37umY1dy5cwLVVVdU2qZmZmad5mZ76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0ezB0fTNG4/wBIsaPp2HgWK9Mprqt4tim1TVV225G8xTERvtEdfrNMcvOCeFcngDhm/kcM6Hdv3dMxq7ly5gWqqq6ptUzMzM07zMz3wZ1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Dy1vF/pLoHwd77RqryB8IepXQP3dZ+qeQPhD1K6B+7rP1QZV8tbxf6S6B8He+0PLW8X+kugfB3vtGqvIHwh6ldA/d1n6p5A+EPUroH7us/VBlXy1vF/pLoHwd77Q8tbxf6S6B8He+0aq8gfCHqV0D93WfqnkD4Q9Sugfu6z9UGVfLW8X+kugfB3vtFXc1eYmp8ydcxdU1jFw8a/j40Y1NOLFUUzTFVVW89KqZ33qlvvyB8IepXQP3dZ+q+LnL7gy5O9zhHh2qfDVplmf/wAUDlbXNzllwjXO0TVo+HM7fmaEncWLj2cTFs42JZt2MezRFu1atUxTRRTEbRTTEdURERtEQ5QAAAAAAAAAAAAAAAAAAAAAAAAAAAAAAAAAAAAAAAAAAAAAAAAAAAAAAAAAAAAAAAAAAAAAAAAAAAAAAAAAAAAAAAAAAAAAAAAYm7MnXfHHmbjaVbr3taVh0U1U+C5c83P/AIZt+4oRJuZeu+SbmBxBrEVdO3l5tyu1P/u4q2o/8MUoyAAD1uEtHucQcU6Ro9rfp52Xaxt473SqiJn2ond+ndi1bx7FuzZpii1bpiiimO5ERG0Qwt2JOheO/N7Gy66OlZ0vGu5c79zpTHa6fb3r3/5W7ARvmX+Djir9U5fzNTKvYT/hH1r9U1fPWmr+YWPeyuAeJcfFtXL2Re0zJt27Vumaqq6ptVRFMRHXMzPVszV2IXCnEWg8favka5oOrabj16ZVbou5mHcs01Vdttz0YmqIiZ2iZ29YGtAAAAAAAAAAEb5l/g44q/VOX8zUkjwOYWPeyuAeJcfFtXL2Re0zJt27Vumaqq6ptVRFMRHXMzPVsDKHYT/hH1r9U1fPWmzmS+xC4U4i0Hj7V8jXNB1bTcevTKrdF3Mw7lmmqrttuejE1RETO0TO3rNaAAAAAAAAAAAjfMv8HHFX6py/mamVewn/AAj61+qavnrTV/MLHvZXAPEuPi2rl7IvaZk27dq3TNVVdU2qoimIjrmZnq2Zq7ELhTiLQePtXyNc0HVtNx69Mqt0XczDuWaaqu2256MTVERM7RM7esDWgAAAAAAAAACN8y/wccVfqnL+ZqSR4HMLHvZXAPEuPi2rl7IvaZk27dq3TNVVdU2qoimIjrmZnq2BlDsJ/wAI+tfqmr5602cyX2IXCnEWg8favka5oOrabj16ZVbou5mHcs01Vdttz0YmqIiZ2iZ29ZrQAAAAAAAAAABg3sYfw+6T/wDN/M3G8mLOx14N4o0nndpmdqvDetYWDR4p6WRk4N23bp3tVxG9VVMR1zMR7YNpgAAAAAAAAAAAwb2MP4fdJ/8Am/mbjeTFnY68G8UaTzu0zO1XhvWsLBo8U9LIycG7bt072q4jeqqmI65mI9ttMAAAAAAAAAABg3sYfw+6T/8AN/M3G8mLOx14N4o0nndpmdqvDetYWDR4p6WRk4N23bp3tVxG9VVMR1zMR7YNpgAAAAAAAAAAAwb2MP4fdJ/+b+ZuN5MWdjrwbxRpPO7TM7VeG9awsGjxT0sjJwbtu3TvariN6qqYjrmYj220wAAAAAAAAAAGDf8A+LH/APmv/wDaW8mLPIbxR5Zvx08jeteNnkm7f4s8Q3e09r8Ub9Pp9Ho9Hbr3322BtMAAAAAAAAAAAGDf/wCLH/8Amv8A/aW8mLPIbxR5Zvx08jeteNnkm7f4s8Q3e09r8Ub9Pp9Ho9Hbr3322bTAAAAAAAAAAAYN/wD4sf8A+a//ANpbyYs8hvFHlm/HTyN6142eSbt/izxDd7T2vxRv0+n0ej0duvffbYG0wAAAAAAAAAAAYN//AIsf/wCa/wD9pbyYs8hvFHlm/HTyN6142eSbt/izxDd7T2vxRv0+n0ej0duvffbZtMAAAAAAAAAABg3snvw+6t/8p8zbbyYs7Irg3ijVud2p52lcN61m4Nfibo5GNg3blura1RE7VU0zHVMTHtA2mAAAAAAAAAAADBvZPfh91b/5T5m23kxZ2RXBvFGrc7tTztK4b1rNwa/E3RyMbBu3LdW1qiJ2qppmOqYmPabTAAAAAAAAAAAYN7J78Purf/KfM228mLOyK4N4o1bndqedpXDetZuDX4m6ORjYN25bq2tURO1VNMx1TEx7QNpgAAAAAAAAAAAwb2T34fdW/wDlPmbbeTFnZFcG8Uatzu1PO0rhvWs3Br8TdHIxsG7ct1bWqInaqmmY6piY9ptMAAAAAAAAAABjHs2Pwj6L+qafnrrZzJfZe8KcRa9x9pGRoeg6tqWPRplNuu7h4dy9TTV225PRmaYmInaYnb1waQ5afg44V/VOJ8zSkjwOXuPexeAeGsfKtXLORZ0zGt3LVymaaqKotUxNMxPXExPVs98AAAAAAAAAAGMezY/CPov6pp+eutVctPwccK/qnE+ZpZv7L3hTiLXuPtIyND0HVtSx6NMpt13cPDuXqaau23J6MzTExE7TE7eu0ry9x72LwDw1j5Vq5ZyLOmY1u5auUzTVRVFqmJpmJ64mJ6tge+AAAAAAAAAAxj2bH4R9F/VNPz11s5kvsveFOIte4+0jI0PQdW1LHo0ym3Xdw8O5eppq7bcnozNMTETtMTt64NIctPwccK/qnE+ZpSR4HL3HvYvAPDWPlWrlnIs6ZjW7lq5TNNVFUWqYmmYnriYnq2e+AAAAAAAAAADGPZsfhH0X9U0/PXWquWn4OOFf1TifM0s39l7wpxFr3H2kZGh6Dq2pY9GmU267uHh3L1NNXbbk9GZpiYidpidvXaV5e497F4B4ax8q1cs5FnTMa3ctXKZpqoqi1TE0zE9cTE9WwPfAAAAAAAAAAZc7OT+xcHfnMv8AlaajZw7Mjh3W+IMThSNB0fUtTmzXkzdjCxa73a94tbdLoxO2+093wSCwexn/AAHcL/m73z9xZyu+x60/N0rk7w5haph5GFmWqLsXLGRaqt3KN71yY3pqiJjqmJ9tYgAAAAAAAAAAMudnJ/YuDvzmX/K0tXsZ/wAB3C/5u98/cV92ZHDut8QYnCkaDo+panNmvJm7GFi13u17xa26XRidt9p7vglZfY9afm6Vyd4cwtUw8jCzLVF2LljItVW7lG965Mb01REx1TE+2CxAAAAAAAAAAGXOzk/sXB35zL/laajZw7Mjh3W+IMThSNB0fUtTmzXkzdjCxa73a94tbdLoxO2+093wSCwexn/Adwv+bvfP3FnK77HrT83SuTvDmFqmHkYWZaouxcsZFqq3co3vXJjemqImOqYn21iAAAAAAAAAAAy52cn9i4O/OZf8rS1exn/Adwv+bvfP3FfdmRw7rfEGJwpGg6PqWpzZryZuxhYtd7te8Wtul0Ynbfae74JWX2PWn5ulcneHMLVMPIwsy1Rdi5YyLVVu5RveuTG9NURMdUxPtgsQAAAAAAAAABQ3Znfgmw/1tZ+bur5Ur2WmjaprvLHFxdE03N1HKp1O1cmziWKr1cUxbuxNXRpiZ23mOv14B0Owx/BNmfra983aXypXsS9G1TQuWOVi63pubp2VVqd25FnLsVWa5pm3aiKujVETtvE9frSuoAAAAAAAAAAFDdmd+CbD/W1n5u6dhj+CbM/W175u07/ZaaNqmu8scXF0TTc3UcqnU7VybOJYqvVxTFu7E1dGmJnbeY6/Xg7EvRtU0LljlYut6bm6dlVanduRZy7FVmuaZt2oiro1RE7bxPX60guoAAAAAAAAABQ3Znfgmw/1tZ+bur5Ur2WmjaprvLHFxdE03N1HKp1O1cmziWKr1cUxbuxNXRpiZ23mOv14B0Owx/BNmfra983aXypXsS9G1TQuWOVi63pubp2VVqd25FnLsVWa5pm3aiKujVETtvE9frSuoAAAAAAAAAAFDdmd+CbD/W1n5u6dhj+CbM/W175u07/ZaaNqmu8scXF0TTc3UcqnU7VybOJYqvVxTFu7E1dGmJnbeY6/Xg7EvRtU0LljlYut6bm6dlVanduRZy7FVmuaZt2oiro1RE7bxPX60guoAAAAAAAAABWPZMfgO4o/N2fn7azld9kLp+bqvJ3iPC0vDyM3Mu0Wot2Me1VcuV7XrcztTTEzPVEz7QKg7Bv+xcY/nMT+V1qNnDsN+Hdb4fxOK417R9S0yb1eNNqM3Frs9s2i7v0elEb7bx3PDDR4AAAAAAAAAAKx7Jj8B3FH5uz8/bVV2Df9i4x/OYn8rq3+yF0/N1Xk7xHhaXh5GbmXaLUW7GPaquXK9r1uZ2ppiZnqiZ9pWnYb8O63w/icVxr2j6lpk3q8abUZuLXZ7ZtF3fo9KI323jueGAaPAAAAAAAAAAVj2TH4DuKPzdn5+2s5XfZC6fm6ryd4jwtLw8jNzLtFqLdjHtVXLle163M7U0xMz1RM+0CoOwb/ALFxj+cxP5XWo2cOw34d1vh/E4rjXtH1LTJvV402ozcWuz2zaLu/R6URvtvHc8MNHgAAAAAAAAAArHsmPwHcUfm7Pz9tVXYN/wBi4x/OYn8rq3+yF0/N1Xk7xHhaXh5GbmXaLUW7GPaquXK9r1uZ2ppiZnqiZ9pWnYb8O63w/icVxr2j6lpk3q8abUZuLXZ7ZtF3fo9KI323jueGAaPAAAAAAAAAARvmX+Djir9U5fzNSSPA5hY97K4B4lx8W1cvZF7TMm3btW6Zqqrqm1VEUxEdczM9WwModhP+EfWv1TV89abOZL7ELhTiLQePtXyNc0HVtNx69Mqt0XczDuWaaqu2256MTVERM7RM7es1oAAAAAAAAAACN8y/wccVfqnL+ZqZV7Cf8I+tfqmr5601fzCx72VwDxLj4tq5eyL2mZNu3at0zVVXVNqqIpiI65mZ6tmauxC4U4i0Hj7V8jXNB1bTcevTKrdF3Mw7lmmqrttuejE1RETO0TO3rA1oAAAAAAAAAAjfMv8ABxxV+qcv5mpJHgcwse9lcA8S4+LauXsi9pmTbt2rdM1VV1TaqiKYiOuZmerYGUOwn/CPrX6pq+etNnMl9iFwpxFoPH2r5GuaDq2m49emVW6LuZh3LNNVXbbc9GJqiImdomdvWa0AAAAAAAAAAAYN7GH8Puk//N/M3G8mLOx14N4o0nndpmdqvDetYWDR4p6WRk4N23bp3tVxG9VVMR1zMR7YNpgAAAAAAAAAAAwb2MP4fdJ/+b+ZuN5MWdjrwbxRpPO7TM7VeG9awsGjxT0sjJwbtu3TvariN6qqYjrmYj220wAAAAAAAAAAGDexh/D7pP8A838zcbyYs7HXg3ijSed2mZ2q8N61hYNHinpZGTg3bdune1XEb1VUxHXMxHtg2mAAAAAAAAAAADBvYw/h90n/AOb+ZuN5MWdjrwbxRpPO7TM7VeG9awsGjxT0sjJwbtu3TvariN6qqYjrmYj220wAAAAAAAAAAGDf/wCLH/8Amv8A/aW8mLPIbxR5Zvx08jeteNnkm7f4s8Q3e09r8Ub9Pp9Ho9Hbr3322BtMAAAAAAAAAAAGDf8A+LH/APmv/wDaW8mLPIbxR5Zvx08jeteNnkm7f4s8Q3e09r8Ub9Pp9Ho9Hbr3322bTAAAAAAAAAAAYN//AIsf/wCa/wD9pbyYs8hvFHlm/HTyN6142eSbt/izxDd7T2vxRv0+n0ej0duvffbYG0wAAAAAAAAAAAYN/wD4sf8A+a//ANpbyYs8hvFHlm/HTyN6142eSbt/izxDd7T2vxRv0+n0ej0duvffbZtMAAAAAAAAAABg3snvw+6t/wDKfM228mLOyK4N4o1bndqedpXDetZuDX4m6ORjYN25bq2tURO1VNMx1TEx7QNpgAAAAAAAAAAAwb2T34fdW/8AlPmbbeTFnZFcG8Uatzu1PO0rhvWs3Br8TdHIxsG7ct1bWqInaqmmY6piY9ptMAAAAAAAAAABg3snvw+6t/8AKfM228mLOyK4N4o1bndqedpXDetZuDX4m6ORjYN25bq2tURO1VNMx1TEx7QNpgAAAAAAAAAAAwb2T34fdW/+U+Ztt5MWdkVwbxRq3O7U87SuG9azcGvxN0cjGwbty3VtaoidqqaZjqmJj2m0wAAAAAAAAAAGMezY/CPov6pp+eutnMl9l7wpxFr3H2kZGh6Dq2pY9GmU267uHh3L1NNXbbk9GZpiYidpidvXBpDlp+DjhX9U4nzNKSPA5e497F4B4ax8q1cs5FnTMa3ctXKZpqoqi1TE0zE9cTE9Wz3wAAAAAAAAAAYx7Nj8I+i/qmn5661Vy0/Bxwr+qcT5mlm/sveFOIte4+0jI0PQdW1LHo0ym3Xdw8O5eppq7bcnozNMTETtMTt67SvL3HvYvAPDWPlWrlnIs6ZjW7lq5TNNVFUWqYmmYnriYnq2B74AAAAAAAAAAAAAAAAAAAAAAAAAAAAAAAAAAAAAAAAAAAAAAAAAAAAAAAAAAAAAAAAAAAAAAAAAAAAAAAAAAAAAAAAAAAAAAAAAAAAAAAAAAAAAAAAAAAAAAAAAAAAAAAAAAACH84Nd8jXLDiXVKa+hdtYddFqrwXK/MUf+KqlMGeezS13xDwDpWjW69rmpZnTqjw27VO8x76q37gMYgAAA192Emhdo4b4g125R5rLyaMS3Mx/dt09KdvWmbke9aWV/yC0LyPcoeGsOqjo3ruNGXd37vSuzNzafXiKoj2l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Krtuidq7lFM+CZ2B9jj8UWfytv30Hiiz+Vt++gHIOPxRZ/K2/fQeKLP5W376Acg4/FFn8rb99B4os/lbfvoByDj8UWfytv30Hiiz+Vt++gHIOPxRZ/K2/fQeKLP5W376Acg4/FFn8rb99B4os/lbfvoByDj8UWfytv30Hiiz+Vt++gHIOPxRZ/K2/fQeKLP5W376Acg4/FFn8rb99B4os/lbfvoByDj8UWfytv30Hiiz+Vt++gHIOPxRZ/K2/fQeKLP5W376Acg4/FFn8rb99B4os/lbfvoByDj8UWfytv30Hiiz+Vt++gHIyz2Y/CXEmsaxouq6Vp2Vn6Tj4tVmuMa3NybNzpzM1VUx1xEx0evueZ9hqLxRZ/K2/fQeKLP5W376Afljcort11UXKaqK6Z2mmqNpifXfL9NeIeG+GeI6Jp17StL1Dq2irIs0V1R7FU9ce1KnuPeQvK2zgXtRvZ1zhqzR3btGbHaome9td6XuRMesDFb2ODtGr4i4s0fR7e/Szsu1j7x3oqqiJn2omZ9pbOPyDjiTT8jUeXnF+l67g2b1VirxRauYlfTiIqmmN4mKuqqnr6o63vcn+Weby44vt8X8yr+n6NpOlxX2mbmVbu1X7tVM009GmiapnaJqnbu7xG0d3YNh2bdFm1RatUxRbopimmmO5ER1RD6VZpXP7lxqWfTiW9fixXVV0aa8nHuWrc/8ANVTtH/Nss23l49y3TXbyLNdFURVTVTXExMT3JiQcw4/FFn8rb99B4os/lbfvoByDj8UWfytv30Hiiz+Vt++gHIOPxRZ/K2/fQeKLP5W376Acg4/FFn8rb99B4os/lbfvoByDj8UWfytv30Hiiz+Vt++gHIOPxRZ/K2/fQeKLP5W376Acg4/FFn8rb99B4os/lbfvoByDj8UWfytv30Hiiz+Vt++gHIOPxRZ/K2/fQeKLP5W376Acg4/FFn8rb99B4os/lbfvoByDj8UWfytv30Hiiz+Vt++gHIOPxRZ/K2/fQdvs/lbfvoByBHXG8AAAAAAAAAAAAAAAAAAAAAAI/wAX8Z8O8HYlGRxLq2Np9uvfoU3Jma69u70aI3qq9qASAVBX2RnLemqYjV8mqI78YV3afdpfzyx3Lj01yviV36AXAKbvdkjy5t0TVTqObcmP7tGFc3n3YiEj5Uc09K5mXtZ8ZMPMx8fTZtR2zKimmq5NfT7lNMztEdDw9/vAsEAAAAAAAAAAAAAAAAAAAAH8qqimmaqpiKYjeZmdoiAf0VpxJzy5e6Bfrx8niC1k5FE7TbwrdV/af+KmJp/zc/LrnBwvzA1y/pXD1WdOVZx6sqrt9joU9CKqaZ2neeveuAWIPP1/WdO4e0fK1XWsq3iafjU9O7eub7Uxvt3I65mZmIiI65mXY07OxdTwLGbp+RaycS/RFy1etVRVTXTPcmJjug7AAAAAAAAA48i/axrFd7Ju27NmiN6rlyqKaaY8MzPcRW9zL4Gs3JoucX6BFUd2I1C1O3uVAlwh33UOBPVhoPx639L+V80uA6KZqni/Qto8GbRM/wCUgmQhvCfMzhTi7iC/o3DepxqGXYx5yblVu3VFummKqafvpiImd6o7m6ZAAAAAAAAAAAAAAAAAAAAAAAAAAAAAAAAAAAAAAAAAAAAAAADz9e1vS+H9Prztc1DGwMOmdpu5FyKKd/BG/dn1o61eXuyA5Z2rk0TxLFUx36cLIqj3YtgtMVT5YTll6pJ+IZP2b+V9kLyzppmY4irqnwRgZG/+dsFrituXnOLh3mBxRlaLw7azq5x8WrKryb1uLdFURXTTtTG/S38334juLJAAAAAAABwZ+bi6dh3cvUMmzi4tqnpXL16uKKKI8M1T1RAOcVrl89OW2JeqtXeKceqqmdpm1YvXKffU0TE+64Pu/cs/VPR8SyPswWiKtnn9yyiN54np9rCyfs31wvzw4R4q4ywOHOHq83MycuLkxf7RNu1TFFFVc79Larr6O33oLQAAAAAAAAHR1vWNO0LTbuoazm4+DhWo3rvX64opj1t57s+t3ZVdl9kZy4x71VujVcq/ETt07WHc6M+7EAt8Uz5ZPl16Oz/idZPZJ8u4jeM3UJ9aMOoFzCn+DefnDvGXHOncN6BgajVVlRdmrKyKabdFPQt1V9URMzO/R269u6uAAAAAAAAAAAAAAAAAAAAAAAAAAAAAAAAAAAAAAAAAAAAAAAAcWXk2MPFu5OZftY+Papmu5du1xRRREd2ZmeqIVfqXZAct8DIqszr85FdM7TOPi3a6faqinafamQWqKf8ALHcuPTXK+JXfofyeyO5cemuX8Su/QC4RS2F2RfCOq8S6TomiY2p5mRqGXaxabtVqLVujp1RT0pmZ6U7b77be2ukAAAAAAAHzduUWbVd27XTbt0UzVVXVO0UxHdmZ70A+hQvHXZNcLaDlXcTQMW/r+Rbnaq7brizj7+tXMTNXsxTt4JV9X2WWsTd3o4Y0+Lf+GcmuZ93b/oDXYzrwd2U3D+o5NvH4m0nJ0fpTt4otXPFFqPXq2iKoj2IqaB0zPxNUwLGdpuTZysO/TFdq9ZriqiunwxMA7IAAAAAAAAAAAAAAAAAAAAOLMyrGFi3srMvW7GNZom5cu3aoppopiN5mZnqiIByjOvG3ZSaDpmVcxuF9Lv6zVRM0zk3bnaLMz4aeqaqo9mKUc4P7JjiHX+NNC0i5omlWcbUM+xiV1Uzcmumm5cppmYnpbbxE+AGrR09a1TD0TScvU9Uv0Y+Fi26rt67V3KaYjr9n2O+rzlDzk0PmTfzMPFtXMDU8eaq6cW/VEzds77RXTMd3q23jvTPfjrBZ4AAAAAAAAIPrnNrgPQ8uvF1LifT6Mi3PRrt2qpvTTPfiehE7T60gnArP7u3LX1U2Pi976h93blr6qLHxe99QFmCn9Y7Ivl3g2/8A0TUsrU70ztFrFxLkTv7NyKY/zXAAAAAAAAAAAAAAAAAAAAAAAAAAAAAAAAAAAAAAAAAAAAAAAAIJzj5iWuWnDGLrF/Tq9Qpv5lOJFqi7FuYmqiuvpbzE/wCDbb13ocruMrfHvBeHxDZw68KjJquUxYqudOaehXNPd2ju7b9wErAAEE5ycwJ5bcKWtb8a/HOmvKoxqrXijtPRiqmqelv0at+umI2277vcq+NLXH/BOFxBaw5wpv1XKK8ebnbO1zRXNP320b7xET3I7oJaAAAAAAAAAAAAAAAAAAAAAAAAAAAAAAAAAAAAAAAAAAAAAAAAAAAAAAAAAAAAIxxxx5w1wPiUX+JtUs4fbN+1Wtpru3P+GimJmY9fbaO/Lu8G8S6fxhw3h67o1V2rAyun2qbtHQqno11UTvHe66ZB7QiHMPmNw1y/xLV7iPO7XdvbzZxrVPTvXdu7MUx3I9edo9dCeGeyO4B1zUbeHcv5+lV3KujRc1CzTRbmfXqpqqin2atoBco/lNUVUxVTMTTMbxMdyYf0AAAAAAAAAAAAAAAAAAAAAfF+9bx7Nd2/cotWqI3qrrqimmmPDMy8KvjbhWiqaa+JtDpqjuxOfaiY/wDECQCPeTjhP1UaF+8LX1nxd494Ps0TXd4r0CimO/Oo2Y//ABgSQR3hPjbh3i7I1Czw3qdrUJwJojIqsxV0KZr6XR2qmNqvvZ7m6RAAAAAAAAAAAAAAAAAAAAAAAAAAAAAAAAAAAAAAAAAAAA6msajjaPpObqefcm3h4VivJv1xTNXRoopmqqdo656onqgHbFSeWJ5a+nl74jf+oeWJ5a+nl74jf+oC2xUnlieWvp5e+I3/AKh5Ynlr6eXviN/6gLbFSeWJ5a+nl74jf+oeWJ5a+nl74jf+oC2xEuAeYnDXH3i/yL51eX4h7X2/pWK7XR6fS6P30Rvv0Ku54EtAAAAAAAAAAAAAAAAAAABHOZWXkYHLrirMwr1djKx9Kyr1m7RO1VFdNmqaaonvTExEgkYxTwZ2TvFukdCzxDjYuu40dU11R2i/t/xUx0Z9unf118cF9kJwJxJ2u1k51ei5lXV2rUaehRv61yN6NvZmPYBbw48bIs5WPRfxb1u9YuR0qLluqKqao8MTHVLkAAAAAAAAAAAAAAAAAAAAAAAAAAAAAAAAAAABxZWTYxLM3su9asWYmKZruVxTTEzMREbz4ZmIj15BygAAAAAAAAAAAAAAAAAAAAAAAAAAAAAAAAAAAAAA8jUeJtB0y/NnUdb0vEvR3bd/Lt26o9qZB64j3k44T9VGhfvC19Z/J444Tju8UaF+8LP1gSIQ27zQ4Jp1TC021xLpuVnZt+jGsWcS7GRNVyuqKYiehvFPXPdnZMgAAAAAAAAAAAAAAAAAAAAAAAAAAAAAAAAAUplc68bh3nZrnB/FNVuxpXTx4ws7baLFVdi3VNFz/dmqqZirvb9fV1wF1j+UzFVMVUzExMbxMd9/QB4/FnEukcJaLe1XiDNtYeFa/vVz11z3qaY7tVU+CGVNR55axx/zX4T0zSYu6Zw549Ycdopn/a5MRfo67sx3u/0I6o7++0SDYYAAAAAAAAAAAAAAAAAAAAAAAAAAAAAAAAAAAAAAAAAAAAAAAAAAAAAAAAAAAAAAAAAAAAAAAAAAAAAAAAAAAAAAAAAAAAAAAAAAAAAAAAAAAAAAAAAAAAACA81+Y+HwJp1ERRTk6rfjexjzPVEdzpVbd7fuR3Z92YnzH+p6hVxfzJ1fWMiZuY+Nc6OPTV3Ijrij3KY92d0draeTpmp2XC5zfLemxj18nJqescb8W1ze1bWLuDjVzvTj0TMbR/wUzEe7vLy/IjNXXc1TJqqnuzFFMbpUPJqvVrVOr6FY4FcbKnLYz98or5D49M8r3tP0HkPj0zyve0/QlQ184tfaTeh7l+VCK+Q+PTPK97T9B5D49M8r3tP0JUHnFr7R6HuX5UIr5D49M8r3tP0HkPj0zyve0/QlQecWvtHoe5flQivkPj0zyve0/QeQ+PTPK97T9CVB5xa+0eh7l+VCK+Q+PTPK97T9B5D49M8r3tP0JUHnFr7R6HuX5UIr5D49M8r3tP0HkPj0zyve0/QlQecWvtHoe5flQivkPj0zyve0/QeQ+PTPK97T9CVB5xa+0eh7l+VCK+Q+PTPK97T9B5D49M8r3tP0JUHnFr7R6HuX5UIr5D49M8r3tP0HkPj0zyve0/QlQecWvtHoe5flQivkPj0zyve0/QeQ+PTPK97T9CVB5xa+0eh7l+VCK+Q+PTPK97T9B5D49M8r3tP0JUHnFr7R6HuX5UIr5D49M8r3tP0HkPj0zyve0/QlQecWvtHoe5flQivkPj0zyve0/QeQ+PTPK97T9CVB5xa+0eh7l+VCK+Q+PTPK97T9B5D49M8r3tP0JUHnFr7R6HuX5UIr5D49M8r3tP0IBqOizrGqxj2r97IiK5otRVt3PD/1XJkzMY12afvuhO3uIJwBTROr3pq26UWZ6PuwecWvtMeh7l+VDl0PgLxBhzaq1C5RVVXNcxaiJjuRHfj1kV1rQo1LWvEdrIvZEUV9qt9Lbu9+f/z70LezsiMXCv36u5bomr3IQjgKxN7Vb2TX19qo7v8AvVT9G55xa+0eh7l+VDxM/lhGLhV37eVF6uiOlVbijbq7+099z8GaNTlxcw5zsi3FqnpURTET1b9fd9mFozttO/cV7wR54Kuh972ur3N4POLX2j0Pcvyoez5D49M8r3tP0HkPj0zyve0/QlQecWvtM+h7l+VCK+Q+PTPK97T9B5D49M8r3tP0JUHnFr7R6HuX5UIr5D49M8r3tP0HkPj0zyve0/QlQecWvtHoe5flQivkPj0zyve0/QeQ+PTPK97T9CVB5xa+0eh7l+VCD6voWPpeJN+/qmVPepoimneqfB3ENvWcvLr6FGXk7T3KLc7T/l3Un4uu3dQ4ipxLc7xRNNqiO90p23n3Z/yTTSNLxtLx4t2KI6e3m7kx5qqf/wA+8ecWvtMeh7l+VCovIhn1eb7VqM+v0Kty3iZmDX0KsrKomP7l3ef8pXY62fg4+fYmzlW6a6Z7k9+n14nvHnFr7R6HuX5UIToOk2NXx5qo1LKt3qPv7cxTO3rx1dcPV8h8emeV72n6Hg4EXND4qoszVM0xci3VP+KiruT/AJxKyDzi19pn0PcvyoRXyHx6Z5XvafoPIfHpnle9p+hKg84tfaPQ9y/KhFfIfHpnle9p+g8h8emeV72n6EqDzi19o9D3L8qEV8h8emeV72n6DyHx6Z5XvafoSoPOLX2j0PcvyoRXyHx6Z5XvafofNfCVFFFVdeqZNNNMbzMxTERHuJYinH2bVaw7GLRO3bpmqvbwRt1e7P8AkecWvtHoe5flQjGZVg2bk0Y+bnX4j+9tTTE+x1but2+3+UzPf0/VSTh/hW1lYVvJzq7kdsjpUUUTt1d6Zl5OfptixxTTgUdPtE3bdHXPXtVFO/X7cnnFr7THoe5flQ49P4k1rR7tN3RtUy7FVPXFMXJo/wA6dv5JtY7JvifR9MqxM7RsPNzIj/Z5d65NPvqaYjpe1MOvVwhpk0zETfifD0+5/kr/AIt0WMG9csZdEXaKI6dFUdXSp/8Az/knsb3XFURX1w8vE+j13qsqq7vGzVHX7pbx4N1K/rPB+haplxRTk5uBYybsW42piqu3TVO0Tv1by9hBeSOrUavyy0Wq3ER4lsxibR3otx0af/D0U6eqoAAAAAAD4vXbdizXdvV027VFM1V11ztFMR1zMz3oZm497KWzhardwuDNJtZ1i1V0ZzsyuqKLk+Giinaej4JmY38CY9lxxHf0PlVVh4lybd3VsmnDrqpnae1bVV1+70Ypn1qpVx2NHJXReIeG6eKeLsac21k3KqMLEmuqmjo01TTNyraYmZmqJiI7nVv17xsGsaqoppmqqYimI3mZ7zK/MnsocrF1rIweBsDCvYdiqaJzsyKq+3THdmimmY2p8EzM7x3oWp2TXE1fDPKPVKse5NvK1GqnT7VUT1x2zfp/+CmtUHYq8ptG4g0PK4o4pwLefbqvTj4WPeje3tT99cmnuVdc9GInqjoz62wepyw7J6rUdYsadxzg4eHav1RRRn4nSpotzPc7ZTVM7R/vRPV4NuuNQR1xvDIHZX8rdF4XwdO4k4Zw7eBj37/iTKxrXVb6c0zVRXTT/d6qaomI6u56+979jtr17iHk/wAPZWXXNeTZtVYlyqeuZ7VVNFMzPfnoxTvPhBZAAAAAAOjrup2NF0TUNUzJmMbCx7mTd27vRopmqf8AKGA9M0zivnnzHy7lFdNeZf3vXbt6qYs4dmJ2imO7MUxvEREdcz7cto88qblXKDi6LMTNXjfdmdv8MRvV/lupPsHYsdp4wmOj4q6WLv4ehtd2/wA9/wDIFb84+R1/lpwph6zf163qE38yjEmzRizb6M1UV19LpTXO/wB5tttHdetyw7Ha7x1wNpnEdHEtGDTm9t/9HnCm50Ohdrt/fdsjffob9zvre7M6xVd5UYVdMTMWdWs11etHartP86oe32KOZbyeSWj2qKomrFvZFmuPBM3qq/5VwDL/ADj5L6zy0t4+Zcybep6Peqi3GXatzbm3c236NdMzO2+07TvMTt3mj+xQ4Y0XSOCL+s6Hq1/UZ1ebfiim7ai34nuWulE2+jEz1xNc9e/XG0x3Vgc39MxtX5XcU4mbTTNrxuvXYmr+7XRRNdFXtVUxPtKC7CDVL/buKdJqqmcbo2cqinvU1+apqn246PvQasAAAAAAAB4nGnFGl8G8OZeta5f7Th48dyI3ruVT3KKY79Uz9M7REyxdx9z7414y1KrG0PIyNGwLlXQs4unzPbq/B0rkeamr1qdo9ZLOzT4jv5XFejcN2q6vEuJjeK66I7lV25VVTG8etTT1f8cr15JcrdL5e8OYtU41q7xBftRVmZlVMTXFUxvNuie9RHc6u7tvIMc+QfmdqMeKq9D4pvTV5rp3bV3pT6/mut94XF3Mrl1nW4uZuv6XVE9WNqFFztVe3/u7kdGfZiH6HOjrWk6frmm3tP1jDsZuFejauzfoiqmfanv+v3YBVXIfnVicxrVWmapatYPEdijp1WqJnteRTHdqt79cTHfpmZ8MTMb7XGwRzJ0G9yW5z4l7RLlycaxXb1HC6VXmptTVMVW6p7/3tdHrx7LeePeoyMe1ftT0rdymK6Z8MTG8A5AAAAAAGPeyj5manrXFV3gfh27epwMaumxk0Y+/TzL87f7Pq65ppmYp6Pfq37u0NhMPcnLVvP7KXparEVXfHLPvdGvv3Yi7VHtxMb+zAPW4d7FzX8vR/FvEGs4uk3e1zc8TUWZyK6erfaqYqppifYmXX7Cv8Keq/qa78/YbL1L/ALuyvzVf8pY07Cv8KeqfqW78/YBpDnny/r5icEXdNxsu7j52PV4pxYiva3cuRExFNyO/E7zG/enr8MTQ/YhcaZ2l8VZfA2qVXIx8iLlzGtXO7YyKN5roiO9E0xVMx4afXlrth/hO5Rd7Luu5p0xNurXsuYmjuTG9zpTHrffA3AAAAAAADo69cuWdD1G5Y37bRjXKqNu70opnYGH+dXHmuc0+YFeh6F4oyNKtZM42Bg4+8xfqidu21R35naZiZ+9p8HXM+dxfyM4w4S4QyuItbp0+zh4sW5u2qMjp3aenXTREbRHRnrqjvpZ2F+Hj5HMzUsi9TTVfxtMrqs792mZuW6Zqj2pmP+ZoLsnbc3eRnE9NPdinHq9qMm1M/wAgZH5bcm+JuYehX9W0G5p1OLZyasWqMm9VRV04ppqnaIpnq2rj/Nwcx+UHFnL/AArObreLYu4FyroeKcS52yiirvU1dUTTM97eNp8LRnYU36KuW+s48THbLerV3Jj1qrNqI+TK8eJ9ExOJOHtR0bUrcV4mbZqs1xMb7bx1VR68TtMT4YgGcew44Ku4lWVxhTqmDk42Vi14PiWxNU3bNfToqmLm8RETtTHVG+8VRO7ULG/Yb6zk6ZzE1jh+5XM42Xi1VzRE9XbbVUbTH/LVX/k2QAAAAAAACDc7+J73CHK7XtWw6+hm0WYs49Ud2m5cqiiKo9enpdL2gRnmVz/4U4J1K7pdFORq+qWZ6N21ibdC1V/hrrmdt/WiJ27k7K+nstcPeduEMiY/T4+zVn2P/J77puRnalrOZkY2i4lyLddVnbtt+7MdKaYqmJiNomJmZifvo9mO32TXLHh/lxHDfkd8Wf8Ap/int3ii70/+z7V0duqNvv6gWD5bXE9SGR8fj7Nw5PZa2+1z4l4Or7Z3puaj1R7UW+t7fAnY78D63wPw9qubGqeKs7TsfKvdDKiKenXapqq2jo9UbzKouf8Aycjltl4mq6TXdzeHcm72vo3583Zud3tdVUbbxVETtMbT1TE96ZDT3IPj7UOY3B+brOq42LjXKNQuY1u1jxV0Yopot1RvMzO871T19XsLKV5yEo4Ynlrp2VwXhzhaflzVeu2KrtV2qi/1U3IqqqmZ3iaYjvRtETt1rDAAAAAABHePuMNK4G4ayNb1y7VTjWpiiiiiN671c9yiiO/M7T7UTM9UMo8R9lLxbmZVfjFp+mabib+Yi5RVfu7evVMxT7lMJD2b+o3pzOFdMiqYx4t38mqmO5VVM00xM+xET76U/wCRXJvhbTOBtI1PWdIw9U1fUMajKu3My1F6m3FdMVU0U0Vb0xtExvO28zv19yICgvLI8xfTDB+J0fQeWR5i+mGD8To+hsvyD8J+pfQv3fZ+q/vkH4T9S+hfu+19UGM/LI8xfTDB+J0fQ2hwDqWTrPAvDmqZ1VNWXm6bjZN6qmnoxNddqmqqYjvdcy4/IPwn6l9C/d9r6r3caxZxce1j41q3ZsWqIt27dumKaaKYjaIiI6oiI6tgcgAAAAADBfObI4/4e441/Ky83iPT9KydUyvEVc5N23art9tqmmKOvbbo7bRHe2b0Yt125Xzi7JujR9Ru1zouLl3Mai1FUxEWLEVTXt4Jrmievu+ajwQCuNMzOZWq4lOVpmRxjm41UzEXsevJuUTMd2OlTvDtdq5sfk+Ofe5b9CcLEx8DDs4mFYt4+NZoi3btWqYppopjqiIiO5DmB+cOr6pzE0a1buaxncWYFu5PRoqyr2RaiqfBE1TG8uTStU5kZ+L4t0rO4wycamqafFGNeya6ImO7HSpnbd+g/EmhadxLomXpOtYtGVg5NE0XLdce5MT3pjuxMdcSyX2Ouq5nAfPPVOCL2RVc0/KyL+HVE/e9ttdKaLkR3pmKZj/mjwQDwuXnZB8X8K6nbxuJr97WtMiro3rOV/aLcd+aa565qjwVbx3urutqcP6xg8QaLhatpN+nIwcu3F21cp78T4Y70x3JjvTEwp3sqeX+na7wHncR2Ma3b1vSqIvdvopiKr1mJiKqK578RE9KN+5tt35eL2FOuXszg7XNGvVzVRp2VRdtb/3abtM+Zj1ulbqn2apBowAAAAHQ1+Lk6FqUWN+3eJrnQ2/xdGdgYS5g69r/ADq5qzhaPTcybNV6uxpmLFW1FuzHduT3o3iOlVPtd6IexzB7HvVuCOA87iTUdbwb84cWunjWLdc7zXcot9VU7dya9+53nqdhXRYq5latVc6M36dKrm1v3o7bb6Ux/l7rQPZNWar/ACO4nooiZmKLFfV4Kci3VP8AlAMucn+R+bzL4ZydYxdax8CixmVYk27lmquZmmiirpbxMf49vafzmvyH4g5f6NTq/iqxqumUzFN+7YoqpqsTM7RNVM/3ZnaN4nu93bqXZ2E+XRXy91vDiqO22tUm7VHgiu1biPkT7i/NY07G1fSszTs+3F3Ey7Ndi7RP96mqJiY9yQZv7DfhPS7WNmcV4Ws15Wdcs1YGTgTYijxNM1017zV0p6UTFMbTtEdc9+JabYv7DzUb+m81NT0im5NeNl4dyK4juTXariaavcmuP+ZtAAAAAAABiLslONNV445l3OE9Im9dwNPyYwrGJa3/ANvk79GqqY78xVM0x4Ij15bdYg5J26LvZSTGoRE3qc/UKoir8pFN3/OOufaByal2NfEmkcHalruq6rptmvBw7uZcxbfTuVbUUTXNPS2iN+rbq3j15RLk3ynzuaHjx4g1PGwfG3tPT7dRVV0+2dPbbbwdrn3W4+Z9mrI5a8WWaImarmkZdERHhmzXDOfYO5VFGocX4kzHbLtrFu0x4Yom7E/LgEM5hdjpxNwjw7f1jHzMTVsfGia8i3j01U3LdEd2uIn76I7+3XEde22+3vdh9wjp+pcUeSWnWujqWk9OmrTO0ddVNy3VRFzp9LrjrnqiOqY6+7G+xa6aa6Kqa6YqpqjaYmN4mGJuVdUcG9lPf0rTappwKtQy9Om3E921PS6FM+xNNE/8oNtAAAAAAAAw12QnE+r8xOblzhrSYu38XByvG/CxKJ6q78T0a6572/S3jee5TEeu9zWOxjztE4J1XXNU4mx6crT8G9mV4ljDm5TVNu3NfQi5NdPd2236PtPK5J00W+ylmjP2i/TnahTHS/KdG7/n3WuuZlirK5ccV49uJmu7pOXbpiO/M2a4BibkZyj+6n49/wD778avG3tH/wB07f2ztnbP9+nbbtfr77+slvMTsZ9X4Y4byNW0XWaNb8S0zcv48Yk2LkW4jeaqPN1dKY7sx1TtHVv3Hu9g9mW6NU4uwpqjtt6zjXqY8MUVXIn5yPdaznrjrBjzsO+GtD1Lia5rdWp5NOv6VFcxgdCmLddq5RNHbOl1zVt0piY6tp6PhbDYk5bVU8K9lde0/SvMYU6pl4Pa6e52qentT7FMxT71tsAAAAAAAFddkJxFf4Y5R69m4VybeXdt04tqumdppm5VFEzE96YpmqYnwwCsub/ZJ2dD1HI0fgfGx8/KsVTbvZ9/eqzTVHVMW6YmOnt/i323juTCi9R568x867NdfE1+1Ez1UWLNq3Eet5mn+awuxR5V6TxTbzeJuJcajNw8W/4mxcS7G9uu5FMVVV1x/eiIqpiInq6537iadmVgYmBy40K3g4tjGtxqdMRRZtxRER2q51bQCzOx71nUeIOUGganrWXczM+/4o7bfuTvVV0ci5TG/sRER7St+a3PjWOB+bVnSqtIqjh/Gt0xkU3aNrmVFW0zdtVdzanuRHcmYq373RnHYu/gK4Z/+Z/+quvG7LXhfE1nldkaxVap8cNHrou2rsR5qaK66aK6N/B5qKvZpgFwaLqmHrekYep6Zfpv4WXapvWblP8AepmN49ifW7zuqE7DTWL2fyzzNPv1zVGnZ9dFrf8Au266aa9vfTXPtr7AAAAAAARfmFx3oXAOizqXEOV2umqZps2LcdK7fqj+7RT3/XmdojvzCUTMREzM7RHfYF4ly9a5585q8bTrm9q9dqs4fTme142LRM+bnwdW9U+GZ28AJpxR2VHEeXkV08N6Rp+n4u/masnpX7sx4e7FMextPso5Y7JXmHauxXXladep3+8rw6Yj/wAO0/5tK8Ech+BuGMO1Tf0mzrOdER2zK1GiLvSn1rc+Ypj2t/DMpZlcvODMqzNq/wAJ6DVRMbf2C1Ex7ExTvHtApDl32UeFqGXawuN9No06q5MUxnYk1VWYn/eoneqmPXiavY77SeNftZWPayMa7ResXaYrt3LdUVU10zG8TEx3YmO+zJzw7HfS7Oh5mvcCWrmLkYtFV69p3Tmui7REb1Tb33mKojeejvMT3I27/wB9hnxvkZuHqXCGfdquRhW/FeFNU7zTbmqIro9iKqqZj/ikGnAAAAAAAcWZkUYuJfyLu/a7NFVyrbwRG8gpbnpz2xuX+X4y6JjWdR1/oxXdi7M9pxomN46e201VTHX0YmOqYmZ7kT7PY4ccaxx/wRn6txBVYqyrepXMajtFvoUxRFu1VEbezXPWy5yd4Xnm9zdyrvEFyuvFqm7qef0apibkTXH+zie9E1VxHV/didtm5dD0XSOG9M8SaLgYmm4NG9c28e3Tbp32iJqnbuztEbzPX1AqLshOdk8vq7Oi6BZsZOv3rfba6r29VvFonuTMR3ap69o70dc92Img9K7JHmJh59N/L1DDz7HS3nHvYdummY8G9EU1f5vjgfTI5zdkBk5GpxXc07IyLudkU7zE+JqJ2ot+GI27XR7Etbcacr+GOJOEcnRadG07E3tTTi3rGPTbqx69vM1UzEbxtO28d+OqQc/Knj/TuY3CtvV9Opmxepq7VlYtVW9Vi5EbzG/fid94nvx4J3iJkxn2Geq5GBzG1bRq5qps5mFVVXR/721XG0+1FVce22YAAAAAADHvZfccZ2o8W2uC9OuXIwcOm3Xk2re+9+/XEVUxMR3YppmnaPDVPgh88M9itrmoaVZydb13F0rJuUxVOLRjzfqt796qelTG/hiN49d4vFdFEdl5bjUYjtc69iT5rubT2uaN/W+9beB+dfJjl3XzM4oytGo1OnTZsYdWX22bHbel0a6KOjt0qf8AHvvv3lo8T9itrOnaLkZei69Y1XMtU9OMScWbE3IjuxTV06o6Xgidt/C8vsQrtOm85s3Cvz0bt3T8jGpie7NVNy3VMe5bn3G1wYT7GPhXSNf5jY3jpqmTg6tpd6jNxsOLMbZE2qt6qZqmd4mJiN6dt9t+vqluxiTmRNPCPZXUZek/7P8A/eWLk1UUdXXdpom7H/N0q/fNtgAAAAAAMp9mFzEyqM2zwRpV+q1Y7XTf1GqidpuTV10Wp9bbaqY7+9PgasYd4zt28zst4tartVZr13EoqivuTT/s4pifWmNoBMuU3YzW8/S8fVePcjJsVX6YuW9Nx5iiqmme522uYnaZ/wAMbTHfnfeItunsfeWcWe1zw5Mz/inOyOlPr/8AaLVAZo5h9i7pd7AvZXA2ZkY2dRTNVOFl3Onau7f3aa+7TM+GZmPY7qDdi5xzqPCXH08Ga1N23gZ96qx2i91TjZcbxG0d7pTHRmPD0fA2gw9zmpt4fZS9LTNqbsajgXZijvXZptTPtzPX7Mg3CAAAAAAAA8riXiHSOGNKualr+oWMDCt9U3b1W28+CmO7VPVPVETL1WFue+u6vzL5z3eHtK6d+ziZU6ZgY0VbU9OJ6Nyue911RM9L/DEeAF9ZfZOcAWL1VFrx3yaYnaLlrEiKZ99VE/5ODy0XAfobXfitH2iutc7GO3oHAur6zqHEtd3OwMC9mVWLGNEW5qt26q+h0pq3mN4232j2EF5A8psXmj4++K9Vv6f429o6ParUV9PtnbN995jbbtf+YL+nso+A4jqxddn1oxbf2jt8C9kDpXG/H+m8OaJo2dbtZcXZqysuuiiaOhbqr6qKelvv0dvvoVVzF7GLK0LhvI1PhnV7uq38Wmbl3Eu2IorroiN5miYmd6o/w9/vdfVP87DnQuG9Q4kvapdy82jifS6a67eN0qYs3LNdM0TXEbdKZjpbTG/VvTPXv1BsIAAAAABlfs0ONMmzc0zg/Cu1W7F21GdmxTP/AGkdKabdE+tE01VTH/DPeaoYm7L2xcw+ceLlZFE12LuDYuURPcqimuuJj3Yn3QWFyj7GzRZ0DD1PjunIy8/Kt03fEFF2q1bsUzG8U1TTtVNW3d2mIjude26qNY0PTuG+ym0zSNExoxdOxtd0+mzZiuqvoxNVmqeuqZmeuZ7stzabm4+pafjZ2Fdpu4uTapvWrlM9VVFUbxMe1LFnHf8A64ON+v8ATf6ANrZWPZy8a7jZVq3ex7tE0XLVymKqa6ZjaYmJ6piYYW5l6PXyW544mZoVVdGHRXb1HEo36+01VTTXame/HVXT4ejMN3MSdmDq9jVuauNgYMxduafhW8a70Ov/AGtVdVfR9yqn25kG2LF2i/Zt3bVXSt3KYqpmO/ExvD7dPRcavD0fAxbs73LFi3bq9mmmIn+TuAAAAAAAzl2X3MPN0HTcHhXRsivHyNStVX8y7bnaqLG80xRE+CqYq39anbvyqLgDsd+LeLtCx9XrvYOlYeTTFyxGVNU3LlE9yro0xO0T3t53nu7bO92W8dPnVZpy5mnHnCx4ifBR0qt/8+k2zZt0WrNFuzTTRbopimmmmNoiI7kQD85uH+XubrXNS7wNZzMa3nW8vJxJya4q7XNViK5qnbu7T2udvZhaGpditxVj4F+9h6vpOZkUUzVRYjp0TcnwRMxtE+ztHrw6vBNynTuzFyKr89GK9b1CmN/Dci9FPy4bWB+dfK3gW1xVx/Tw1rWqToWdTXVTFF7Hmuqu5RPmrW3Sjo1dU93weHaJ/RRi3sscWOGecum63pFUY+ZkY1nOmqnqmL9u5VTFfuUUe3EtlablRnadi5dNPRpv2qLsR4OlET/1B2AAAAAAAARnmDxvonAWhVarxDkzbtTPQtWrcdK7er/w0U9+fciO/MM7al2WeRORVGmcKWosRPmZyMyZqmPDMRTtHuyiHZM6lqHGXPGjhzDqmunEqsadiWpnambtzozVPszVXETPgphenDPY28BadpVmzrOFf1jOimO25F3Ju2omrv8ARpt1UxEeCJ3n15BV/lstX9S+B8Zr+h/J7LLV+9wvgfGa/oQfsYODtC424+z9N4nwfF2Fa0y5kUW+3XLW1yLtqmJ3oqie5VV1b7dbRXE/Y38BajouRj6Lp93SNQmnezlUZV670au90qa65iafD3J8EwCsuGOyO4r4p484c0ijC0zT8HM1HHsXu1W6q7lVFVyIqjpVTtG8T3o39drZibsdbWl8M84rvDPGWi4lzVqMibWJlXYmqrGybczMRT3pirbqq2336O3dbZAAAAAAARzj3jTROBdCr1XiHK7TY36Fu3RHSuXq/wDDRT35/wAo78wkbEXZN6pqHGPO23w3hTNynDqs6fiWt9qZu3YpmqfZmquKZnwUwCZ6l2WkxkVRpnCUTYifM15GbtVVHr0xRtHuy6nltNQ9SeJ8dq+osbhnsaeBtP0qza1qxlatn9GO236siu1TNXf6NNExtHg33n12eexj4M0Pjjj3P03ibDqy8O1plzIooi7Xb2uRdtUxO9MxPcrq6vXBYE9lpqHe4TxPjtX1H3w12SHE3FHHXDmj2dN0zT8LN1GxYvTTFVy5NFVyImIqmdo6p/w7rE4n7GvgbP0XIsaHi39K1Gad7OTGTcuxTV3oqprqmJp8O20+CVJdjpj6Rw9zgucN8Z6Lj1azbyJt4eVcqqmcfJtzMxERv0Zirbemrbffo7d0G2wAAAAAAAQTmtzQ0Hltp1q9q9VeRnZET4nwbG3bLm396d+qmnfvz7USoHL7LLVqr1U4fC+Dbtb9VN3Jrrq29eYiP5IJxfYz+bfZEZml28iaIv59eFZrmN4s49npRNUR/wANFVW3fmZ8K+uL+RPAPDvLPiLKxtJu39RwtKyb9rMv5V2a+2UWqqqappiqKO7ETt0dvWBXPlsNe9Tel/C3Ceyw1/bq4c0uJ9e7c+l5/Yn8BcM8b+SnyU6XTn+I/EvaN71y30On27pfeVRvv0ae74Fs8xexx4T1LhvIjhDB8atatUzXYqi/crou1RH3lcV1TtE9zeNtp6+uOoEU5Qc9eK+Pea+jaPn29Ow9LvRfm5ZxbM719GzXVTvVVNU9UxE9WzUTInYe6hotninO0PVdHxLfEVmmu7iZ1dv/AG0RHmblree5MRvPVtO3SiWuwAAAAFHdkHzh1flprOk4ek6fgZdGZj1Xa6snp70zFW20dGqF4oxxdwDwvxhk4+RxLo9jUL2PRNFqq5VVHRpmd5jqmO+DFXNbnZrXMjh3H0jVdN07FsWMqnLprxun0pqporp2npVTG21c+5Dvcuef2vcCcJYmgadpWl5GNj1XKqbl+LnTnp1zVO+1UR3ZWH2VHLrhPhHl9p+fw5otjAy7mqW7Fd23VXMzRNq9VNPXM9+mmfae32O/K/gziblRpWqa7oONmZ925fiu9XXXE1RTdqiO5VEdyIBB/LW8U+kWie5d+ueWt4p9ItE9y79doL7iHLj1K4fwlz6x9xDlx6lcP4S59YGQOanOPiTmXhYmnanYw8XBs3YvU4+HRV/tLm0xE1TVVMztFUxERt3WvOx34ZzeFOU+j4OqWqrOdd6eTdtVRtNvp1TNNMx3p6PR3jvTvD2uHeWnBnDmZRl6Nw3p2NlUTvRe7V066J8NNVW8xPsJeAAAAAAAACuecXNnR+WeBZ8WWq87VcmJqx8G1XFM1RHVNddXX0ad+rfaZme5HVO2b9S7KTjXIvVThYOi4ln+7T2mu5VEevM17T7kPH53WszjTsjczR6bvRrvZuPpliauuLVO1FO+3g3qqq9uWquGeTHAWg6daxaOHNPzq6aYivIz7NORcuT36p6UTEb+CIiPWBmDyzfMDw6R8Un6x5ZvmB4dI+KT9Zrf7m3A/qO4c/dtn6p9zbgf1HcOfu2z9UGZeBOyI441vjjh7Ss2dL8S52o4+Le6GNMVdCu7TTVtPS6p2mWxkZw+X/B2Fl2crD4U0Gxk2K6btq7a0+1TXbrpneKqZineJiYiYmEmAAAAAVxzy5l08suGcbPt4MZ2bl3+0WLVVfQojzMzNVU+CNu5Hd3WOi3MbgTReYOhU6VxBbuzZouRetXbFfQuWq4iY3pnaY7kzG0xMf5A8LkbzKjmbwvkahcwYwczEv8AaL9qmvp0TO0TFVM93aYnuT3NkJ5odkTRwLxzqfDlXDFWdOF2r/0iM7tfT6dqi5972udtunt3e8tPlzwJovL7QZ0nh+3eizXcm9du36+ncu1zERvVMREdyIjaIiP80Z4z5H8G8YcS5mu61Zzqs/L6HbZtZM0Uz0aKaI2jbq6qYBVPlt7fqMr/AHnH2R5be36jK/3nH2SeeVp5eehtS+OT9B5Wnl56G1L45P0Agflt7fqMr/ecfZPU4U7KC3xBxTo+jRwlXjzqOZZxO3eOMVdr7ZXFHS27VG+2++28JR5Wnl56G1L45P0O7ofY+cC6LrWn6pg4+oRl4ORbybM15UzEV0VRVTvG3XG8QC3AAAAAAAAeZxJr2mcNaLk6trmXbxMDHp6Vy7X/AJREd2ZnuREdcs6652WOBZy67eicL5GVjxO1N7Ky4szV/wAkU1fzeB2anE2Rf4k0bhm1cqjDxsfxbdoiequ7XVVTTvH+7TTO3/HKacu+xn4bscO4l/jGMvN1a/bi5etUXptW7EzG/Qjo7TMx3JmZ6570Ai/ltsn1H2f3jP2Z5bbJ9R9n94z9mrjgngrRNV7JDI4RzcauvQ6NS1DGizF2qKuhapvTRHSid+roU9e/Xs0fqXY2cvsnAv2cTDzcLIrpmLeRRl11zbnvT0apmJ9iQVJqvZU8R5kU2dI0PTcCquYpm5drrv1U9fe+9jf2YlsNgzg3h7SeBOdscM8xtKx9QxJv049F+uqumiia5ibV6IiYiaZ3jeKt9t578N5gAAAAPm5XRat1XLlVNFFMTVVVVO0REd2Zl9Ohr+NczNC1LFsRE3r+Nct0RM7b1VUzEf5yDz/Jrwt6pdE+P2vrMf8ABevWbfZU5GXkarbo0qdb1CuL1eREWehPbujPSmejtO8bd7uPP8rhzH9LMP47b+lX+m8G6zqPHFfCWLYt1a3Tk3cSbU3YintlvpdOOl3P7lXWD9EPJrwt6pdE+P2vrHk14W9UuifH7X1mL/K4cx/SzD+O2/pPK4cx/SzD+O2/pBsy/wAd8JY9mu7e4o0Oi3RG8zOfa+sx9y71u3qnZVWdT0SuurDzdXyrlqeuOlari5vVt3t4mZda32N3MauuIq0/Boif71WbRtHuTK9eQnIieAdUnX+Icyxma1Fuq3YtY+82seKo2qq6UxE1VTEzHciIiZ7u/UF8AAAAAAOlrepWNG0bP1PMmYxsLHuZN2Y7vRopmqf8od1B+eNNyrlBxdFnfpeN12Z2/wAMR5r/AC3BjDSNL4n568zMq5F2nxTfmb169dmZtYdiJ2imPWjeIiI7s+3LbfLfhi1y+5fYGhXc+Mq1p1F2qvKqt9riYquV3Jno7ztEdKY7veUL2DtWP2vjCnzPivfFnr7vQ/2vc9bf/ouHshdep4e5QcRZEV9G9k2PEVqN+uars9CdvXimap9oGSLeJrHPnnLl9ovTZoya6rkXLkTVTiYlE7U9XrRNMbdW9VXe3mUw5udjnXwdwjf17Q9Xu6lbw4ivLsXrMUVRRvtNdMxPe7sxPe3nfqS7sI9Ci3pfEmvXKOu9et4VqqY7kUR064j2enR7i+OZ9yxa5bcVV5Ux2iNKyunv347VV1AqrsQOMsniDgbM0XULtV3I0S5RRarqnee0VxM0U+v0Zprj1o6Md5fbI/YQUXJ17iquN+1RjWIq/wCKaqtv5VNcAAAAAAAIHzd5m6Ry00O3l6jRVlZ2RM04mFbq6NV6Y7szP92mN43nr7sdUp4w32QFzM437IerQbN3aKb+NpWN0uuLfSinpTMf8ddU+wDt6l2UPHGRkVVYeLo+HZ38zRFiquYj15mrr9yHT8szzB/KaV8U/wBWpeGeTvAmgaVZwqOGtMzqqKYivIz8ajIu3Ku/VM1xO2/gjaPBDLnYjaLpWu8ydSxdc0zB1LGp0m5cps5lii9RFcXrMRVFNUTG+0zG/ryD5nsmeYP5TSvin+rt8Gc7OPOKeY3C2BqOtdrwL+qY1u7YxrNFqK6ZuUxNMzEdKYmOrbfZpviflBwNr2i5Gnzw3pWBVdp8xk4GJbsXbVXeqiqmI7ngneJ78M3cic+5yz535XB+v4+LdjIyfEVORVap6du7/wCyroqmN4priYjbf+9E94G0AAAAAAHDmZNnCw7+VlXKbWPYt1XbldXcpppjeZn2IhzIPzwvXLHKHi6uzMxXOnXaOrwVR0Z/ymQY34+4y4q5z8beItMtZmRjV3JjA0uzPmaKI7lVUdzpbdc1T3PDEQ8rjzlNxZwLomPqvEmFYxsW9fpxqehkUXKunNNVURMUzPeoq611dg/p+NVc4s1GqimrLojHx6Ku/RRV06qo9uaafepf2aNE18q9OqjuUaxaqn4G9H/UGdOD+SXGnF3DmJrmiYeLc0/K6faq68qiiZ6NdVE9U9cddMo9x9wBxHwFmWcfiXT6sbt9PSs3aaort3Nu7EVR1bx347vuw2f2K96m7yN4fopmJm1Xk0VetPii5V/KqHt89+GsXiflXxBjZNumq7jY1ebj1zHXRdtUzVEx4N9ppn1qpBA+xJ4JzeGOGNR1bKzdPysXXKbF7GnEuVV9GmiLm/S3pjad69tuvaYndfTMXYTcQ37+mcQ8P365qsYtdvLx4md+j096a49aN6aZ28My06AAAAAhnN/jX7n/AAJna9Rixl37dVFqzZqq6NM111bRNU+COufX226t90zeVxTw/pnFOhZWj65jU5Wn5NMRctzMx3JiYmJjriYmImJgFW9jxzfzeZnjti6xp+Ni52DFFyK8XpRbuUVTMbbVTMxMTHh69+9s6vPLnhlctOLMTR8fQ7GoUX8GjLm7XkTbmJquXKOjtFM/4N9/XWDy65c8OcvcbKtcN4ldqrKqiq9eu3JuV17b9GN57kRvPVHhdfjjlXwhxxq1rUuJtMry8y1YjHorjJu29rcVVVRG1NUR3a6uv1wUF5bTUPUnifHavqHltNQ9SeJ8dq+otzyvHLT0gu/Hsj655Xjlp6QXfj2R9cFR+W01D1J4nx2r6h5bTUPUnifHavqLc8rxy09ILvx7I+ueV45aekF349kfXBbIAAAAAAAOrquoYuk6blahqN+jHw8W3VevXa56qKKY3mWPePeyc4k1DVbtrg6ixpWmUVdG3du2abt+5H+Krpb007+CI6vDK1OzI1q9p3LDG0/HrmnxyzqLV3bv26Kaq5j30Ue48nsVOWOi08F2OK9ZwMfO1LUK65x/FFuK6ce1TVNHmYnq6UzTM793baOrr3DROXk2cPEvZOVcptY9miq5cuVztFFMRvMzPgiIYr5k9kfxTq+tX7fCOV40aNbqmmzNNqmq9epjuVVzVE9Hfu7Rtt3J37q9eyw4ir0LlJlY1ivoX9Wv0YMTE9fQneuv2ppommf+JE+w/wCAsCzwnd4t1DEtX9Qzb1dvEuXKIq7VaonozNO/cmaoqiZ8FMeuCAcsOyT4i03WLGNxtfp1TSLtUU3L/aqaL1iJ/vR0YiKojvxMb+CWzMe9ayce1fx7lN2zdpiuiuid6aqZjeJie/EwzF2ZfBenWdE03ivBxbWPneKow8qq1TFPbqaqaqqaqtu7MTRtv3dqvWjazexj1a7q/JfQasiqa7uLFzE6Uz/dormKI9qnox7QLTAAAAU12RXNbVuWPkf8Z8HBy/HHxR2zxVFc9HtfattujVH5Se74IXKjvF/BPDnGPiTyTaVY1HxJ0+0dtmqOh0uj0ttpju9Gn3AZX8tZxZ6R6F7279c8tZxZ6R6F7279dob7ifLn1K4Pvrn1lU9kXw1y/wCXnBVNemcLafGtajXNjEmqa57VERvXc2mrr6MTERHhqjuxuCH+Wt4s9JNC97d+ueWs4s9I9C97d+ulfY9cidEzeE8biPjPE8X39Rt9txsSuqqm3atT97VO0x0qqo6/BETHfW39xPlz6lcH31z6wM8+Ws4s9I9C97d+ueWt4s9JNC97d+u0Jc5I8ua7dVE8K4cRVExvTXciY9iYq6mXeZHBmLyX5pabkXsCxrfDGXvdt4+bbpudO3vEXLc79XTp3iYq9enfvwDZ/BWrXde4N0HV8mi3bv6hgWMu5Rb36NNVy3TVMRv17by9l0dBrwLmh6dXo9NqjTKsa3OLTap6NEWujHQimO9HR22h3gAAHk8X6RVr/CetaNReixVqOFfxIuzT0oom5bqo6W3f2332esAyZ5UvO9V2N8Rq+ueVLzvVdjfEavrtZohze1O9o/K/ijOxKpoyLWn3Yt1x3aappmmKo9iZ39oGEcfgHI1rmHc4U4OzKdbuUXJonMi32q1tT9/X3Z8xE/3u/wB6J3je6KOxL1CaKZr4sxYq264jCqmIn2em7nYPYmNNXF2ZNNM5lHiazE9+mie2TO3szTHvYapBkzyped6rsb4jV9dW3N/knrvLjEtahcyLWp6RXVFFWVYomibVc9yK6Z32ie9O8x3uqdt9+IpzYw8bO5Y8V2M6mmbE6ZkVz0v7s025qpq9mJiJ9oFadiXwrpWj8JZ2uaLrdep29Y7TTet140WasW5a6fSomIrq3n/ae5tPfXsyl2EGp3vFPFOlVVTOPNFnJpp71NW9VNU+3HR97DVoAAAAAADMXZEc+NS0HXsjhfgu5bsZGNtTmZ80xXVTXMb9rtxO8RtE9czG+/VG2286dYP5daFj8Ydkndw9etxfsV6nmZORaudcXJom5X0ZjvxNURvHg3BHbOtc0eIKPFeLn8Y6haqneLmPcya6Pa6PVHtPvtXNj8nxz73LfobbootW6bdummiimIppppjaIiO5EQ+gfnh2rmx+T4597lrE7H23zCp5vaDPEVHFcaX/AOkdunOjI7T/AGe50el0/M/fbbb9/ZssAAAAAAAfyqmKqZpqiJpmNpie+/oCvOLeTXAnFHTrztAxsfJq/wDvGF/6PXv4Z6O0VT/xRKluLexRuU9O7wjxBTXH93H1K3tPwlEf/iQ1NmZWPhY1eRmX7WPj243ru3a4oppjwzM9UKo4w7ITgPh3p28fULms5VPV2rTqO2U7/nJmKNvYmfYBmWvhXm1ypv15GDY1jCsUz0qr2BX4ox6vXrpp3p2/44TjgzsqNYw+hY4u0ixqNuOqcnEntN2PXmmd6ap9aOi6HGHZR8Ual07XDWBh6LYnqi7X/wCkXvZ3qiKI97PsoTo3LjmNzO1OrVLmn5l6cmelXqGoT2m3MeGJq66o/wCCJBr7gznTwLxb2u3ha1aw8yv/AO65/wDsLm/giZ8zVPrUzKxomJjeJ3iWQcvsUNbt6NTdxeItPvarHXVj1Wa6LXsRc65mfZpj2kS0DjLmFyM4ktaVrdvJq0+NqqtOyrnTs3be/XVZr64p9mnq37sT3AbrHl8La7hcTcPafrWlXJuYWbai7bmeqY37tM+CYneJ9eJeoAAAAATMREzM7RArTsj9ev8AD/J7XsjDrm3k5FFGJRVE7TEXKopq9vozUCo+b3ZLX8XUcjSeX1FiqizVNu5ql6ntkVVR3e1Uz1bR/iq3ie9G20zSGp80OYmbTGXlcU69bt1ztFdi/XYomfBHQ2j3FwdiLy20nW8XO4s17EtZvifI8S4di9TFVumqmmKqrk0z1TPmqYjfubTPd2mJd2a1MU8u9DppiIpjVKYiI73+xuAn3Y46lnavyZ4eztVzMnOzbvijtmRk3artyvbIuxG9VUzM7RER7EQrHnJzp4r4E5uY+L42zb4dx7cb2LtMf+n0VbdK7TXHcmO5Hg2neOvaLE7F38BXDP8A8z/9Vdeb2WHDuLrHKXN1G7bp8W6Tct5Fi5t1xFVdNFdO/gmKt9vDTHgBanDetYPEeg4OsaTd7dg5lqL1qrv7T3pjvTE7xMd6Yl6SgOww1W7mct9R0+9VNVOBqFUWt/7tFdNNW3vunPtr/AAAAAAB83K6Lduqu5VTRRTE1VVVTtERHdmZZ5457KLQtH1G7h8NaVd1vtVU01ZVV+LFmZj/AAeZqmqPX2jfvbw97steJcjQeVVeJh3Krd7VsmnDqqpnaYtdGqqv3YpimfWqlVHY7ci9K4v4cjiXi2rIuYd+5VRiYlm5NuK6aZ6NVddUdf30TERG3c369wdzy2moepPE+O1fUPLaah6k8T47V9RX/ZOcGaHwPx7gabwzh1YmHd0y3kV0VXa7m9ybt2mZ3qmZ7lFPV6zTnleOWnpBd+PZH1wUzndlhrtdmYwOG9MsXe9VevV3Yj2o6P8ANojkrxHqHF3LLRdc1iq3Vn5kXark26OhT5m9XTERHsUwyPzp5aWeVHGmm5lGN47cM5Vztlqzk1VRv0Zjp2a6qdp7kxtVG28T39pbN5eXNEvcEaNe4Vx7eLot7Hpu41m3G0W4q81MT6/Smd/X3BIgAAAAAFedkDoepcR8odf0vRMSvM1C/FibdiiYiqvo37ddW28x/dpmfaWGA/PPReOeY3LLLowqczVdNpo/+4ahaqm3t61FyOqPXp29ldPBnZWWa+12eMtDqtz3JytNq6VPt2653j2qp9hpjVNNwdWxKsXVMLGzcar76zkWqblE+zFUTCpeLexy4D13p3MHFyNFyauvp4NzzG/r26t429anognPB3MXhPjGmnyP65iZN6qN/E9VXa70fs6tqvb22Sxi/jDsYuJ9FpuZfD+qYGqY9rzcRcq8S3Y269/NTNHV4elCJcM86OYHBGXVhTq8ahZx6uhVjZ1cZVHV3ouRPS2/4atgb9Gc+DOym0DP7XZ4r0zJ0m9PVORj/wC3s+zMRtXHsRFS9+G+ItH4m06nP0DUcbUMSertliuKujPgqju0z607SD1QAAAAAdfUs7G0zT8nOz79GPiY1uq7du1ztTRRTG8zPtMocc9lPqVeo3bHBel4lrBoqmmnJzqaq7l2P8UURMRTHrTvPsdxYHZj63e03lhjafj1zR4551Fq7t37dFNVcx76mhGuxh5QcP6hwZY4p4m0+xqeTnV1+JrOTT07Vq3TVNG80T1TVM0zO879W23f3CtvLM8wfymlfFP9TyzPMH8ppXxT/V9dl1omlaFzI03G0PTMHTcavSbVyq1h49Fmiqub16JqmKYiN9oiN/Whrn7nPA8x1cHcN7T/APC7H1QY7zuyQ5i5VqaLWo4WJM9XTs4dG8e+iWrOx/1bP1zlFw/qWr5d3Mz8iL1V2/dq3qqmL9yI39iIiPYhm/siOXdnlhxXpPFHC2Pap0rJv7xi3qIu2rN+nzXQ6NW8TRVG8xE9zaqO5s1hy74gw+KeCNG1rTbNFjGy8eKos0RERaqjzNVEbf4aoqj2gSIAAAAAAHl8V6xb4e4Y1bWL9PSt4GLdyZp326XQpmrb29tvbBF+Y/NfhTl9NFrXc2uvPrp6dOFi0dsvTT4ZjeIpj/imN+8rKvsreFoqnoaFrc096Zi1E/LUJy44L1vnVx9qF7Mzpt9KZy9Qzq6el0elPVTTTv3Z7kRvERFM+DZMef3JPQ+W/BWDq+lajqWVlXs+jErpyarfQ6M27lUzEU0xO+9Ed+e7ILI8tdwx6Q61/C+s+L3ZX8ORRM2eHtXrr70V126Y93eUW5Odj9w3xvy30jiHU9S1ixl5nbunbx67UUR0L1dEbdKiZ7lMd/uovz45E18v9Nt63oOXkZ+iRVTbyIvxHbceqeqKpmmIiaZnq32jaZiOvcGieRnNe7zRu8QXKtKo03H0+bFNqiL03a6un2zeap2iP7kdUR3++tZSfYo6fwvb4BuanwvTlUZeXXTa1KjJvdsqovW4nqjaIiKdq5mOruVdfXC7AAAAAAAZl7LDmtqGiZVrhDhvKrxL9yzF7PybNXRuU01fe2qZjrp3iN5mOvaaY78qX4b5GcwOI9Mtali6N2rGvx07deXfotVXIn+90ZnpbT4ZiN0g44xbeudlnVh6pTFzHva1i2blFfcrtxFuIp9iYiI9tuIH5p8AcEa1x7rN7S+HLNq9l2secmum5di3EURVTTM7z69dPUlXE3Inj3h3RsjVM3SaLuJj09O74mv03aqKe/V0YnfaO/t3O73Et7DWuMbm3qNm5MRXXpV61EeGYu2p/lTLasxExtPXAMDdjfwRm8Vcf6dqGDm6fao0XMsZuRZvXKou126a4neimKZ37m3djaZjfuw3yxJqdFPK7sp6KNH/ANjp9WfZ3tU9VMWMiKenRt4KenO0f7sNtgAAAAAAAjXMzWrvDvL3iLVsWejk4mDduWavBc6MxTPvpgEB5ndkBwxwRqV7S8e1f1jVbM9G7axqopt2qu/TVcn+960RO3f2lWNzstcqap7XwhYpp8FWoTM/NwrXkHyvnmjxJnTqeXfsaVg003Mu7bmJu3K65no0xM7xEz0apmZie567Tlnsc+W9u3TTXo+TdmO7XXnXt59yqI/yBVfltM31I43x6r6h5bTN9SON8eq+otjyu3LX0jvfHr/1zyu3LX0jvfHr/wBcH1yF5tX+aXj72/SLem+NvaNuhfm72ztnbPDTG23a/wDNbKJcA8u+GuAfF/kXwa8Txd2vt/Sv13el0Ol0fvpnbbp1dzwpaAAAAAACo+yE5tfc20fGx9MtWsjXs+KpsU3euizRHVNyqO/1ztEd+d/BtOTLvHXM3jDLu3MbWeJM25vvVa06q5TRTv8A7lraI9xNOy87fl85bGNXMxT4gx7VrpdyImquf5zLYvCnD2ncLaBh6Po+PRYw8W3FFMU0xE1Tt11VeGqe7M9+QYG7VzY/J8c+9yztXNj8nxz73LfoeA/PDtXNj8nxz73LfoeAAAAAAADOXZLclL/E17J4u4Wpru6zFFPizC33nJpopimKrf8AvxTTEdH+9EdXX99o0Bjfse+ed3hm5Y4Y40vV16NE9qxsu5vNeHPc6Fffm3/nT7Hcvzmxzi4e5fabTNV6jUtXv24uY2Dj3ImaqZjeK66o3imifD3Z70T17QXshuRVHE8X+JOD7FFrXeuvJxKdqaczw1U96Ln+VXs93J3D+nYV7izD07irLyNJwu3xZy702ZquWIjqnemeuNpjb1vBO2wJflZXHPPTjWmiKbmbkf3LVG9GNhW5nu+Cmn153qnbvzs1ryb5M6Jy6xqMquKNR4hrp2uZ1ynqt792m1H92PX7s+x1RMOAeFuH+E+HMbC4Vx7NvArpi5F6iqK6sjeP+0qr/vTMd/ubdzaEjAAAAAAAAAZy5mdk3gaHqt/TOENOt6tcsVTRczb1yabHSjuxREddcevvEdXVvHWsXsiNfv8ADnKDiDLw65t5V63TiW6o6pp7bVFFUxPemKZq2nw7M8djByi0njfHz9f4ot15Gm4t7xNYxYrmim7cimKqpqmNp2iKqdoieuZnfubSCeyr4y36tI4eiPXtXvtX88tXxn6UcO/A3vtXP2XXBnDvCMcJxw1pONp3irxX27tMT/tOj2no77z3ulV7q5+W/KfgTUuXnC+dncM6ffy8nS8W9eu1UzvXXVZpmqqevuzMzIKMyeyn43u25otafw/Ymf79OPdmY925Mf5L67Gbi/WuNuA8/VeJMuMrMjU7tqmqLdNEU0RbtTFMRTERtE1T6/WpPsmOT+DwZbxuKeE7EWdLrvU28rDq83RYrnrpqp6W/mJmNppnqidu9O0aF5C69pPEfLTTc/RdNwtLjeq3lYmHapt26L9O0VzER4eqrw7TG4LCAAAAAAAAAAAAAAAAAAAAAAAAAAAAAAAAAAAAAAAAAAAAAAAAAAAAAAAAAAAAAAAAAAAAAAAAAAAAAAAAAAAAAAAAAAAAAAAAAAAAAAAB1tUrqtaZl3KJ2qos11RPrxTLHPAcR4n1Gvvzk7e5TDYes/8Ac+d+YufJlj3gL+yah+lT8mlyX3s1i6Mb74SlADyH0RH9W4w0LSM6vD1HO7Tk0RE1UdpuVbbxvHXFMw96iqK6KaqZ3pqjeJUJzZ8/GZ/wW/kQvfD/ALJY/wCCn+TotrKKKKao9bx8PxC0vV5t7GuIyonKMuM69fucwDnewAAAAAAAAAAAAAqnnHqmoafqenUYGdlYtNVmqaos3qqImel39pSWVnNrVsw4r/fKblYTb1RnEZfqtYeNwdeu5HCulXb9yu7drx6Kqq66pqqqnbuzM917LSqMpmHTZWnlKKa49cZjiyr9vFxr2Rfq6Fm1RNyuraZ2piN5naPWcrzOKPO1q36Je+RJTGcxBa1TRRVVHqh433Q+F/TT/wAvd+qfdD4X9NP/AC936qpuXWg4nEWu3MPPqu02qbFV2JtVRE7xVTHfifDKyPuWaB+Vz/hafqu20sbCzq2aplWrniGK32z8rZU0Ze/P6vcwuM+Hs25FFjVcfpT1RFze3v76ISCJiYiYneJ7kwq/W+VGN4lrr0XMvRfpjeLeRMTTX628RG3+bxOW3FGZo+tW9F1KuucS5c7TFFzu2Lm+0beCN+qY9tpNhRXTNVlOeXqdFGK3i721Njf7OKdrSqNF2AORYRWufayeHNdm5YjanearczHmaqZ70/yWU4MzEx82z2rKtU3aPBVHc9jwAr/WuJsjU8PxNFmizbqmJr2q3mrbvewlPB2nVYOldK7T0b1+enMT3YjvR/19t2MXh7S8a9F21ixNcTvHTqmqI9qZesCI8TcSxZjIwcW3XF6N7dVyrbaPDs+eAdPqt0Xs65TMRcjtdvfvxv1z7sR7j07vDOFf1K7mZM3Ls11dLtcztT9L26KaaKIpopimmmNoiI2iIB09a1TF0bTrubn3OhZtx3uuap70RHfmVWZ3NjULl+Y07Tsai3v5mL01V1T7kw7nPPKri3pOJEzFuqbl2qPDMbRH8591I+Vmk42DwriZVu1T4qyqZuXLu3mp652jfwRG3U7KKKLOyi0rjOZVu83i9Xu/VXO717FNMZzOWc+r6u9wPxBe13h+rUM+3ax66LlVFUUbxTEUxE79fc7r70PjDRtbz68PT8ma79MTVEVUTT04juzG/de1m49GXh38a7vFu9bqt1bd3aY2lBuDuXnjBr1Oo3s+L8Woqi1RTb6PdiY3nr8Ez1Io8nVFUz1T6oehXN9sarGzs4iun/yqnqnjr9VgApHhzWtVvcxbWNd1LNrxpzLlM2qr9c0bRNXVtvts1srKbSJmJ0SX7EKbnVZ01Rntzku4BE9BXWs1eIOMZvXY8xTeou+zT1T9Kw6Kqa6KaqJiqmqN4mO5MI/xdolWpWacjFiJybUbdH/HT4PZRXS9fz9J3sbdO3TO3arsT5n2O/ALMePxdqd7RuHM3UMWm3XesUxNNNyJmmd6ojr2mPC8OON56PXgRM+te/8Aso1xvxLl6loOXY6FFmxVEdKmnrmfNR3Zb2cRNcRPe5r7XVRd7SumcpimeTocP65mcUcQRdy7dii7Ny1G1mmYjwd+Z8C6FP8AI/Et3c7U8mvrrsU24ojwTV0+v/L/ADXAkvNMU2sxTo48EtrS3uVFpaznM59fjIAgeqrbj7jvU+HtfnBwrGFXa7VTXveoqmred/BVHgWHiXJvYlm7VERVXRTVO3c3mN1Ic4/PjP6Pb/6rs03/ALuxfzVH8odVtRTTZ0TEavBwy82trfbxZ11ZxTPVHdq7IDle8IRzEomL+FX/AHZpqj294+lN3k8S6ZOqabVbt7dvonp29+/Pg9sHZ0W5Td0jCrtzE09ppj2No2mEK4lq8S8X036+qmK7Vz2oiPoffCGbmYur29NuTNNmqqrpW6466ZimZ6vB3Hqcc6XXk2bebYpmqu1HRriI65p7u/tdfuglUTExvE7xKFcyoomzib7dOabke1tDz9O4rzcPFpsVUW71NEbUzXvvEeD13QyrmbxBm1TX5q5NM/ex5m3TH/QjVrX+GWkOxMvV3OWl6muZmKcyrb2O10R/0XWpbsU6Yo5fZdMdyMzb+HQulYY0fHrT8UgDLQAAABnns1cC7f5faPm26Zqt42oxTc270V26tpn24iPbSbsVddw9W5P6Zh492icvTKrmPk2onromblVdM7eCaao6/DE+BYvGvDWDxfwtqOharTM4uZb6E1U/fUVRO9NcevTVETHsMN8ScteYvLfXb8aZj6x2ud6beo6P2zo3aN+rebfXT/w1f590Fj9mrxPaytX0PhrGuxVVh0VZeVTTO/Rrr2iiJ8ExTFU+xXDQ/J7QauGeWHDelXKO13rWHRXeo2+9uV+brj31UstckOTHEXFHF+PrnGeDmYukWLsZF2c+mqm7mVxO8U7VeammZ23qnux1R1z1an5u61ncO8teINW0i9FjPxMablm5NEV9GreI32mJie73wVN2aetY2PwJpOjzXTObl50X4o364t26Komr31dMe74Es7FXBu4XJXR6r0TTOTdv36Yn/DNyqI92Kd/bZd4N4S4y528Y05mp5GXkY81RTl6pfp/2dm3E9dNHcp37u1FPfnedo3lvLRtNxdH0nD03T7cWsPEs0WLNEf3aKYiIj3IB3AAAAAAdbVMGxqmmZeBmUdPGyrNdi7T/AIqKqZpmPcmWDNI1XiLkFzTzbNViL8W97N2zc3pt5mPM7010z3t9omJ69p3ie/DfiL8d8BcN8dYVvG4l023ldq37VeiZou2t/wDDXG0xHrdye/AI/wAbaXPNbkhVTjWIsZWradZz8W1VXv2u7NNN2iiato7/AJmZ27kyyvyO5u5fKrN1HS9W0+/k6Vfu9K9jRPQu496nzM1RE9W+0RE0zt97HXG3XuLQtLx9E0TT9KwYrjEwce3jWenO9XQopimnee/O0Qr7mRyR4Q48zqtQzrGRgapX9/l4NcUVXfB06Ziaap9fbf1wUbzj7I6xxTwrlaDwrpuZh2s6jtWTlZc0xX2ufvqKaaZmPNR1TMz3N+rr3ia9hlwlk6XwxqvEWdaqt+OtdFvFiqNpm1b6W9cetVVVMf8AJ671+Guxj4K0nPt5WoX9S1foTvFjJuU02p/4oopiZ9jfbwwvKxat49m3ZsW6LVm3TFFFFFMU000xG0RER3IgH2AAAAAAADFXZhYd/T+bWDqPR3tZGDauW6pjqmqiuqJp/wAqZ/5obB4X1zC4l4e0/WdLu03MPNs03aJid9t+7TPrxO8THhiUH598tKOZHCMWMWqi1rWDVN7Cu19VMzMeat1T3qato6+9MRLIvCfHfHXJzWMnS6abmL0a97+mZ9uarU1f4ojeJjfb76meuNu71A/QYZMxey0zabMRl8I4127t11Ws6q3Tv7E0VfzRXjbsl+Ltfw7uHo9jF0KxciaarmPM139vBFyeqPZiIn1wfPZZa1Y4k5t2NO0mYyLmn41vBq7X19K/NdVU0x7HTpj2YmG1dJxZwdKwsSqelNizRamfD0aYj/oyb2MvJ3UM3XMTjLirGuWMHGqi/g2L8TFeRd7tN2YnrimJ6437s7T3O7rwAAAAAABinshuGdW5cc2bfGOhxVaxM7K8XY9+mN6beTvvct1ezO9W092Kpjr2ltZ53EGiabxFpGRpet4dnNwL9PRuWbsbxPgmO/Ex3pjrjvAp3hDsiuEOItCrt65kTomrTZmmuzfpqm1VVt3aLkRMbf8AFtPs91RfYm8Q6Rw1zE1LN1/UcXTsWrSblqm7kXIopqrm9ZmKY37s7UzO3rSsLjLsU6bmTcvcHa7TZtVTvTi6jRMxR60XKYmdvZp39eUK8q5x32zo+K9B2/x+Krm3ze/+QLO5udkhouDpOTp3Ad6rUNVvUzbjO6E02cffu1R0oia6vB1bd/edtphnYd8EZWfxPk8Z59uuMPDprs4tyvu3b9cbV1RPfimmaomfDV60ve4H7FWzj5VvI401mnKt0TvOHgU1U01+tNyradvWimJ9eGl9K07D0nTsfA0zGtYuFj0RbtWbVPRpopjvRAO0AAAAAAVRFVMxVETE9UxPfAGCqMrUuQ3PDJqpxqruLYuV0xamejGTh3J3p2nw7RE+tVRt3pa4rzMDm7yfzbuk03rWLrOHfs2YyaYprouRNVETVETMdVdO/d7zsczeWvD3MXTbePrtiunIs7+J8yxMU3rO/diJmJiYnvxMTHt9bvcteEbXAvBen8O4+XXl2sObs03q6Ipqq6dyqvriPB0tvaBjnkFzInlRxZqmn8R42RTp2VVFjMopp3uY163MxFXR7+29UTHd7/XttN68e9klwhg8OZU8J5l3VNYu25px6Yxrlui1XMdVdc10x1R3do33226u69Xm7yF0Lj/Pr1bEya9H1quP9rft24uW7+0dU10bx5rvdKJj191a6R2Jt7xbTOscU2/EkT5qnFxZ6dceCJqq2pn19p9gHjdhfw/k5nG2rcQXKKvEmFiTjxcn+9euVRO2/f2ppq39mPC2M8Xg7hfSeD9Ax9G0DFjHwrPXtvvVXVPdrqnv1T4f+kRD2gAAAAAAFQdlfi3cnkrqtdqJmLF/Hu1xH+HtkU//AI0LfedxJo2LxDoGo6PqFM1YmdYrsXNu7EVRtvHrx3Y9eAUj2F+dj3uWmpYVuqnxTjalXXdo7/Rrt0dGr2+jVH/LLwOzhxK69K4SzIp/2dm9k2ZnwTXTbmPm59xTV25xryG47yrONcnGvVRNEV1W+lj5tnfqqiJ6pj2Oumd46utsPnhwRVzA5c5ulY/R8cbc05WHNXVHbqInanfvdKJqp373S3B98htUtatyf4Uv2aoqi1g0YtW3eqtf7OYn3ryeyfpxquSPEXivo9XaJtb93tnbqNtvX7vtbso8t+avFnKbIztJt41u5jdtnt+nZ9FUTaux1TMbTE01dURPe6u4+OZnNninmpcwtMybFqziRdibOn4NFU9tuz1UzO8zNVXXMRHc6+4C+uwnyL1fAmu49czNi1qPSo3701W6d/kw0Urjsf8Aga9wDy5xNPz4inU8m5VmZlMTv0LlUREUb/7tNNMT68TsscAAAAAAGd+zK4QydX4U0ziLBtVXKtIrroyaaY3mLNzo+b9imqmPaqme8nvY98ZYPF3LTSYx71Hi/Tce3hZlnfzVFVFPRiqY8FURvE9zux3pQXsuOLuI+F7PDNnhvOu4trOpy6Mqii1TcpuxT2mIiqKonq81V7rJnD+sa9w7qU6hoWXm6fmTE0zcxpmjeJ7sTEdUx63cB+nA/PD7rPMj1T6x7v8AofdZ5keqfWPd/wBAfoePzw+6zzI9U+se7/o3by4y8nP5e8L5mfdrvZmRpeLevXK/vq66rNM1TPrzMyCRAAAAAAMD6NrM8suyLys3VaK+0YeqZFvI2jeZs3Jqp6cR3/M1xXHh6m+FF9kNyS8nlUa7w5Vas8Q2rcUXLVyejRl0x3Ime9XEdUTPVMbRO20TAXXpmfiapgWM7Tsm1lYd+iK7V61VFVNdM9+Jh2X50Wc/mFytzK8ai9rWgVTV12qulTZuT4Yid6K/Zjd7M9kBzNm10PJNO3c3jCxt/d7WDdXE/EGmcL6HlatreVbxcHHp6Vddc9cz3qaY79U9yIjusUcmb+Txr2SWNrNu1VRF7OyNSuxHXFqjauqIn25pp9uEbxdM5jc2tStVTRrGtzvtTfyKqox7O/d81O1FHsR3WvORHKTF5aaReu5N23ma/mUxGTkUR5mimOuLdvfr6O/XM9+dvBEQHa7IvWsfROTvEVeRXTFeXY8RWaZ7tddzzO0exHSq9imVZdhFpd2xw5xNqtdMxay8qzj0TPfm1TVM/Ow7vZKcteN+O+JNEjRcizk6Hv2rxPNUW4xK5++u17z5uJiO7HXHciOvebo5f8K4XBXCGnaBp29VnEt7VXJjabtczvVXPszMz63c7wJCAAAAADBvFmLrHIvnXcztLtbYsXa7+HFcT2vIxq5ne3M+tE9GfBMRPgaz0HU8bm/yeuZNWLVgWdbxcjH7VVX2ybVUVV2994iN9pp3jqe/xrwdoXGuk+N3Emn28zHielbmZmmu1V/ioqjrpn2O73933wPwtp/BfDGHoOj1X6sHFm5Nub9cVV+brqrneYiO/VPe7gMRcqOO9T5K8daph6tgXLuPVV4l1DDiro1RVRM9GuiZ6pmN5270xV68St3j3sotJv8ADmTjcHadqVOqZFubdORmUUW6cfeNulEU1VTVVHejqjfaevuLY5n8nuFuYlynK1WzexdUppimM7Eqii5VEdyKomJiqPZjfwTCvNI7FXhnGzabup61qmbYpnftFMUWoq9aqqImdvY2kEN7C3hXJvcQatxTft1U4WPYnCsVTHVcu1TTVVt/w00xE/8AHDXTo6HpGBoWlY2maPiWsPAxqehas2o2ppj/AKz35meuZ65d4AAAAAABiTsgtC1Xltzmo4s0aJtWM3IjUcW90d6Yvb73bdXh3q3mY79NfsttvK4o4d0ninR72la/g2s3Bu9dVu5HcnvVUzHXTMeGJiQRLk9x9Z5p8FZOo3dNnC6F6vByLE3OnTVPa6KqppnaOqYr7/WyLo+p6tyH5yZlNePVft41dePdtVT0YysWqYmmqJ8MxFNUT3pjae/DaHLfgLSOXmj5emaBVlTiZGVVlzGTciuaapppp2iYiOraiO7vPd63U5m8sOG+YuJao17HuUZdmJps5uPVFF63Hg3mJiafWmJjwbAq7W+yo4Xt6LcuaLpeqX9Uqo/2dnJt0W7dNX+/VFcztHrR1+sqrsYNF1Hi/nLXxLmxXdtYNV3Oy78xtFd65FUUx7M1VTVt4KZWVi9ifodOZFWVxLqV3F3/AOzt2KKK9vB0p3j/AMK9+DOFNG4M0O1pPDuFRi4lE9Kdp3quVT3aq6p66pnwz7EdURAPcAAAAAAABirskuF9U4B5q2uMdE6dnFzsinMsZFEbxayo666avZmJq2nuxVMde0tG8juP7vNDgjJ1HUdOs4l2zk1YN63buTXRdmLdFU1RExvTE9Pbo7z3O6nWt6Rp+u6Zf07WMOxm4N+Ojcs3qIqpq/18E92Hk8CcFaJwLpmTp3DWNXjYeRkVZVVuu7Vc2rmmmmdpqmZ22ojvgxPXf1rkNzkyZx7PbKcauqmmi5MxRmYlc709frxEdfXtVT39tlv632V2nzotyNE4ezI1WqjanxVcp7Tbq27u9M71RHg2p38MLz4/4A4c490+jF4kwKb82t+036KuhdszPd6NUd71p3ifAqvF7Fjgq1mRdvajrt+zE79pqvWoifWmYtxPubAqbsVeG9R4p5rXOKc7tl3H06buTfyK46ruRciqIjfw+aqr9r14bXeXw1w/pXDGj2NL0HCtYWBZ+9tW47/fmZnrmZ78zvMvUAAAAAAAVX2Tuj3tY5M65Ti0zXdxO15fRjv00VxNc+1T0p9paj4vWrd+zXavUU3LVdM010VRvFUT1TEx4AZs7C7irCucO6pwveu0UajZyas2zRVO03bVVNNNXR8M0zT1/wDFDv8AZsfg90T9aR8zcVfzf5LcQ8Aa/XxDwPTmXtHpuTetXMOqrxRgz4J2810Y71Ud7u+Ga9415p8VcacPYmj8S5lrMs4t+L9u7Nmmi70opmnrmnaJ6qp72/rg2L2Lv4CuGf8A5n/6q6jnZdcY4ekcu7nDtN2irVNYqoiLUT5qizRXFVVc+CJmmKY8O8+CWdeF+eXGPC3BeHw1oVzAxcTFi5FvI8T9O95uuqud5qmae7XP93wOTl7y64u5v8SzqOo3MycC7cirL1fL3mJiO7TRM/f1bdURHVHVvtAL/wCwy0i7hctc/UL1M006hn1VWt/71FFNNO/vunHtL+efw/o+Fw/omFpOlWYs4OHaps2qI70RHdme/M92Z78zL0AAAAAAAdHXbd27oeo28fft1ePcpo27vSmmdv8ANjrsLr2Nb5nalbvTTGRd0u5TZ378xctzVEevtG/sRLabCfOHhbWuUHNSnXdAm5j4N7Iqy9NyaKd6aJnearM97q3mNp7tMx64N2DPPBXZRcNZ+Hat8WYmVpOdERFy5ZtzesVT4Y283HsbTt4ZS7I7IXlpaszco4grvVbbxbt4OR0p92iI/wAwWpk3bVjGu3cmqmixbomq5VV3IpiN5mfW2Ym7EWmbvOe9XiUzFinByKpjwUdKmI39uaXo86+yIucWaTk6Dwli38HS8iJoycq/tF69R36IpiZimme/1zMx1dXXvZfYk8usrhnQcviTWbFVjUNWopox7VcbVW8eOvefBNc7Tt4KafCDQIAAAAADranixm6bl4kztF+1Xa38HSiY/wCrsgMOdi9xDjcFc2srA4huU4UZdm5p9Vd2ejFq/TXTMRVM9zromn2Zhpzn/wAY4vCPLHWLtWRRRn51irEw7fS81XXXHRmqmP8AdiZq39b11W9kJyEzuINav8TcE27VzMyZ6eZgVVxbm5X+UtzO0bz34mY3nr33nZTOgciuYet6paxL+iX8C1ExTXk5tcUW7VPh7szV7FMSC2ewj4fqijiPiK7RtTVNGBYr27u3m7kfNtIcWa/hcL8OahrWqXabeJh2artUzO3SmO5THrzO0RHhl0+X3CWDwRwjp+g6ZvVZxqPN3ao2qu3JnequfZmZ6u9G0d5kHnHhcc8d829c0HTaNY1TBxs2acfHiavE9iNo6538xT3fvpB3uw7wb+o81tR1Sqme142DdruVRHV07ldMRHtx0p9ptJXHIrlra5a8JTiXblu/q+ZVF7Ov0fezVEbU0U/7tO87eGZmerfaLHAAAAAABkfswuCczB4iw+N9MoueJ79NFnLuW997N6jqt1zMdyJp6MRPemmPDC1exx5q53MnSdQx9XwrdrP0mixTdybdfmcma+n5robeZn/Z9fXMTv1bdxbmdh42oYd7EzrFrJxb1M0XLN2iKqK6Z7sTE9Uwi/AnLrhzgTM1W/wxiXMSNSm3N61N2quiOh0tujFW8x9/V3wZE5u6dq3KTnnXrulUdrtXsmrUsGuYnoV01zPbLc+tE1VUzHd6Mx4YWv5bDQvGjp+R3U/HTof9j2y32npfnN+lt/yL0404Q0PjTR6tM4jwLeXjb9KiZmaa7VX+KiqOumfY9id4U1V2KnCM5nTp1jXIx99+1dO1M+x0uh/0BSHK3D1fmxz2xtX1Cntm2ZTqWdcpiehbt25iaaPYno00R3/cmW80c4F4K0HgbSPG7hvBpxrNUxVdrmZquXqv8VdU9c/yjvRCRgAAAAAAMfdl/wAGZmlcX4vGunU3Ixc2Ldu/dt92zkW42omZ729NNO0+GmfWbBdTV9MwtZ0zI0/VcW1l4WRRNF2zdp6VNcevAKJ5U9kfoGr6Xj4XGt+NK1i3TFFeRVRM2Mif8W8b9CZ78TtHgnvRbVvmFwZctdto4t4fm3tvv442er2fNdSgOO+xW7bk3MngjV7dm1VMzGFqPS2o9am7TEzMeCJp38MyryvsauYdN3oRi6bVTv8AfxmU7f5xv/kDQXMXsheEOGtPvUaHmW9d1aaZi1axZmbNNXemu53NvWpmZ9juqF7H7h7VeZHOLyT6v0r2Pg5PjjmZExtTVe36VuiP+aInbvU0z6yU8Hdipqd3Jt3eL9axsbGid6rGn73LlUeDp1REU+ztU1Bwlw1pPCWh2NJ0DDt4mFa64pp65qqnu1VTPXVVPhkHsAAAAAAAAMQ8lehidlLVb1Dam9Tn6hbjpd650bse73Y9tt5jDsneDtU4L5j2+NdDi7Zw82/Rk0ZFqP7Pl07TMT/xTHSjfuzNUd4GrOZOPVl8uuKca3E1V3tKyrdMR35mzVEfzZt7B/Ot29Y4swJqjtt+xj36afDTbqrpmf4lPurn5BcfZvMvgXJ1HWcPGs5FjKqwrkWd+hdiLdFU1bT3N+nPVvPcZR1ejXOQ/OK9d0+jzFiuqrH7bE9ry8SueqJnv9XVPgqp9YG/GJOXtVHDvZZ3cTStqcSdXzMTtdH3sW6u2R0fYpnb3sJdrfZYV3tFuW9G4anG1Sujo03b+TFy3aq/xRTFMTVt4J2/6I12J3CmocR8ybnFmdFyvD02blyvIudfbsm5TMbb9+YiqqqfB1eGAbSAAAAAAVF2R3LG5zD4VtX9Kpp8ftMmq5jRM7Reonbp2pnvTO0TEz3426t5lbroZ2taXp96LOfqWFi3ZjpdC9fooq28O0z3AYj5Y87OKOWFNegapgTn6djXJpnBy5qs3sarfrppq2maY338zMT19zbrRvXePsXVudtjjjxFes4tGo4ubVjdKKq+ja7XvTE9UTM9CdvZbe405dcIceWqL2vaTjZd2aI7Xl2pmi70e9tcpmJmPBE7wrLJ7Ffgm7dmqzqXEFmmZ+8i/aqiPY3t7/5ggnG/ZUZ+bg3cXhHRo067XE0+LMq5F2uj16aIjoxPrzMx6zwOxt5aalxpxja4s1+i9Vo+HkeKZvX95nNyIneIiZ++iKuuqfW2787Xtw12OXL/AETIov3sPM1a5RO9Mahf6VO/r0URTTPsTEwt7GsWcXHt2Ma1bs2LdMUUW7dMU00xHciIjqiAcgAAAAAAAMydmbwVkZ2DpnF2BaquRhUeJM3oxvNNuat7dfsRVVVE/wDFD3exk5vZHGVq1wrq2JXOp6dgzc8WxXvTet0VUUR0o7sV+bjeevfaZ6l9ZNi1lY92xk2qL1i7TNFy3cpiqmumY2mJieqYmO8gPBXKPhjgrjDL4h4ct5WLeycerGqxe29KxTTVXTVM0xMdKJ3oj+9t19wGa+yg0LUODOb+NxZpvStWs6u3m496I6qMi10Yqp9nemmr1+l6y1NE7KXhO9otu9rOBqmNqdNH+1x7Fqm5RVVt19Cqao6vZ2/6ro4w4X0fjDQ72k8QYdGXhXOvoz1VUVR3Kqao66ao8MfymVBZ/YnaRczKq8DijOsYsz1W72NRdriPB0ommP8AIFJcWa3qvPDm5i+JcaqzVmV0YeLYiel4nsUzMzVVPrb111T7L9AMWxRjY1qxaja3aoiimPBERtCBcrOUvDfLi3cuaRau5OpXqehdzsqYquTT/hp2iIpp370R19W8ztCwQAAAAAAAAYf5iXqOFuyu8cNTnoYlvVsXLruVdyLVUW5mr2t59xuCmYqiJpmJieuJjvs/dlRypzOLsLG4k4cx6sjV8G1Nq/jURvXkWd5mJpjv1UzM9XdmJ6uuIien2HfE2v6vgcRaRrudkZGPpEY1vFtX6Y6ViKu2xVTvt0tvMUxtMztttGwKv7GbKp4X5+X9KzZi1XfpytM811RFdNUVRHtza29mYbdY27KLlzqfDvGVzjbQLV/xuy7lORevWN+lh5MTG9UzHXEVTEVRV/imY6ureOeWQ5h+NHiLxZg9t6HQ8WeJY7d7P+Hf/lB3OceVbnsp4vaVVE37eo4ETVR+Wpi1E+3ExET68S3AxV2MnLvVOK+ObHGGtW786Vg35yoyL+81ZeTE707TPXVtV5qavDG3f6tqgAAAAAAMP8wr1HDHZX+L9TnoYlvVsXLruVdyLVUW6pq9qJn3G4Ge+yq5V5nFeJjcTcOY9WRquDa7Tk41uN679mJmYmmO/VTMz1d2Ynq7kRIaEiYmImJ3iWIuxjyqeGefd/S8yYtV37eVpvX1RFdNUVbe3Nrb2ZWl2HnFev65p3EGk67nXsrH0inGt4tF6mOnZirtsVUzVt0pjzFMbTM7bbRsr7soOXup8McbV8a6Dbvxp2Zdpybl+xvE4mTE9czMdyKpiKoq/wAUzHg3DZjEHOPJt09lPTe0qqO329RwN5o/K002t/b3iIn193X8stzB8aPEXbtM7f0Oj4t8S/7b2e70N/8Ald/sZuX2qcX8e2OLtZov1aXgZE5dWTe3mcrJid6YiZ++2q81VPrbd8G2AAAAAAAAYe5Y5FvhPspq7Oq1Rap8c8zD6dfV5q52ym3PtzNPvmxuOsGvVOCeIcC1HSuZWnZFimPDNVqqmP5s7dlTyk1DP1SeM+GMW5lV1UU06jjWad7kTTG1N6mI656oiJ2642ifDtPexR4l1riblzmX+Ic+9nZOLqNeLbuXtpri3TatTFMztvM71Vdc7z190FSdhPrNnF4u1/SLtcU3M/Et3rcT/em1VO8R6+1yZ9iJbCYY53cCa5yt5g18RcO+KMfSr2ROThZtiOrGrqnebVXg2mZiInqqp8PXDz9b7ITmBq+i3NNu6lj49F2jtdy/jY8W7tcTHX5r+7v4aYgHr8FZVu92W85GkVRNi7reXNNVHcqontnSmPWmJqn2JbgZT7Efljn4+qTxrrmNcxrNFqq3ptu7T0ark1xtVd271PRmYjw9KZ70b6sAAAAAAB183Cxc+1FrOxrGTairpRRetxXET4dp7/XKD8R80eX/AAPcq07O1nBxb1qZicTDtTcqtzv1xNNuJimfWnZ4nZOcaZfBvLS5VpV6qxqOpX6cK1donaq1TNNVVdUeCejTMRPemqJ7zLvKPktr/MrHvajZybGnaTRcm3OXkRNdVyvuzFFMffbb9czMR7PWDTU9khy5if8AvHNn1/EVz6H88sjy59MM34lc+hXEdiRXt18aU7/qv/8ALHlSK/VpT+6//wAsCx/LI8ufTDN+JXPoWXwfxJp3F3DmJrmiXK7mn5XT7VXXRNEz0a6qJ6p6466ZZu8qRX6tKf3X/wDlmgOVvCM8CcCaZw5Ob4unC7b/AOkdq7V0+ndrufe7ztt09u73gSoAAAAAAY47IDmrxrw3zc17SdE1/IxNPx+0dqs0W7cxT0se3VPXNMz1zVM+2rz7uPMf1U5XwVr6oLE7ILTMjgHn1pPGsY9dzTMrJsZu9MdU12ujFy3v4ZimKv8Am9aWutG1TC1rSsXUtLyLeTg5VuLtq7RO8VUz/wDn3O9L87OJuZ/GPFGlV6bxBrVzPwqqorm1ds2uqqO5MTFO8T68eGXX4S5h8WcI4lzF4d13LwsW5V06rNMxVR0vDFNUTET4Zjug/Scfnr93HmP6qcr4K19U+7jzH9VOV8Fa+qD9Chhfl1zj4+1TmDwxgZ/EmTew8rVMWxetTbtxFdFV2mmqnqp364mYboAAAAAAAdLWtWwND0y/qOr5dnDwbFPSuXr1XRppj6e9Ed2Zd1ivsuOMs3XOYEcLYtdydO0qKI7TRvPbciumKpq2juzEVRTHg814QT/i7sq9KxMi5Y4V0O/qNNMzEZWXd7RRPr00RE1THs9GfWQursreKu2b06FocW/BMXZn3en/ANEy5XdjJpdrTMfO4+uX8rOu0xXOn2Lk27dmJ/u11U+aqq8O0xEdcdfdWjTyQ5cRa7XHCuH0fDNy5M+70twVHwv2V+Pcv0WuKOHK7FufvsjAvdPb9nVEdX/N7TRXCnEuj8WaPa1Th7Ps5uFc6unbnrpn/DVTPXTV60xEqV4+7GPhnUsC9d4PuXtH1GmmZt2rl2q9j1z4KulvVTv4YmdvBKjeRfEmrct+b9jSNQi5j2MrLjTNRxa56oqmro01eDemqYnfwb7d0G9AAAAAAAAYo7LyxcwOceHm3aJqs3sGxdo8E9GuumY/8P8Am2fpubj6lp+LnYVym7i5Nqm9auU9yqiqImJ9yVS9kvyzv8f8KWMrRrcV67pc1XLFvfbt9urbp29/D1RMevG3f3Vl2IXFHEkcW5/B2rZORGmYOBdvUYeRb2rx7sXbdO0TMdKI83V5nubz3ARLCyaeFey9vX82YtW6tcvRNVXVERk9KImfW2uxLbjKnZects29qFvjbRce5etdqptajTbp3qtzR1UXerr26O1Mz3ujHhnaB6J2SnHml6Lb0+qdLzqrdHQpy8uxXVe222jeaa4iqfXmJme/uD1ezQrxp5naZFiafFNGl2+3dHux/tbk07+vt/ls2Lol27f0XAu5P/b3Me3Vc/4ppiZ/zYS5YcJ6/wA5OZXjjrNd/KxO3039UzrkbU9GNv8AZxt1RMxEUxTHcjr22hvqOqNo7gAAAAAAChOHeRmpaVztu8cXNYw7mJXqOVmxjU26orim72zanfubx049xfbCnMbm9x7pnMLijAweJcyziYuqZVizappo2oopvVU00x5nvREQDdY/PL7tnMb1VZvvbf1T7tnMb1VZvvbf1QfoaPzy+7ZzG9VWb7239VY/Y+8y+OeI+bGg6frWuZuZpd/xR223XRT0KujYuVRvMU96qIn2gbGAAAAAAdbU8Gxqem5eBmUdsxcq1XYu0f4qKommqPcmXZAfn/mU8W8g+ZV+MOroXIiqm1cu0TNjOx5nqmY3646o3iJ3pmO64uYnNDizm3laZpWTjWIopux4nwNPt1bXb1XmYqneZmauuYjvRvPrt5cQcP6RxHg+I9e03E1DG33i3k2orimfDG/cn14eXwxwBwpwtk1ZPD+gYGFk1RMdut2t7kRPdiKp3mI9aJB1OUHB8cC8vdJ0OvozlW6Ju5VVPXFV6uelV19+ImejE+CmGXOfHPbP4uxM3hbS9P8AG3Tqb828q5Vd6dzI6FXVT1REU07xE7dcztHXtvE7VVrwxyT4K4f1+5rVrT7mbqVV6q/TdzbnbYtVzO+9NO0UxMT3JmJmO9IPD7FrgPJ4N4Bry9Vs1WNU1i5TkXLVUbVW7URtbpqjvT11Vbd7pbd2FzAAAAAAAAw/zau+QrsofHjNoq8SUZ+LqO+3XVamKJrmPbiuPZhuBTXZH8prnMPR8fUNFi3TxDp9M02qa5imMm1PXNuZnuTE9dMz1bzMT3d4C4MTJs5mLZycS7Rex71EXLdy3V0qa6ZjeJie/EwxFyEz7fA3ZC3tM1KuLFF29k6TXVX1RFXT8x7tVFMe2tbsQcDiXR/JXpXEtjVcS1izjeJsbNiumi3Mze6c24q6uvaneae71PA7KHk9qeXrl3jHhTDuZdN+mJz8WxTNVymumNu200x1zExEbxHXExv17zsGq2GubWoWda7KGK9Gri5VTqeFjU12+vpXaO10T7lUTHtIjVzY5h06dOjVcTarFmI7V0Jq2u+Do9Pbp797urc7GHk9qk8Q43F/FOHdw8TE3uYWPkUzTcvXZjquTTPXFMb7xv3Z2nuR1hrcAAAAAB5nE+kWtf4b1TR8iejaz8W7jVVbfexXTNO/tb7vTAYO5N8cZPJjmFquBxFiXvEdyfEmoWbcb1266Kp6NymJ26W29XsxVvHead516ZRzE5G5mRolNd+b2Na1TCjoTFVcREXNuj3d5omqNvDL+83uSmgcx7tOddu3NM1qmmKPFtiiKu2Ux3IuUTt0tu9O8T3t9upPeEdHnh7hTRtGm/4onTsOzidu6HR7Z2uiKeltvO2+2+28gyX2MHODSuDMPM4d4qvV42nXr3ijGy4omum1XMRFVNUREzETtExMR1Tvv3Vhc8OfHC/kI1LR+FNQjU9T1KxVjTXaoqi3Yt1x0aqpqmI3nozMREb9fXOz55odjPgcQatf1XhLULek379U13cO9bmqxNU92aJjro9jaY8G3cRXhrsUc+c+3VxNxBiUYdM71W9PoqrrrjwRVXERT7O0+wD0+wk0K/aw+JNevUTTj36rWHYqmPvpp3qr9zpUf5+BqF53Duiafw5ouJpOjY1GLgYtHQtWqe9HdmZnuzMzvMzPXMzMvRAAAAAAAYx7LjVNc0vmpbpxtRz8XEu6fZrtU2b9dFMx0q4nqidt94ls5lvsyNc4frycDQdS03LnWrWLGbh6hZqp6NEV110Tbrpnrmme17+t1THfiQ0VwPk0ZnBegZNq5N23ewLFdNczvNUTbpnfd7TEPJzsgtQ4F0KnQ9W06dW0yzv4lmm72u7ZiZ3mneYmKqd99u5Mb93baIsPy2em+pTM+OU/VBpsZk8tnpvqUzPjlP1Ty2em+pTM+OU/VBpsAAAAAAAFA9mbpF7N5a4GoWaJqp0/Ppqu7R97RXTVTv77oR7bsdilxzpOoct8PQL+bYsatpdVy3VYu1xTVct1V1V010xPdjzXRnbuTHX3YXRr2k4WvaNmaVqlim/g5dqqzdt1d+mY/wAp78T3p62L+O+xs4w0jVLvkZsUa3pdVUzarpvUW7tFPeiumqY3n16d4nu9XcB6PZfcaYnEfFWlaBo2TRl2NMoqm9XYq6dNV+5MR0ImO7NMUx3O/VMd2GqOWugzwvwDoGjV0xTdxMO3RdiPykxvX/4pqZ45Fdj3q2BxJia/x3Zs41rCri7j6fFym5XcuR101VzTM0xTE7TtvMzMde0d2+ec17UMfldxHd0W5lW9RpxZmxXiTVF2Kt4+9mnr39gFN9mlxTh0cPaVwvZvUV6hdyYzb1FM7zbt001U09LwdKaur/hlYXYw6Vd0rkvoUZFM0XMrtuX0Z/w11zNM+3T0Z9tnLlXyO4o431+3qXF+PnYGjzci7k387pU5GT/u0xV5rr/xT1bdcb9xt3Fx7OJi2cbGt02rFmiLdu3RG0U0xG0REeCIBygAAAAAMk9nB27x74U6W/ifxPkdDwdLpUdL/LotbKw7ILlxVzF4LixgdCnWcCucjCmudornbaq3M96Ko26/DFPe3BIOUGqYur8r+F8rBrpqteN9m1MU/wB2uiiKKqfaqpmPaS9+fHAXMfjHlFquXptq3NFqm5/6Vpefbq6MV9zeI6ppq278TtPVvv1LnwOy0xKrUeL+E79F3v8Aac2Kon3aI2BqBlHs39TxbmTwrpdFdNWZZpv5FymO7RRV0Kafdmir3rg4k7K/OvYtdrhzhuziXpjaMjMyJu9H14opinr9mZ9hW/L3gvifnTxxcz9UvZN3EruxXqOp3Y2pppj+5R3ult1RTHVHV1REA2LyP7d9yHhHxRv0/G61tv8A4dvM/wDh2Thw4OJYwMLHxMS3Taxse3TatW6e5TRTG0RHsREOYAAAAB4/GOiW+JOE9Y0W7VFFOfi3Mfpz/cmqmYir2p2n2nsAPz75bcY6zyX5h5lGfhV1RRVOJqOFVPRmqmJ3iqme5vHdpnuTE+Cd2vOGud3L/Xsai5a4ixcG5VHmrOoT4nqonwTNXmZ9qZh9c1+UPDnMe1Te1CivD1a3T0befjxHT271NcT1V0+tPXHemGddc7Fji7FvVeNOp6RqFjfzM1112Lk+zTNMxHvpBqDM5ncC4dmbt7i/QZpiN9rWdbuVe9pmZn3GduyB5+4HEWhZPDPBfbbmJk+Yy9QuUTbiujffoW6Z69p78zEdW8bde6MYnYxcfX7sU3Z0fGp79dzKmY/8NMytnlx2MejaJl2s/i7NjWsi3MVU4lFHQx4n/e366/Y6o8MSB2HHBuVovC2o8RahaqtV6xVRTjUVxtPaKN/N+xVNU7etTE9yWh38t0U26KaLdMU0UxEU00xtER4If0AAAAAABkDm7o2o8o+eGHx/p2JXf0XMypyKpp7kV1xMXrUz3pqiquqmZ8Pf6MtfsNcxeTvMHVeP+J87B4dyb2FlaplX7FyL1qIrt1XaqqZ2mvvxMSDY/CnF+hcVaLY1TRNSx8jFux/jiK7c9+munu01R4Jev4sxvRFn38Pz++4ZzI9S2T8NZ+ufcM5kepbJ+Hs/XB+gPizG9EWffw+qMmxcqim3etVVT3IpqiZfn59wzmR6lsn4ez9dYXIDlTxtw1zb0HVtc0C/iadj9v7bequ25inpY9ymOqKpnrmqI9sGxgAAAAAEf5hahlaTwDxLqOn3e05uHpmTkWLnRiroXKLVVVM7TvE7TEdU9SQOLLxrGZi3sbLs27+Neoqt3bVymKqK6ZjaaaonqmJiZiYkH522MTmFzV1DpUU61r9yKtunXVVNm1Pg6U7UUf5Le4K7FbUcntd/jHWbWFbnrnFwY7Zc28E1z5mmfYippriTiPh3gfRaMjWs3D0rT6I6FqiY6O+392iimN5n1qYlTurdlPwhjXqrenaZrGdET/2nQotU1exvVv7sQCxOCuUfBXB3a7mk6JYuZlHX4ry/9ve38MTV1Uz/AMMQnqEcouYWLzK4bydYwcG/hWrGXViTbvVRVMzTRRVv1d7zce47PG3MXhngrUdKwuItQpxb+o1zTa6t4opj+/X/AIaN9o38M+CJmAlyj+y24Yy+IuX+n16RpWXqOp4uoUzbpxMeq9ci3VRXFfVTEz0d4o39eIXfRXTcoproqiqiqN4qid4mPDD+gqvsZNK1TRuUOm4et4mVhZNN6/VGPk2qrdy3TNyrbemqImN53n291qAAAAAArDsldDv67yc121iUTXfxaaMymmI7sW6oqr/8HSn2lnv5XTTXTNNcRVTMbTExvEwDMPYY8ZYNOk6jwjl3qLWf4oqzcWmudu3U1U0xXTT4Zp6G+3d2qnwS9js2Pwe6J+tI+ZuIBzp5Bazw9rN7X+X9i/laZNzt0YuLM+KMOrffzER11UxPc6Pmo8HVuqPi3j/i7iLR7Gh8UankZmPh3u20UZVunttFcUzT5qvbpT1VT99Mg2d2Lv4CuGf/AJn/AOquol2XnHODpnBNfCli9Rc1XVKrdV21TO82bFNUV9KrwdKqmIiO/G/gZv0HnDxrw9wnjcOaJq1ODp2PFcUdqsUds2rrqrnzcxMx11T1xskXK7k7xTzK1unVNejNxNIu19tydRzN+25Ed+LfS665n/FPVHr9yQvbsN9FvafyxytQv0TT45Z1dy1v/et0UxRE++iv3F8uppGm4mj6ViadptimxhYtqmzZtU9ymmmNoh2wAAAAAAZ37NbCu3uAdFzKImbePqPQr273Tt1bT7tO3tph2Lep42o8ltEt49dM3cKq9jX6In7yuLlVUb+zTVTPtptzD4VxeNeDdT0DOq6FGXb2oubbzauRPSor9qqInbvxvHfY05ezxryp5v6Vw9fuZGnUahqWNjZNvoxXZy7VV2mnpU7xtMbTO1UbTG8x1TvAJP2bWFXb450DOmP9ne06bET4Zou1VT85DV/CGr2df4V0jVseuK7WZi278THemqmJmPZid49pX3ZIcvL3H/A0RpdEV61ptc5GLR1R22Jjau3v3pmIiY9emGVeAucPGnLbFvaLhzZrxbVyqPEWo2Kqu0V7+aiNppqp6+7G+2+/VvMg0J2aFzFp5Y6dbvTT4pq1S3NmP73VbudKfY2mPdh7vYnXb1zkrpdN6Zmi3kZFNrf/AA9smf5zUyjrOucac6+MMLGvdLPzp3t4+NYo6FnHpmY6VW392O5M1TO/VHX1Q3dy84YscG8FaRoGNX2ynCsxRXciNuncmZqrq2729U1Tt64JCAAAAAA+blyi1bquXa6aKKY3qqqnaIjwzL6Vx2ROl5+tcndf07SMS/m51+caLdixRNdde2TamdojwREzPgiJkHBxhz04C4X6du7rNOo5VP8A9302O3zv4OlE9CJ9aaoUbxh2VOs5fTs8KaPjadanqjIy6u33fZimNqaZ9aek87grsX+KNV7Xe4mzMXRMeeubUbZF/wBymejHvp9hfnBXIXgThftd2dM8dsynr7fqUxd6/Wo2iiPe7+uDJ9rH5oc3sjf/APfOs2Jq++rq7XiUT7fRt0z7HWtbgrsVL1fa7/Get02qe7OJp0dKr2JuVRtHtUz7LVtu3Rat027VFNFFMbU00xtER4Ih9ApHX+xo4E1DTLdjTLedpWVbp2jJtX6rs1z4a6a94n2uizrrWmcWdj7zExrmLmRcorp7Zau294s5tmJ2miunw+GO7EzExPclvhTXZHcrdY5mY2g0aFkabYu4Fd6blWbcro3iuKNop6NFX+Hr327wLT4Z1jH4h4d0zWMPeMfPx7eTRE92mKqYnafXjfb2npI5y50C9wtwJoWiZVy3dyMHEos3a7czNE1xHmujMxE7b77bxHUkYAAAAM/dmhpd3L5cabn2qZqpwdQp7bt/doroqp3990Y9t7vYocRYmscpMDT7VynxbpNdzHyLe/XEVV1V0VbeCaatt/DTPgWfxVoOFxPw5qGi6rRNeFm2ptXIjux4Ko9eJ2mPXiGN9F5a8bctOcPD9Fq1qNWl3dUxrU6jgdPtV6xN6npU3Jp+9iY7tNXV3e7HWD3uzc025b4s4c1Toz2q/hV40Tt1b27k1bfxWnOXPEOPxVwNomsYtym5GTi0Tc2nfo3IjaumfXiqJj2ng88OXtHMbgi9ptqqi1qePX4owrtf3sXIiY6NX+7VEzE+Dqnr2Ysxdb5hcp87J0y1k6noVyqqZrsV0xNuue50qYqiaKv+Knu+EGkezS1PEs8vNL025XRObk6jTetW9+uKKKK4qq92umP+ZIuxNovUcldLm7v0K8jIqtb/AOHtkx1e3FTKvDfDPG/OXimi9euZudNcxRf1PK3mzj0RPc37kbde1FPdnvd2W9uE9Bw+GOG9N0TTaZjEwbNNmiZ7tW3dqn15neZ9eZB6oAAAAACEc77F3J5RcXW7ETNcaddr2jwU09Kf8olN3FlY9rLxb2Pk26bli9RNu5RV3KqZjaYn2gZd7B3Jx4o4vxd6Yyqpxrm3fqojtkf5TP8A4oTHsysWvI5S49yimZpxtUs3ap8ETRco/nXDPfEGBxPyE5oXL+l11UW96/El+5R0rWZjzP3tUd/vdKOqYmImO9LXOqaZVzT5JWbGdFmxla3pVjJiaYnoWr9VFNymY33noxXt399gRzsS9Rt5vJfTse3VE14OTkY9yPBM3JufyuQnXNbHxsrllxXazop8TzpeTVVNXemLdUxPsxMRPtMUcueYXE3JjiTU9Pu4MV0TX2vN07KmafN09yqmqPvZ2nu9cTEx3eqXuc1uyE1rjvQLmiYmm2dH06/t4pii9N65diJ36PS2piKd+7ERvPh23iQmfYP5l6NS4rwt5nHqs2L23eiqJrj/ADif8oayUP2I/AuXwxwdmazqtmqxm61VRXbtVxtVRYoiehMx3pqmqqdvB0V8AAAAAAAxj2Vug53CvNfB4v06KrdvO7VkWr0R1W8mz0Y29ymir1+vwNF8m+aWl8zNJv3cKzextRwqLXi3Hrp8zRVX0tuhV/epmaKvX8MJRxjwvpPGOgZGj6/i05OFe69t9qqKo7ldM96qPD7XcmYQvkzylx+V+Zr9eFq13PxtTmz0KL1mKK7MW+2dU1RO1W/T7u1PcBl7WcnL5M9kNlZ3ieuvGsZld+i3HV27Fvb9UT3N4pqmP+Kn1mnfu/cufGjxf4/xv0Ol4m8T3O3b/wCHo9Hu97ffb19ut6PN7lTovMvTrVGoVV4ep40TGNnWqYmqiJ/u1R/ep369t49aY3nfPtXYocRxmdGjiDSJxd/+0mi5Fe3/AA7bf+IEM0zPy+bfZEYWoWseq3Rmajavdr7vasaz0e7Pc3iijr8Mz67e6tuTvKLRuWeJerxblefrGRTFF/Ou0RTM093oUU9fRp3jfbeZme7PVG1kgAAAAAAI7zF0OviTgPX9Gs7dvzcK7atbztHbJpno7+t0tkieLxtqt7QeDNf1fEot15Gn6fkZdqm7EzRVVbt1VRFW0xO28de0wDNHYWaxY0/WuJ+Hc7/Yajfi3etW7kdGqqbU103Kdp78dKJ29afA1i/NvinjvUNd40jinGxcPRdY6cXarumRXbiq5H/tNqqqtqp7+20T343md7Gxuyf49tWLdu5a0S/XTTETduYtcVVz4Z6NcRv7ERANvDEvlo+O/Qmg/Frn2h5aPjv0JoPxa59oDbQpLsa+aWu8yvJH5ILOBb8b/E3afElqqjftnbel0t6p3+8jb212gAAAAAAzh2X3L3M1nT8Li7RrNd7I021NnMt243q7RvNVNcR/uzNW/rVb9yJWFyV5q6Tx9wzjTdy7NjXse1TTm4tyuKapqiNpuUxPdpnu9Xc32n16p7KTl1xfxfzA0/P4Z0e/nYVvS7diu5bu0UxFyLt2qY2qqie5VT7qmvuGcyPUtk/DWfrg/QHxZjeiLPv4PFmN6Is+/h+f33DOZHqWyfh7P1z7hnMj1LZPw9n64P0B8WY3oiz7+HO/Pf7hnMj1LZPw9n679CAAAAAGNOyCxuYVzm9r9XDtniurS58T9pnBoyJs/wBnt9Lo9DzP33S327+7ZYD88PEfNj0Pxz7zL+g8R82PQ/HPvMv6H6Hqj4k5+8KaBxnkcM5WHrN3ULF+nGqrs2Lc25rq27kzciduvwAyZ4j5seh+OfeZf0PIzeDeOc/Kryc7hzibJyLnXXdvYN+uurq265mneX6TAPzqw9J5oYWNbxsPT+NMfHtxtRatWcqimmPWiI2hKOXGLzNp5hcL1alY4yjBjVMWcicijK7XFvttPS6e/V0dt99+rZu0AAAAAAAABUvZTadd1DktrM2KZqqxa7OTNMd+mm5TFXuRMz7SI9hZreLkcC6tosXKYzsTOnIm3v1zbuUUxFXr9dFUT7XhX/qeDjanpuVgZ1qm9iZVqqzet1dyuiqJiY9yZYQ494C4x5OcWXc/Rb2oW8CKp8S6ribxE25/uXJjqirw0z1TtvG8AuDs39PuXeH+F9RiP9nj5V7HqnbuTcopqj5qVo9jvrljXeT3DlyzXFVzEx4wbtMT10VWvMxE+zTFM+xMPZ5o8G2OPeBNQ0K/XFu7eoi5j3pj/sr1PXRVPrb9U+tMsPafrfH3JnX8zAsXcnSMmqf9rYu26blm/EdUVxFUTTVHgqj3Qa57KLMxcXknr1GXVTFWTNmzZpnu13O20VREevEUzV7FMoT2EvbvINr/AEt/E/jjHQ8HS7VT0v8ALos76txDx3zg17CwMm9laxlxO1jGs26aLdrfqmro0xFNMeGqe93Zbf5O8EW+X3AeDokV03cqN7+Xdp7ld6r77b1oiIpj1qYBNQAAAAAAAAAAAAAAAAAAAAAAAAAAAAAAAAAAAAAAAAAAAAAAAAAAAAAAAAAAAAAAAAAAAAAAAAAAAAAAAAAAAAAAAAAAAAAAAAAAAAAAAdPWf+5878xc+TLHvAX9k1D9Kn5NLYWs/wDc+d+YufJlj3gL+yah+lT8mlx33s1i6Mb54SlADyX0RQXNnz8Zn/Bb+RC98P8Aslj/AIKf5KI5s+fjM/4LfyIXvh/2Sx/wU/ydl57Kz4fRWcF369/F+9TmAcazOnq2o42k6fezc65Fuxajeqe/PgiPDMqkzeOuJOIc6vH4cx7lm1Hcps24rubeGqqY2j2tvZdjnbqtdedhaVRVMWrdHb7kR36pmYjf2IiffJfwTVoehcPYuPRqOn0366IuX6u30b1VzG879fe7ntOyiimys4rmM5lWbzeLW/Xuq62dp5OijWY6pme6EBv65x3oHRyNQ8U9o36+32qa6J9aZjue7CxuBuLbHE+HXvRFjNs7dttb7xt/ip9b+T08jV9EyLFyzf1HTrlq5TNNdFV+iYqie7E9amODb9OjcyLdnFuxXjTk14sVU1bxXRMzFM79/r6M+02yi3onOnKYRTaWmF3izim2m0s65ymJnOY969szJs4eLdycm5TbsWqZrrrnuREKj1fmLrOr584nDGNVaomdqJpt9su1x4duuI9z21ncS6Pb17SLun3r12zauTTNVVvbedp326/XiHm8LcM6dwjYya7d+apvTHSvX5piYiO9v1dXfQ2VVnRTM1RnPc9PELG+Xi0ps7KrYs/XVGvBXGRm8wtPtTlX5z4t0+aqmbdNcRHrxtO0JVy+4/q1rKp07VqLdvMqie1XaOqm5t3pjvT/AJT6yXVcRaJTO1WsabE+Ccqj6VH5lePjcxouaXct1Y8Z9Fdqq1VE07TVE9Ux1bdcw6KIi3iYqpyl494qrwu0s7Sxt5rpmcpiZzaFVvx5zCq0vNuabotFFzKtz0bt6uN6aKv8MR35WQzzo9+1pXMGi7rlM9Czl1zemqN9qt52q9qZiUN1s6a5maozy9T0sdvlrd6bOzsqtnbnKau6P5ye3Tk8xMi34ppjUOjMbxHa6af/AA7f9Hb4b5lahiZ0YnE1vp2+l0K7va+hctT/AL1MdUx620T7K2cPLxs2zF7Dv2r9qe5XbriqPdhEeN+BLXEufZy7WVTh3qaOhcntPT7Z4N+uO51//nDem2s652bSmIhzWuG3u70xbXO2qrq7pnOJ+fV/NXo8cZeq2eH6b/DfbLmXVco6M2bcXZmid952mJjbudalOLcvX8vJx6uJab9N6miYtdtsxbno79e0REb9bQGg4Fel6Nh4Ny/2+rHtxb7Z0ej0ojudW895VnPH/vbTPzFXymbpXEV7ER4o+kN2rqu03iquY0zpz6s83S4f1Pji3i4FrCt5k6dEUU25pxKKqe1/8XR7m3f3Xe8PgfzoaP8Ao1H8nuILe0iurqjLJ62E3Wq72MTVaTVtRGs6dXqHmcUedrVv0S98iXpvM4o87Wrfol75EoqPxQ77x2VXCeSouSvntv8A6JX8qheDPHL3X8XhzXLmZnW79y1VYqtRFmmJneaqZ78x1dSxvur6H6E1P4O39d23qxrrtM6YVfAMRut3umxa1xE5ysFnvjjb7oOf4k7vimnbb/HtTv8A57phrPNi1ONXRo+Ddi9VG0XMiYiKfX6MTO/uvF5ccMZus63b1jUaK4w7dzt/bLkdd+5vvG3hjfrmfaZsLObCJtLTqa4te7PFK7O6XT7055zPqha/FuZfwOGtRy8SvteRZs1V0VbRO0+xPUqnR+Zeq42HnVajejMyaoppxqardNFNM9fSqnoxG8dzqWfx55ztX/R6lV8odGxNU1zIvZ1um9Ti24rot1RvTNUztEzHf2aXemjyVVVcZ5OjF7S8+f2Vjd65p2o7+r19eXuh/dA4q4nz+ItMm/lZNWLeyrVFcU2oiiaZriJjqjbuLb1/X8HQ7E3M25PS26UUU9c7eF6kzFFEzO0U0x7kKB4/1O7m5nm6p3u1TcqjwR3KY9pp1Xi0imIydUxXg90tLW0tJtJ9Wffp3y9XWuZWsajkTa0S1GHa721MXLlXszMbR7Ue282OKuMMKe3V5mRNMdc9Oimun2+rqSjROF8XA4Do1O5FU51+ii7NW/VFNVUbRt/wz7sva4T0LC1PTrl7Kprmum7NEdGraNton/q3qt6KKtmmiMoc9hhl6vVlFvb29UV1deUTlEeH+nlaBzPryqKbGdg2/Fe3VVRc6NNftTE7T7b1r3Euq6hgalGmWYoyreP07NNqjtlc1dKmO5PVPVM95XfMjQbfDnENvxD0qce9RF63vP3tUTtMe7G/trL5bXsPL07t9uzFGb0I7ZV0pnpUz19UezDS2opp2bSiOqU2GXq2tvK3K8T9+jqzjun18YVLxdl8Q5d3Gniam/TXTFXae22ItdXVvttEb957Gi6pxzZ0rGt6VbzJwaaNrM0YdFcdH1pmmd3sc8/7ZpH5u5/OlPOX3nM0n8zH85dNdtEWNNWzHB492w6uvEbWxi2qiYiPvZ9c6avQsXsmnh+3eyJmnLjFiuvpUxExX0N53j2e8rjlrxbres8Sxialm9ux+0119HtVFPXG23XFMSs/Uv8Au7K/NV/ylSfJzz4x+j3P+jnsaYqs65mHrYla2llfLrZ01TlM9fXrpr3pbx1qPGONr9dvQKMqrB7XTMTbxabkdLv9c0yqzT7+qW+IKL2FFydVi7VVTFNuKqun17+Z228PVs02oHhf8J9n9NufzqTXa0iaKo2Y6o+bzccuVVN4sqvKVTt1d/4euNO5YHLzP4qytTyaOJKMmnGizvb7bjU246fSjvxTHe3STiviLE4b0ycrL3rrqno2rVM+auVeD1o8Mv5xXqt7SsG3Xj00zcuV9GJqjeKerdF7mhW+PLNvI1PJv2bmLvapizEdGrfr3647vc9yHJtUV2mdUZR7lhmwvF2us2dhVNdfqmqe/wCiL+S3jLiS/c8ZrVy3ZpnrpxrUbU+zXV3/AG4edq2ocVaZcoua7j3LlEztE5NmJpq9bp09fuSneRrPkRmNHw6cSnGxqaaaarvVVXM0xM1TtMRvMzLyde4zp1PR8zDyJ06u3dt1U7RV1xO3VMea7sTtMOiLamZyiiNl5Fph1rRZzaWl6qi0yz16s+7L+cHq8FW9D4o0+q9RYuWcmzMU3rPbZmKZnuTE+Cet3OO9HwMDgrVK8bGopuRRTtXO9VUebp78qy5c6vkaRq+RXjRRV2yxNNVNcTt99E79U/8A57pZxfxRmZ/DebjXbWPTRcpiJmmKt/vonwo67OLO3imNM4dV1vld8wqu0tPxbNUT4RKKcEcU1cNYmpxjY/b83Km1TZpn72NunvM7dc/fR1PZv5fMXIonJ7Xn0Ud2KLdqmnaP+Hbd5vKyqizxBRemzau3OnRapmuN+h0p2mY9fbvr7TXi2ps7SYimJn3vOwjDra93Omqq2qpp68op6vXPXPf1qf4T5k5tjPow+JNrlmauhN/oRRXanueaiOqY8PVv7K34mJiJid4nvqk516Pas3cPVrFEU13pmze2j76YjemfZ2iY9qEy5ZahXqPBuDVdq6VyzE2Kp/4Z2j/w7IreimqiLWiMs3fhd4t7G813C8VbU0xnE+vL+TzVpzj8+M/o9v8A6rs03/u7F/NUfyhSfOPz4z+j2/8AquzTf+7sX81R/KGbx2VDTCP+wvXGOcvF404rxeGMKmu7T27Lu79psRO2/rzPehWtviDjniKar+mU36cffqjHtRTRHrRVPd9152rZNvifmLVGdkU2sKcjtXTrrimKbVEz357m8RPtyuDI13R9O0uvxFm6fNNi3tbs0X6NuqOqIiJbTTFhTH3c6pQ02tpittXM2s2dlTOUZTlM+9WWPxvxTw7nUWdes13rc923kW4oqmPDTVEdf+a3dF1PG1jTLGdhV9KzdjeN+7TPfifXhWWv65Z4h0LUMbUbuHNy3am/j101RFVNdPXtHX17xvDx+W/EmZpVjLw7FNqu1VVF2IuRM7T3J22mPW9xraU02lnNpEZTCW6W9rc77F0rtPKUVx1TPXMT3Z+HJKua3EOfoedp9Om0WrNyuiqvxTVaprq7u3Riaonbq7vswlPAmrZOt8M4ubnURTfqmqmqYjaK9pmOlEIxmcTXc63FvN0/TsiiJ3im9amuInw7TLmt8YZtq3TbtY2HRRTG1NNNFUREeCI3QVV0zZxTEdfe9ayutvRe67eq0zomOqnu0/nil+RoWmZFya7uHbmueuZp3p39xyTh42FgZFGLZotUzRVv0Y7vV3/Ch3kz1D8hi+9q+lx5HGOfVYuUzYxdppmPvavB7KKNXdVpLQXYq+cHM/TJ+boXOpXsUapr5eZNU92cvf8Ah0LqWGNHx60/FIAy0AABwahVfowMmrDpivJptVTapnuTXtO0T7ezGHIPizjvUOduJjZ+pavl9tuXY1LGya65oooimreaqJ6qOjVtt1RtO0d/YG1hTXZVa3rug8vdOyuGc3Mw8yvVLdqu5iTMVzbmzemYnbvbxT7kMq/dJ5meqLiH39YP0PceTj2cqxXYybVu9Zrjaq3cpiqmqPXie6/PT7pPMz1RcQ+/rPuk8zPVFxD7+sH6GWbVuxaptWaKLdumNqaKI2iI9aH2/PD7pPMz1RcQ+/rbM7H3UtT1flDoGdruRkZOpXfFHbbuRMzcq2yLkRvv/uxEexALDAAAAAAVNzM58cKcC6hd0yucjVNWtdVzHw9ujanwV1zO0T60bzHfiE25ka3d4c4B4g1jHmIyMPCu3bMz3IudGej/AOLZiLkZyyv81OJs7xdm3sfTsSIvZuRT5q7XVXM9GmJnq6VW1U7zv3J6pBbVzst6IqntfBdVVPemrVNp9ztMvjy3H/6k/wD4W/8AyKwLPY08vLdummvG1K7Md2uvMq3n3IiP8n35Wzl36Cz/AI5WCvPLcf8A6k//AIW//IrV5Gc3Pup+Pf8A+5PGrxt7R/8Ae+39s7Z2z/cp227X6++/rPN8rZy79BZ/xytM+XPLbh3l544eRqxkWvF/a+39tvTc36HS6O2/c+/qBMwAAAAABnDskOcHFHL/AI4wdK4eqwoxL2nW8qrt9jp1dObt2mevfubUQqnyzPMH8ppXxT/UG5Xi8T8K6DxTixj8RaTh6jap+97fbiqqj/hq7tPtTDGnlmeYP5TSvin+p5ZnmD+U0r4p/qDQ+R2OnLe7dmujR8izEzv0Lebe2/zqmUi4X5Q8CcMZFGRpXDmJGTRO9N7ImrIrpnwxNyZ6M+xsyt5ZnmD+U0r4p/qeWZ5g/lNK+Kf6g3KMNeWZ5g/lNK+Kf6tygAAAAAAPC4z4t0XgzRbmqcRZtGJi0z0ad+uu5V3qaKY66p9j2Z6nusL849T1bmtzzr4e02vp2sfLq0zBt1T5ijoztcuT7M01VTPd6MR4IBPuJOywqi/XRw1w1TNmJ8zez7/mqvZt0dz30pV2P/OvXuZHGebpGr6fpmNjWcCvLpqxabkVzVFy3TETNVcxttXPe8D0tC7HPgXRNCrjUsS9rGfRamqvJyL1dEdLb+7RRVERG/enefXlTXYV/hT1T9TXfn7ANPc2+YOn8uOFLmrZ1HijJrq7ViYkVdGq/c8G+07REdczt/nMQ7XLXjvSOYPDdvV9Frqjae138e5/2li5t101fzie5Me47vHHCmmcacNZei61Zi5jX6fM17R0rNe3mblE96qP9O5MsjdjZqGdwRz1yuFsu5/s8q5f07JpifMzdtdKaK4j2aJiPWrkG1wAAAAAAceReox8e7fuz0bduma6p8ERG8gj3G3HXDfBOLRf4m1WxhdsiZt2p3ruXP8Ahopiapj19tlX5HZQ8BWrk00WNcvRH963i0RE++riWZLONxDzs5p3+0VRVnahcqudK7VPa8WxT3I9ammNo6u7PryvTD7EzT6bFPi3irLrvbeam1iU007+tvVMgkflpeBfQXEHxa19qeWl4F9BcQfFrX2rw/KnaN6p9Q+L0fSeVO0b1T6h8Xo+kFk8s+c/DfMXXr+k6Fj6payrONVlVTlWaKKehFVFM7TTXM771x3vCsxUXKHkhp/LXiXJ1jD1jKzrl/EqxJt3bVNMRFVdFe+8T3fMR7q3QAAAAAQfnXxRn8GcstZ17R4sznYnae1xeomqjzd63RO8RMd6qQTgYg8s9x9+T0X4rV9c8s9x9+T0X4rV9cG0dZ0bTNbxfEus6dh6hjb79qyrFN2nfw7VRMbu8xB5Z7j78novxWr655Z7j78novxWr64Nb8W8vuFOLrsXeItCws2/EdGL9VM0XdvB06dqtvW3cfCfLnhDhLI8UcPaBhYeTttF/ozXciO/EV1TNUR7EsmeWe4+/J6L8Vq+ueWe4+/waL8Vq+uDb4qzsc+O9X5hcEZ2ra/GLGVZ1GvFp8T25op6EW7VUdUzPXvXK0wAAAAAAB0Nf1jB0DRszVdXyKMbAxLc3bt2ruREfzme5Ed2ZmIYs5mdkFxVxbqNzD4XvZGi6TVV0LVvGnbJveCaq464mf8ADTt3duvug3EPzuo5Y8yNdp8V3eHNcyJr6+2ZdNVNU+v/ALSYlx1Y3MflvcoyptcRaFRTMbXNrlFmqfBM/eVexO4P0VGdeQPP2virULHDnGUWbWr3fM4ubbiKKMmr/BVT3Ka57220T3NonbfRQAAAAAAAMxdkRz41LQdeyOF+C7luxkY21OZnzTFdVNcxv2u3E7xG0T1zMb79UbbbyGm7lui7RVRdoproq6ppqjeJdCjQtJt3O2UaXgU3O70ox6In3dn5/Wda5o8QUeK8XP4x1C1VO8XMe5k10e10eqPaffaubH5Pjn3uWD9D4iIjaOqB+eHaubH5Pjn3uWsTsfbfMKnm9oM8RUcVxpf/AKR26c6MjtP9nudHpdPzP3222/f2BssAAAAAFQc3uemlcuOIMbRrmmZOpZldqm/e7Xci3TaoqmYjrmJ3q6pnbq73Ws3hrWsTiLh/T9Y02apw86xTftdONqoiqN9pjvTHclWvNzkbo/MbX8bWL+o5enZlFqmxdmzRTXTdoiZmOqe5V1zG/g26ll8OaNicPaBp+j6bTVTh4Vmmxaiqd6ujTG28z35nuyCi/LWcI+kuve8s/aHlrOEfSXXveWftHH5VLhb091v3bX1DyqXCvp7rfu2vqA5PLWcI+kuve8s/aHlrOEfSXXveWftHH5VLhX091v3bX1DyqXCvp7rfu2vqAm3KvnXoXMjiHI0jSNP1PGyLGLVl1V5VNuKZpprop2jo1TO+9ce5K01VcqeSei8tuIsjWNK1LUcq/fxasSqjJ6HRimquireOjTE770R7srVAAAAAB53Edd23w9qleNVXTfpxbs25o++iroTttt39weiy9wnzY4x1Dsjr/CmXqlFehU6tm4sY/ia1E9rt9t6EdKKel1dGnr336lI+S7mn6dcYfDZCJ4eoa7a4mqz8PJ1GjX5vXK5v26q4ye2zv053jzXSnerfv9cg/Tsfnh5Luafp1xh8NkHku5p+nXGHw2QD9D2WeG+bPFd/skLnDd7WvFfDs6rk4lOPGPZiOhHTiiIrpo6XmZiOvfr2691KV8S80syirHq1XjG7TcjozRF7InpR4Nlt9jHye17F4uxuLOKMG9p2LhU1VYtjJp6N29cqpmnpTRPXTTETM9e0zO3rg1sAAAAAAPO4ji9Vw9qlONFyb84t2LcW9+lNXQnbbbr33YB8aObHpfxz8Bl/QC4eD+Y3Fub2TV/h3K1vJuaLTrGdjxiTFPRi3R23oU9zfaOjHf7zVz8xMPH1+vieqxh2dUq4h7dcpm3apuTldtjfpxtHm+l99v3+7ulnjRzY9L+OfgMv6AfoePzw8aObHpfxz8Bl/Q/lfD/NTMoqsXdK42u27kdGqi5j5U0zHr7xtsC2eFOZfEWV2S86Tb1/KzeHrmrZNi3jzc6Vqbfm4p29aJ2mJ9aGt2Wuxr5Ja3onE9jiri7GjBnFoq8R4ddUTcqrqpmnp1xG8UxETO0T179fVt16lAAAAAAAB1NY1LE0fSszUtSvU2MLEtVXr1yruU0UxvM/6A7aN61wJwnrl+q9q/DekZd+qd5u3cSia59mrbf/ADZM4+7JfivVtQvW+FJtaJpkTMW57VTdv10+GqqqJiJnwUx1eGe6hE84uY1yelHFOpzv/h6MR/lANvYHLHgfAvRdxeE9EpuUzvFVWHRXMT628Tsl9FFNuimi3TFNFMbRTTG0RHgfnj91/mP6qNU92PoPuv8AMf1Uap7sfQD9DxTXYq8Sa3xRy91HN4kz8jOzLeqXLNFy/wDfRRFqzMR7G9VU+2uUAAAAAAB53EGh6ZxFpV7TNcwrGdg3o2rs3qd4nwTHfiY70x1w9FCOYvNHhXl/RRTxBnz4suU9K3h49PbL1UeHo9ymPXqmInbqBUXFPYp6RlZFd7hnXsnTqKp3jHyrMZFMetFUTTMR7PSlG7HYmapVdiMjirCotb/fUYldU+5NUfzSnI7K/h2m5MY/D2rV0d6a67dE+5Ez/Nx+Wx0P1Nal8NQCW8uux54S4Ry7Wfndt1zUrUxVRXl0xFq3VH96m1HVv/xTVt3tlzM2eWx0P1Nal8NQm/KLndp3MriTJ0fB0jLwrtjEqy5uXrlNUTFNdFO3V3/Nx7gLcAAAAAAAAGROyE57axVxHmcNcF5tzAwsK5NjIzbE7Xb92J2qiiru00xPVvHXMxPXsp7U8LmJjaXc1jVbHFVnAiKaq8zJi/Tb2qmIiZrq6uuZiI9kH6OD83tB0/j3iHDry9CscSajjUXJtVXcWL12mK4iJmmZp3jfaYnb14dXiKzxloNVuzxDTr2nzepmaKMybtvpxHd26XdB+kVOfh1ahOBTl4850W+2zjxcp7ZFG8R0ujvvtvMRv68Oyyb2G/Cuu4fEmdxJmYF23o+Zp1dmzl11U7Xa5u0TtEb7z95V17d5rIAAAAEC5ycycPllw3Z1LJwrmfkZN7tGPjUVxb6U7TMzVVtO0REeCeuY6vA5N8ycTmZw1e1PGw7mBkY96bF/Gruds6NW0TExVtG8TE+COuJdvmny80nmRw/b0vWLl+x2m7F+xfsTEV269pjvxMTExPXBys5e6Vy44er0rR7l+/267N+/fvzE13K5iI70RERERG0AgvMXshNH4H4y1Dh3M0XUMm/h9r6V21XRFNXTt03I23nfuVxHtI35bDh/1O6r8Jb+lMePeQHC3G3FmdxDqufrdnNzO19soxr1qm3HQt00RtFVuZ7lMd/u7vA8qrwR6a8SfGLH2IPN8thw/wCp3VfhLf0nlsOH/U7qvwlv6XpeVV4I9NeJPjFj7E8qrwR6a8SfGLH2IHDPZNaHr3EelaPY0HUrV3UMu1iUXK7lHRoquVxTEztPcjdfykOHuxq4P0HX9M1fD1LiCvJ0/KtZdqm7fszRVXbriqIqiLUTtvEb7TC7wAAAAAAHh8acV6RwZoF/WOIMqMfDteZjq3ruVz3KKKe/VO3c9mZ2iJl7jFfZUa9qHFnNzG4U0+arlrAm1i2LFM9VzIuxTMz7Pmqaf+X1wT3QOyWy+JeYOi6JpWgWMbTc7Nt41V3JuzXd6FVUR0oinaKZ6+55r22l1UcreR/C/BOJhZORiW9S4gszTdrzr29XQuR1/wCzpnqpiJ7k7b+utcFI87+dWZyy4y0vTqNIx9QwMnEjIub3ard2J6dVO1M9cdynvwsTlxx5onMHQY1PQL9UxTMUX8e7ERdsV/4ao/lMbxPuuvzF5a8Ncf4k0a/gU1ZdNubdnNtz0b1mOuY6NXfiJmZ2nePWZL5WZWpco+yAp0DOvb2LuVGmZW3VTdt3JjtVzbvffUVeGImY78g3MAAAAAAAA62pYGJqmDewtSxbOXh3qehcs3qIrorjwTE9Uuyw3x1xtzI4C5j8S3MTP1rA067quVcxreXaqrx67c3qppmim5E07TG200g2NwdwjofBun5GDw1gU4OJfvzk3LVNyuuJuTTTTMx0pnbqpp6o6up8ca8F8P8AG2m04PEum2s2zRMzbqnem5ame/RXG0097uT17de7M/CnZW6pY6FrinQcbMo7k38G5Nmv2Zoq6UTPsTSuPhTn7y/4h6FE6vOl5FX/ALLUqO07f8/XR/4gePi9jLy/s5kXrlOrZFuJ37Rcy9qJ9bemmKv81waHpGn6FpdjTtGw7GFg2I6NuzZp6NNP+s92Z7suxh5ePnY1GRhZFnIsVxvTctVxXTV7Ex1S5gAAAAAAGJuzJ07IxuaONm3KavE2Zp9vtVfe3oqqiqn2Y6p/5obZZX7Mbi+izqOHwpl6Ph5VqvCozrOZVVVTex7lVy5RPRmJ222ojeJjr39aJgNDcuc/H1TgHh3Mw6qarF3T7E07d7zERMezExMT7CRPz75X86eKOXmBc0/TZxc3TKpmunFzKaqqbVU92aJpmJjfvxvt39t53Try1nFnpHoXvbv1wbKGNfLWcWekehe9u/XPLW8Wekmhe9u/XBsoAAAAAAAHQ13WNO0DSr+pazmWcLBsR0rl69VtTHrevM96I657yj9a7Kbg/EyK7Wmadq+oU0zt26LdFqir146VXS92IV52aPEuVk8W6Xw3bu1U4GJjRl124naK71c1REzHf2ppjbwdKp7vL/sW8LK0LFzOMtVz7WbftxcnEwuhR2neN+jVVVTVvPh2iNp6uvug9Ly2Oh+prUvhqDy2Oh+prUvhqHseVY4G9MOIvjNn7I8qxwN6YcRfGbP2QPH8tjofqa1L4ahpNQnlWOBvTDiL4zZ+yX2AAAAAAAAA46LFm3euXaLVum7c2iuuKYiqrbubz39t5VTz15yYfLSxYwsTGoz9fyqO2W7FdUxbtUb7RXXMde0zExER3dp64Zk1LsieZGZfqrs61YwqJ7lrHwrPRj2Jrpqq/wAwb0rpproqorpiqiqNppmN4mPAi1XLngqvM8VVcJaDN/fpdOcC13fD973fXYn+73zL9U9z4pj/AGZ93vmX6p7nxTH+zB+gFq3RZtUWrNFNu3REU00UxtFMR3IiH0w7y852cwtV4/4Z07UOIrl7Dy9Txse/bnFsR07dd2mmqN4o3jeJmOpuIAAAAAAB8W71u5Xdot3KK6rVXQuRTVEzRVtFW0+CdpifYmPC+2QeZ3MPXuWPZH6/qGHRcuaZmRi1X8O7vTbyrcY9unpUz3qomKoiqO5MTE7xvANcWsXHs371+1YtUXr23bLlNERVXt3OlPdnbee74XJdt0Xbddu7RTXbriaaqao3iYnuxMPA4F4w0fjfh6xrGgZMXse51V0VdVyzX36K471Uf592N4mJSEEPq5Y8DVZniqrhHQ5vb9LfxFb238PR22/yejrfEmg8KVaTgZ2TYxLmfkWsLBxbcR0q666ooiKaI7lMTMbz3I9xWnOvnvpXAtN7StD7VqfEcRNM24neziz4bkx3av8Acjr8Mx1b595SaTxlzQ5taXxNl1X823gahYy8zOyJ6Nq3TbuU19rp72+0bRRTHVv3o6wbsAAAAAAAAfNu3RbmubdFNM11dKroxt0p8M+uofnzz5jgXUq9A4bxrGZrdFMVZF2/vNrG6UbxT0YmJqr2mJ7sRG8d3uRnnM5+8ysq7VX5I6rMTPVRaxbNMR/4N/dkG/b9m1kWa7ORbou2q46NVFdMVU1R4Jie6j2LwHwhiZkZeLwtoVnJielF23p9qmqJ8MTFPVLDf3c+ZHqpyfgLP1D7ufMj1U5PwFn6gP0IGOuQHNfjbiXm3oOk65r9/L07I7f22zVat0xV0ce5VHXFMT1TTE+02KAAAAAADPfZp6deyOXuk51qmarWJqERd2/uxXRVEVT7cRH/ADQmPYw3sa7yR4djFmn/AGcXqLsR3Yr7dXM7+7E+xMO9z64i4d4f5fX6OMcLNzdJ1O7GBVbw6aJuU1VU1V01R0qoiNu17xPenbqZM5Pc3r/LHWs3Hw6L+p8MZN2aqse9EWrsd6LlMRNUU17bbxvMTtHX1RMBvgZ08tdwx6Q61/C+seWu4Y9Ida/hfWBosZ08tdwx6Q61/C+sunl5xXi8ccH6fxDgY97HxsztnQtXtunT0LlVE77TMd2iZBIgAAAAAcddm1XVNVdqiqqe/NMS/niax+Rt+9hygOLxNY/I2/eweJrH5G372EC5yc0dL5Z6LayMu3OZqeVvGJhUVdGbm3dqqnr6NMbx17T3do9bLupdkzx/lZFVeLc0zCtzPmbdrFiqIj2a5mQbf8TWPyNv3sHiax+Rt+9hhXyx/Mb0zw/iVv6CeyP5j+meH8St/QDdcY9mmYmLVuJjriYphyMOcEc4ePOKeZPCmFqvEGROHd1TGouWMeiixTXTNynemroRE1RMd2J3bjAAAAAAAYl45wqNN7Lmx46REY13WcPIiqv72aau1zE+xE9U+xLbTHfZfa9w1qHFfjdZxtRscVaRFu3XkxRR2i9aropuRTv0ulvT094nbuzVHgmA2IMmcFdlPcwOH8fE4o0a9qGoWKYonLx70UduiI6qqqZjqq8O3VPd6nveWx0b1Maj8Yo+gGlWJebmFRq3ZW0YemRFVy7qGBRc6HcivoWulPtR1z7EpvrfZYY9el5FOicN37eoVU7WbmVfpm3RP+KYiN528HV7KoeUnMTS+FONM7izijAzda1u9NdVq5Tcppiiuvfp3J37tUxMxHeiJn1tg/QEZq8tjo3qY1H4xR9Cccoed+n8yuJcnR8LR8rBuWMSrLm5du01RMU10UbbRHd83HuAt0AAAAZq7JbmzxZwHx3gaZw5mY9jDu6bbya6bmPRcma5u3aZneY8FFPUqXyx/Mb0zw/iVv6AbvdeMLEjOnNjFsRmTR2ub/a47ZNG8T0el3duqOr1mGPLH8xvTPD+JW/oPLH8xvTPD+JW/oBu+YiY2nrhDc/lbwLn5k5WVwpo9d+qd6qoxqaelPhmI2iZ9lkLyx/Mb0zw/iVv6Dyx/Mb0zw/iVv6Abl0zTsLSsK3h6Xh4+HiW/vLOPbpt0U+xTEREO0wh5Y/mN6Z4fxK39Dd4AAAAAAD+dCme7THuP6A/nQp/w0+4dCn/AA0+4/oCO8c8HaNxroGRpOuYlu7ZuUz2u50Y7ZYr26q6J70x/n3J3hl/sYdf1Dg7mzqfAWo3prxMi9fsdDfzNGTZ6Xm6fB0qaKo9fzPga51LPxNMwL+bqOTaxcSxTNd29dqimmimO/MyxBy21CnirspcfVdNpq8T5eq5OXb6tp7Vtcq3nweZj/MG6AAAAAAAeFx7rdXDfBOu6zRETcwcK7ftxMbxNdNMzTE+3sCtubfP7QuA9RuaTg4tes6zb/7W1buxbtWJ8Fde0+a/3YifXmFT19ljrk1T0OGtNinvRN6uZQrkBy2jmpxbqWTr2VkTpuHtfzK6Kv8AaX7lyZ6NPSnub7VTM93q9feLB7J/lhwhwTy907P4Z0iMLMuanbx67vii7cmqibV2qY83VMd2mmfaB0fLYa96m9L+FuPi92V/EU0TFnh7SKK+9NddyqPc3hM+QfKPgbiflLoWsa7oVGXqOT2/tt6ci9R0ujfuUx1U1xEeZpiO53kb7IzkVpXD/DtfE3BePXjY+JtGbhTcquUxRM7dsomqZq6pmN43mNp36tp3CxOxo5lcQcx7nE9/iGvFinEqxox7ONa6FFvpxd6Xdmap36NPdme4vBSvYpatoWrcvq6tJ0rC03VMe5Tj6jGPRtN+qI8xcme7MTEz3e5PS26l1AAAAAAAAojsjedN/gKuzoXDdNqvXb9rt1y/cp6dOLRMzFPme5Nc7TO09URtO07wC9x+d9PGnNDia7cv4mtcVZvX5qMG5eiiJ/4be1Me4+/FPNr8vx37/LB+hU2bU3e2zbo7b3On0Y3919vzy8U82vy/Hfv8tIuXORzPq5hcLxqd7jScCdUxYyIyKsrtXa+209Lp9Lq6O2++/VsDdYAAAAAAPJ4v1q3w5wrq+s3qYrowMS7k9DfbpzTTMxT7cxEe2DzeM+PuF+CqKJ4m1nGwq646VFmd67tUeGKKYmrb19tkAudkpy7pqmKczUK48NOHVt/mypwlwzxPzm47zJov03s69M5OZmZFUxbtU77d72oppj/KI6rrs9iTT2unt3GU9s78Uab1R7t0E+8sty89E6l8Tn6Tyy3Lz0TqXxOfpQXypNj1ZXP3bH2p5Umx6srn7tj7UF38t+ZfD3MTxx8jdzJueIO19u7dZm3t0+l0dvD95UmireSHKSjlb49dr1mrU/HLtG/Sxu09r7X2z/eq337Z63cWkAAAAAAArfmTyb4Z5h67Y1bX7mo05VnGpxaYxr1NFPQiqqqN4mmeveuf8lkKj5u87tO5a8SY2j52kZebdv4lOXFyzcppiIqrrp26+/5ifdB4/lX+Avy2t/GqPqHlX+Avy2t/GqPqPA8tjofqa1L4ag8tjofqa1L4agHv+Vf4C/La38ao+oeVf4C/La38ao+o8Dy2Oh+prUvhqDy2Oh+prUvhqAaTAAAAAABVPOTnJh8sdT07Dy9IyM+rMs1XoqtXooimIq2264kEt5jcdaPy+0SxqvEE5EYt7Ipxae0W+nV05pqqjq3jq2ol2+B+KtN414bxtc0Xt3iHIqrpo7dR0Kt6appneN578Sx/z054YXMrhLE0fF0XJwK7GdRlzcuXqa4mKbdyjo7REf49/aelyh7IHA4C4CwOH8jQcrMu41d2qb1u/TTFXTuVVdyY9cGzBmby2WlepbO+NUfVPLZaV6ls741R9UF38yOOtL5e6Da1fXLWZcxLmRTjR4lt011RVVTVMTMTVHV5mf8AJ2+BOK9O424YxNe0bt0YWTNcU036YprpmmqaZiYiZ2648PcmGOOeXPOvmToeLo2FpE6dg2r8ZNyu5e7ZXcqimYpjqiIiI6Uz39+rubdekOxf0nK0jk1o1OdRVbuZNV3KpoqjaYorrmaZ9unar2wWsAAAAAADx+LuJNL4S0DK1nXcmnGwceN6qtt5qme5TTHfqme5AOlxlwJwxxnapo4l0bFzqqY6NN2qJou0R4IuUzFUR626ssvsYeAb92arVetY1M/3LWVTMR76iZ/zV5xH2V+o1ZVdPDXDuJaxonamvULlVyuqPDNNE0xT7G8+y8Hy1XG/pVw38Xv/AGwLz0PsdOXmlXqbt3TsrUa6Z3jxbk1VU7+vTT0Yn2JiYWxp2DiabhWsPTsWxiYlqOjbs2LcUUUR4IpjqhjTy1XG/pVw38Xv/bHlquN/Srhv4vf+2BtMeLwRqt/XeC9A1fLotUZOoafj5d2m1ExRTXct01TFMTMztvM7bzL2gAAAAAeRxhrVvhvhTV9au09OnAxLuT0N9unNNMzFPtzER7YOnxhxxwzwdaor4l1nEwJrjpUW66pquVx4Yopiapj14hAbnZHcuKKpinVMuuP8VOFc2/ziGTeF+HOKec3HWXNq9GRqF6ZyMvMyapi3Zp3269onaO5FNMR/lHVctnsSb826ZvcZW6LnfijTZqiPb7bH8gWV5ZHlz6YZvxK59B5ZHlz6YZvxK59CuPKkV+rSn91//ljypFfq0p/df/5YF88u+ZHDnMLxw8jORfveIe19v7bZqt7dPpdHbfu/eVJkqrkXyjnlZ49761GqeOXaO5i9o7X2vtn+/Vvv2z1ttlqgAAAAEztHWM0dmVpXE2pWOH50nGzsvRaO2eKLeLRVXFN3eno1V00+tvETPc6/D1hpcVv2PGJruDym0axxPTkW86mK+hbyd+20WunPQpq3646u5E9yNo7zLXMbReZl3mFxRc03TeMq8GvVMqrHqx7GVNuq3N6rozRMRt0dttturYG7R+eHjFzX9KuOfi+X9B4xc1/Srjn4vl/QD9Dx+eHjFzX9KuOfi+X9CxOx90nmDjc3tBvcRafxXZ0unxR26vOs5FNmP/R7kU9Ka46P3222/f2BssAAAAAB1dW1DH0rSs3Uc2roYuJZryLtXgoopmqqfciXaQfnhTdq5Q8XRj79PxuuzO3+GI3q/wDDuDHFNvinn7zOvdrriKq9647ZVPacDGieqPa3iOrrqqnfvzKcc2Ox/wBK4B5Z5uvRrOdnaljVWadpt0W7M9O5TTPmeue/P957/YOzjbcX0+Z8Wb4s9fd6H+17nrb932ll9lZ+BHWvzuN89QCPdhX+CzVf1zd+YsOLsruWVjXeHb/GGm0zTq+mWonJp3mYv49Pd6u9NG81b+Df1nL2Ff4LNV/XN35iwtTmvmY+Byy4qyMyqmLMaZkUz0u5VNVuaaafbmYj2wVb2H3GWRr/AARmaHn3aruRolyii1XVO89oriehT6/RmmqPWjox3l+Mkdg/auTrvFV2IntNONYpqn/emqqY/wAoqa3AAAAAAARzmBxjpnAvDV7XNajIqw7ddFuaceiKq5mqdo2iZiP80jV9z64VyeMeVus6Xp1E3M+KacjHoju1126oq6MevMRMR68wDucseZOi8x8POydAtZ1u1h3KbdzxVbpomZqiZjbaqfAkeqaDo+rzE6rpWBnTHVE5ONRd+VEssdhpxViaTrWt8L6pcjGys6qi7i03fM9K5R0ort9f97aYmI/3Za5B4mBwlw5p16Lun8P6Ri3Y64rsYVuiqPbil7YAAAAAAAA8LiLjDh3hq9Zs8Qa1gaddvUzXboyb1Nua4idpmNwezfvWrFEVX7tFumZ2ia6oiN/bcVdrDz6LVyu3j5NNuuLluqaYrimqJ6qonvTE99mnss+NeGeI+XOm4eg67p2o5VGq27tVrGv011RRFm9E1TEd7eqI9uHudjbx9wnoXKLScDWeItLwc23cvzXYv5FNFdMTdqmN4me/ExINBo/xDwVwxxHei9rugaZn34jbt1/GpqubeDpbb7e28v7qvAXqv0T43R9J91XgL1X6J8bo+kHsaXpHDnCGJNOm4Wl6Nj3KoiqbVuixFc9e289W893uvYx79nJs03sa7bvWqvva7dUVUz7Ewy72V/MbhXiHgnB0TQdUxtTzpzqMmqcaenRaoporjeau5vM1RG0eusbsTqr08lNKi9v0Iv5EWt/8Pbau5/zdIFwAAAAAAINzt4mz+DuWera9pE24zcKvGqoi5T0qaonIt01UzHgmmqY8PX1bSnLxuMuG9P4v4Zz9C1iiuvBzKIpr6FXRqiYqiqmqJ8MVREx3urr3B4PKjmRo/MfQIzdMq7Tm2oiMvCrq3uWKv+tM96rv+tMTETdgPivhzi3kPx7j5uDkVxb6Uzh51FM9qyrfforp8Pc6VE+tMd6Wr+V/OLh3jThS/qeVlY+l5eBb6eoY9+7FMWY/xxM92iZ7k+Gdp69tws1RXO3n9pvB3b9H4YmzqXEEb0V179KxiT/vTH31cf4Y7nfnq2mredvZEZeveKNF4GuXcLSp3ou5/XReyI8FHfopn30+t1w+OSPY85nEXaNb43ovYOkTtXawuui/kx4au/RRPvp723VILe7EzWdT4g4B1vVNcy7+ZnZGtXaqr16d5q/2NiOrvREdyIjqjbaF2OrpWnYek6dYwNMxbOJhWKehas2aYppojwREO0AAAAAODUK79vAya8OiLmTTaqm1RPcqr2naPd2Yy5CcbceanzrwsTUdU1bMoyLl2NQxcmuubdumKat5mieq30Z222iNp6u/sDagprsquIdb4a5e6dmcN52Tg5leqW7NdzHnzU0TZvTMexvTT7jKv3WeZHqn1j3f9Afoe+Ltq3eo6F2imunwVRvD88/us8yPVPrHu/6H3WeZHqn1j3f9AfodTTFNMU0xERHciH9fnh91nmR6p9Y93/RszsfdW1LXeUOgajrmVey9RveKO23r339W2Rcpjf2IiI9oFhgAAAAAAA87X9C0riHT6sHXNOxdQxJnftWRbiuInwxv3J9eOt2dNwcbTNOxcHAs02MTFtU2bNqnuUUUxEU0x7ERChuaPZJ6VwzquRpPDWBGs5mPVNu9kV3ehYorjuxG0TNe09U7bR4JlWFzsquNJqntekcO0096KrF+Z93tsA1Hxvy54T43miviTRrGVfojo05FM1W7sR4OnRMTMetMzDwuGuR3L/h7Pt5uHoNF/Ktz0qK8u7XfimfDFNUzTv6+27O3lquN/Srhv4vf+2PLVcb+lXDfxe/9sDaYpbsb+auuczfJF4/Yum4/jd4n7V4it10dLtnbel0ulXV/gjbbbvrpAAAABHeO+M9E4G0Tx14jy5x8aa4tURTRNddyuYmYpppjuztEz7RwJxnonHOhxqvDmVORixXNquKqJort1xETNNVM9ydpifbRPn7y0v8AMzhbFwsDNtYefh5Hb7M34ntde9M0zTVtvMd2J3iJ7nc6395B8tb/AC04VysHUM21l5+ZkdvvVWIntdG1MUxTTvETPcmd9o7vc6gehxPze4G4X1zJ0fXddpxNSxuj22zONer6PSpiuOumiYnzNUT1T33l/d+5Z+qej4lkfZoFzb7HvVeOOYWq8RYmuYOLZzO1dGzdtV1VU9C1RbneY6u7Rv7aH+VP1z1S6b8BWC7fu/cs/VPR8SyPsz7v3LP1T0fEsj7NSXlT9c9Uum/AVnlT9c9Uum/AVgvfSud3LzVtUw9O0/iKi9m5l6jHsW/El+np3K6oppjeaIiN5mO71LHZZ4O7GXWNA4v0PWL3EOn3rWn51jLqt02a4muLdymqYifDOzUwAAAAAADhzsTHz8LIw82zRfxci3Vau2rkb010VRtVTMd+JiZhzAIX9yrgL1IaJ8Uo+g+5VwF6kNE+KUfQhvNvn9oXAeo3NJwcWvWdZt/9rat3Yt2rE+CuvafNf7sRPrzCp6+yx1yap6HDWmxT3om9XMg0V9yrgL1IaJ8Uo+g+5VwF6kNE+KUfQzn5bDXvU3pfwtx8Xuyv4imiYs8PaRRX3prruVR7m8A1Tw3wpoPDHijyPaRg6b4o6PbvEtmLfbOjv0d9u7t0p92XtKP7GjmVxBzHucT3+Ia8WKcSrGjHs41roUW+nF3pd2Zqnfo092Z7i8AAAAAAAHU1TU8DScSrK1XNxsLFp++vZN2m3RHs1VTEIZzo5jYnLbhKrUblunI1HIqmzhY0ztFy5tvvV3+jTHXPtR32MMfB4/51cR3siijL1fIpnzVyuqKMfGpn+7EztTRH+7HXO3ckGzcjnLy8sXZt18WadNUTtvRVVXHu0xMPf4c414Y4lr6Gg69pufd237VZyKZuRH/Bv0v8mUMfsVuMrliK72q6DauTG/Q7bdq29mYt/wAt0U4w5F8fcG2KtRnCozcbH83Vk6Zdm5Nvb+90dorjbu7xHUDfYy72NHO7O1PU8fhLjHKqyb16OjgZ92d66qo/9lcn+9Mx3Kp69+qd9421EAAAAAAAxB2UXDGocLc2KuJLVmqdP1K5byrF7bemm9RFMVUTPh3p6XsVetLb7FvZK4/HGp8z+IMDBs8S5fD0zjzax7NN+5izMWLczNNMb0ffdLud/fvg1vwXxPpvGHDeFrWjX6buNk0RMxE71Wq9vNUVeCqJ6pe2/N/SNI5g6L2zxn0/irT+2bdPxLYyLXT27m/RiN3o9u5sflOOffZYP0PH54du5sflOOffZaRcuLvM2eYXC8alc4ynBnVMXxR4onK7X2vttPS6e/V0dt99+rYG7QAAAAAAYup5t8wJ56xhzn5PafHjxF41dCO19q7b0Oh0du70f73d369wbREA598Qanwtyn13WdByvEmpY3aO1XuhTX0elft0VdVUTE+ZqmOuO+x/5YDmb6p5+I432YN/urqOnYWpWe06jh42XZ336F+1Tcp9yYYK8sBzN9U8/Ecb7M8sBzN9U8/Ecb7MG9NN0zA0u1NrTMHFw7czvNGPaptxPtREO2wB5YDmb6p5+I432bUHYv8AGGu8a8AZ+o8T53i7Ntancx6LnaqLe1uLVqqI2opiO7VV17b9YLfAAAAAAAAAAAAAAAAAAAAAAAAAAAAAAAAAAAAAAAAAAAAAAAAAAAAAAAAAAAAAAAAAAAAAAAAAAAAAAAAAAAAAAAAAAAAAAAAAAAAAAAB09Z/7nzvzFz5Mse8Bf2TUP0qfk0thaz/3PnfmLnyZY94C/smofpU/Jpcd97NYujG+eEpQA8l9EUFzZ8/GZ/wW/kQvfD/slj/gp/kojmz5+Mz/AILfyIXNia5pMYtmJ1TBiYop3icijwey7bxEzZWeXd9FWweumi/XvanL7371PXHm+PukemmB8Yo+ly42q6dlXqbWNn4l67V3KLd6mqqfaiXHsz3LJFtZzOUVR81Kc34qjjS9M9ybNuY9jb/+r3cflNF+xbu0655m5TFUf+id6Y3/AMbs86dDuXqMbWceiaotU9pv7R3Kd96avY3mY9uHb5bcbYd7S7GmarkUY+Vj0xbt13Z2puUR3OueqJjubT3Xo+Ur8jTVZerVToul19J2tlfY/F10zMzGvCY/kPP+5D/8c/8AKf8A23b0jlb43arhZvjx2zxNeovdDxLt0ujVE7b9Pq32TzN1rTMHHm/l5+NbtxG+83I6/Yjuz7SKcN8f0a5xPc06xhXPEtUTNm9H30bR1zXHeie97Xh6oItrxXTM59Xg9OvD8Iu9rRTNP3pnq66p6/m9/jLXaeHdBvZ00xXd3i3aonuVVz3N/W7s+0qjh/QdY4/yr2dqWfXTjW6+jNyqOl5ru9GinqiOqY93vptzmxbuRwpau2omacfIprubd6mYqp392Y915fJ/iHAs6Td0vLv28fJpuzco7ZVFMXImI7kz34mO43ss6LGa6NUF/mm84nTdbzOVnlnEZ5RM/wA5O7b5T6NFMdszdQqq8NNVER8mVcZ+nWdI47pwMaq5VZsZdummbkxNUxvTPXtELy1ribSdHxqr2Zm2d4jem1RVFVdfrREf/wBFDXdTnVeMaNRuURb7dl0V9GJ+9jpRtHuJLtVaV5zXo4scsLld/J0WERFWcZ5d3vaSRfizgrTOI6u3Xoqx83bbt9ruz4OlHf8A5+ukObbuXsO/bsXJtXa7dVNFcf3apjqn2lN8J8Z6lpXE1WPxNmZNePHSs3KbnX2qvePNbe1t7EuSwornOqieuFgxO9XezmiwvVGdNfr9Uce5y5PLPXtNuTe0fPtXZjuTRXVZuT/0/wA3Fp3G/EXDWoRh8QW7uRbp26Vu/G1yI8NNff8Ab3hb1nVNPv2Yu2c7FrtTG/Tpu0zHu7qi5w61p2qZuDY0+7byLmNFfbLtud6evbamJ7/cn3fZdNjaVW1WxaU5vGxG52OG2XnNztZpnqyjPOJ8P19a4tPzLOoYVjLxa+nYvURXRV60ql54/wDe2mfmKvlLA5e4t7C4M0uzkRNNztc1zE92IqqmqI9yYQLnlbqjUNKuTHmKrVdMT68TH0wiu0RTb5R73bjVdVrhXlKoymYpmfHJYfA/nQ0f9Go/k9xFuAdVwbvCGmxGVYiq1Zi3XTVXETTVHV1x3kpc9pExXOb2blXTVd7OaZz6o5DzOKPO1q36Je+RL03mcUedrVv0S98iWKPxQkvHZVcJ5KV5W6Tg6zxHdxtSsRfsRjVVxTNUx5qKqY36pjwytbyBcM+lVv4Sv6ytuSvntv8A6JX8qheDrvdpVTaZRKudHbpYWtziq0oiZznWIl4WHwjoGHciuxpOL0o7k109Pb3273IiIiIiNoh/RxzVNWsrJZ2NnZRlZ0xHCMng8eec7V/0epXvI3/vHVfzVH85WFx55ztX/R6le8jf+8dV/NUfzl12W71q/fv+3u/Cf3W5kUTcsXKKe7VTMR7jOPFtMxqVveP/AGUR/nLSSnua/Dd6xcnUca3NWP0pqqmmPvd+7E+3/NHdKoptYzdeP2FVtca4o1jKflqnN6Iv8vMebXXT4js1R7ERTP8A0cXL29TOFlWN/NU3Ir29aY2/6Izy04uwbmjRoes3qLNVETRauXJ2pron+7Mz1RMb7exs4r+dVwxqNdyjJtRFO/Rq3iqm7T7Ed1pa2VVNcxk6bjfrG3u1NpFUdUdfXpxcPPOumc3SaI26dNu5VPsTNO38pd3lRNVF7Hp71WPVv7G+6BcRatlcW8QRfqoimZpi3bpp7lNEd/8AzmVvcAaPVhY85V2iaIqoi3apnu9Hw+3tDovH3LKmznV5OET5zf7e90fhnqj36fT9US55/wBs0j83c/nSnnL7zmaT+Zj+coHzz/tmkfm7n86U85feczSfzMfzli03ej+d7a5f9zeOEf8A6vY1L/u7K/NV/wApUnyc8+Mfo9z/AKLs1L/u7K/NV/ylSfJzz4x+j3P+hd+yrMX/AOwuvGecL1UDwv8AhPs/ptz+dS/mfdLv29M5lxczKotW7WfXTXVV1RTvVMbz63WXTriuPcx0gmKbS7VTpFX0X1m4ljNsTZyrVNy3M77T4fCr7mPxF5F8WzpGhU04+Repm5Xcp65opmdurfvztPX3ohYdnKx71UU2b9q5VMdLaiuJnbw+wpfnRi3bXE9nIqie038emKKu9vTMxMf5xPttLrRFVpEVOvHrzaWNyqrsZ65mIzj1R/Op3OHOW+RrGLb1HXM+7bnIiLkUUx0rkxPcmqqe5Prdb19S5X6Ni6blZFGVqNVy1aruRE3KNpmImevzD39E4y0e9w/jZFWVRTdpt00V48THTpqiOuNvB6/cRzinmPY8b8rExMamu7et1W4mbm/R3jbeYiP8t0nlbeq02YcfmOF2N08tVlPVrM5zM/X3IxyhxLGZxRet5Vqm7RGLXV0avD0qVgcwtH0/G4N1O7YxbdFyminaqI6483SrLlvqk6Rr9zIptRdmrHqo6M1bd+mf+iZcZ8VV6hwznYs4lNEXKYjpRXvt5qJ8HrNrxvEeCLCP+ntOFfJ0eSWJYyL2q3L9qmuuzNiq3M/3Z3r649yFvqC5a8T2+HdTu28minxLmTRTcuTM/wCz2mfNextVK76dW06rH7fGfiTY237Z26no7ezujvdFXlZnLV19HbzZTcabPajOnPOPGZQrnbXTHC+JRP305lMx7VFf0ufkxTVHCFcz3Jyq5j2NqUH5ocS2uIdUx8TTJm7i428U1Ux/2tyrbfaO/HVER7a2OC9Jq0XhnBwrkbXqaOld/wCOqd5j2t9vabWkeTu8UzrMoLnXF7xe0trPrpppyz9/8z+Spucfnxn9Ht/9V2ab/wB3Yv5qj+UKT5x+fGf0e3/1XZpv/d2L+ao/lDF47KhvhH/YXrjHOWc9B0jx64mtabdyPE03q66ZuTR0ujMRM9zeO7tt3e+n33If/jn/AJT/AO2jfG+n5XC3Gs52NTNNu5e8VY9e3md995p9qerbwTHhWzw3xdpWuYdu5aybVnI283j3a4pqpnv7b92PXhPb2tpERXZz1S8vCrhcqrS0u18p/wCSmerOZjOPd1xx8UK+5D/8c/8AKf8A23t8Kcu8fRMy9eysunPort9CKKrHQ6M7xO+/SnwPb4i4u0nQ8Su5eyrd6/t5ixariquqfa7kevLp8FcXxr2kZGXm4/iTxNV0blz/ANnVv/hnu7+t68eFzVWlvVRM1aPasLnhdheqaLKP+TWOuZ/fL5vZ8YNL9BWvcPGDS/QVr3Eb1nmJgafVEU49yuKu5NU9Hf19tpfGPx74os03bOHRVRV3J7ZP0Oaaaojay6ns029nVaTZRVG1GsZ9aT+MGl+grXuOLL0LS6cW9MYVqJiiqY6vWeD5NrnoGj4T/Rx5PGtyvHu0+IqI3pmP+09b2GI1SVaSvnsVIinl/lxHVEZkxHwdC6FLdijV0+XuVVttvl7/AMOhdKwxo+PWn4pAGWgAA/kUU01VVRTTFVXdmI65f0AHzduUWbVd27XTbt0UzVVXVO0UxHdmZ70Mj83+yU1DIz8jS+X1dOLg25mirU66IquXvDNuKuqmn15jee75kGuh+dtvE5n8XU+LaLPF2q26+uL21+5RPsT3NvYfyrL5mcD1U5N65xVo1FM/fX4vW7dXs9LzNXt7g/RMZk5H9kXd1fUsbQePO00ZF+qLePqdumKKaq57lN2mOqN56oqjaO5vEd1psAAAAAAEb5k6Jc4j4A4g0fHjfIzMK7asxPfudGej/wCLZnPsKNWx8PVOKNByp7Tn3otX7duvqqqi3NdNcbT346VPV7PgaY401a7oPB2u6xj26Lt7T8C/l0UV79Gqq3bqqiJ270zD89+J+PMvVeOY4s0nEs6Dq/T7dVXgVVRTVd79e1Uz1z347k9e8dc7h+kAxXj9lPxtasW6Lmm6BerppiJuV2LsTXPhmIuRG/sREOTy1fGfpRw78De+1BtAYv8ALV8Z+lHDvwN77VdHY5c1da5m+SHx8w9OxvG7xP2rxHRXT0u2dt36XSqq/wAEbbbd2QXQAAAAADxdb4T4c17Koytc0DSNSyaKIt03czDt3q6aImZimJqpmdt5mdvXl5/3OeCPUbw3+67H1UqAZO7LK9wzwvi6fw3w5wxoGHqOdR4pyMmxp1mi5bsxVtTFFUU7xNVUVdcde1PrrO5Rcj+GuGuFcbyQ6NgatreTbpuZVedYpvU2qpjftdFNUTERT3N+7M7z4Iih+y77fic5sfJuU70eIce7aie5NMVVx8qJbM4f1fD17RMHVdNu03cPMs03rVcT3pjfafXjuTHemAeJ9zngj1G8N/uux9VwZ3K/gTNw72Nd4Q0Gi3dpmmarODbtVx/w10xFVM+vEwmIDEORgWeRvPS3g51jH1HhzK6Ff/plmi5Pia5VMdPrjqroqirrjbfo97dt7u9xiLswdbxNW5pWMPCrpu1abhUY16aeva7NdVc0+1FVPt7w2hodu9Z0XT7WTv2+jHt03N+70opjf/MHdAAAAAAYd5VX7fDnZSza1eYt1RqebidOvq2uV9soo99MxEf8TcTLXZU8pc7K1GvjbhjHuX65pjxxx7Mb10zTG0XqYjuxtERVt3NonwzAad1L/u7K/NV/yljTsK/wp6p+pbvz9hycF9k3rumaP428T6db1qiLc2qcum72q/tttvX1TFc+v1TPfmUD5E8w8Xlrxbm6xm4N7OovYFeJTatVxTMVVXLdW8zPe8xPug/Qm7cos2q7t2umi3RTNVVVU7RTEd2ZnwMOctcuOLOyntanp8TONkark5lFW3/soi5VEz7MRHty+Oa3ZAcQcdafd0jT8WjRtIv+Zu2rVybl6/H+GqvaPMz4IiN+5MzC4uxT5V5fC2Hf4o4ix6rGqZ1rtWNjXI2rsWZmJmqqO9VVMR1d2Ij15iA0MAAAAAA62qYvi7TMvE6XR7fZrtdLwdKmY3/zdkBjLsP5o0jm5rOmalTFjUJwL2PTRX1T2yi7RNdHs7UzP/LLZr8+eZHMHTdZ49xuMODMLN0HWIri7emblNVNVyO5cjaOqZjqqid4n253trSeyyrt6dYo1bhXt+bTTtdu4+Z2uiufDFM0TMexvINWDL/ltcT1IZHx+Pszy2uJ6kMj4/H2YNQCm+TXPGxzM4nytGs6Fd06qxh1ZfbasqLsTFNdFHR26Mf499/WXIAAAAA6er6Zgazp93A1bDx83Cu7dssZFuLlFe0xVG9M9U7TET7MO4AiH3MeBfUfw/8Au+19VHuYHC/L7g7gzVtfyuDOH66MKzNdNvxBajp1zMU0U79Hq3qmmPbWgp7ssrd6vkrqc2YmaKMjHqu7f4e2RH85pBSvY3cs8LmLrOqcVcTYmPOlY2R0LWDYtxas3L0xFU09GnaIopiafMx3d437kxOnPuY8C+o/h/8Ad9r6qpuws1rEv8C6ro0XKYzsTOqyKre/XNuuimIq9froqj3PC0QCIfcx4F9R/D/7vtfVZ/7J3lDpfDulUcZcI4tvBt496inNxLdMdpiKqoim5TTPVHmppiae5O8dUde+r1Q9lTrWJpfJzVcXIuUxkajXaxse3M9dVXbKa6p29ammZ39jwg9Xse+JcHirlph5+FgYeBkUXKrGbZxLNNq32+mI3qimmIjzVPQq9bfbvLJZz7Ca3ejgfX7lUT4nq1GKaPB0ot09L/KaWjAAAAAAAZm7NjiK/jaNw/w/Yrmm1mXLmVkRE7dKLfRiiJ8Mb1VT7NMJZ2M3LLTeGeDdO4hy8a3e1/U7FOT2+5TEzYtVxvRRR/h3pmJme7Mzt3IhX/Zv6Zd8UcK6pTTM2Jov41dXepq3pqpj246XvZXfyK4lw+J+VugZGHcpqu4uLbw8miJ67d23TFMxMd7faKo9aYBPnxfs2sixcs5Fui7ZuUzTXRXTFVNUT3YmJ7sPsBh3sm+AMbl7xnp2q8NxOHgal0r9m3bnbxNftzTNUUeCPNUzEd7riOqIbE4B1uriTgnQtZuREXc7CtX7kR3IrmmOlEf827MPZq8S4edruhaBiXKbmRp1F2/k9Gd+hVc6HRpnwTtTM7eCqGjeUGm3dI5XcLYWTTNN+3p9mblM92mqqmKpifYmdgS8AAAAABg/l1oWPxh2Sd3D163F+xXqeZk5Fq51xcmiblfRmO/E1RG8eDdvBkDm7o2o8o+eGHx/p2JXf0XMypyKpp7kV1xMXrUz3pqiquqmZ8Pf6Mg17bootW6bdummiimIppppjaIiO5EQ+ng8KcX6FxVotjVNE1LHyMW7H+OIrtz36a6e7TVHgl6/izG9EWffwDnHB4sxvRFn38PqjJsXKopt3rVVU9yKaomQcoAAAAAAPi/dosWbl27V0bdumaqp8ERG8yDxuLOLdA4RwqcviTVcXT7NW/Q7bV5qvbu9GmN6qvaiVbZHZI8urVyaaM/OvRH96jDriJ99tLKudc4j5180rviWJvZudcq7TRcr2t4tineYiZ71NNPd265nwzPXceH2JV2qxTObxhRbvTHmqLWnTXTE+tVNyJn3IBYflluXnonUvic/SeWW5eeidS+Jz9KB+VJt+rOv92f/AJU8qTb9Wdf7s/8AyoLj5e83uFeP9avaXw7ey68uzj1ZNUXrE0R0Iqppnr8O9dKwlMcl+RtPLPinK1mniCrUpv4deJ2mcPtPR6VdFfS36dX+DbbbvrnAAAAAAAZQ4P5c8W4XZNX+IsrQ8m3otWsZ2RGXM09GbdfbehV3d9p6Ud7vtXo7x3xlovA2g3NW4hyu049M9GiimOlcvV96iinvz/lHdmYjrBIhjHjHsouKNQyblHDGHh6RhxPmK7lEX70+vM1eZj2Oj7cobTz+5mU3en5JqpnwTh4+3udrB+gAyBwL2UusYuTascZ6dj5+HMxFWTh09qvUR4ejv0avYjo+y1Zw1r2mcTaLjatoeXby8DIp6Vu7R/nEx3YmJ6pieuAemAAAAAAADL3CfKfjHT+yOv8AFeXpdFGhVatm5UZHim1M9rudt6E9GKul19Knq2362oUT5k8e6Ly90CdT129O9czRj41vabuRX/hpj+cz1R7m+R+MeyT431rJuRo13H0LCmdqbdi3Tcubf71yuJ6/XpikG5B+d/3WOZFqYyKuJ9YinuxNVXmfcmNk84F7JvirScm3b4ptWNbwJmIrriimzfpjw0zTEUz7Ex1+GAbUHicG8UaTxjw/j6zoGTGRhXurwVW6o7tFcd6qPB7fcmJe2AAAAAAAqDsrsq7jcldVpszMRfv2LVcx/h7ZE/8A4sQt9E+a3Cvk15fa1oNNVNN/Ks72Kqu5F2iYro38EdKmIn1pkFE9h5wJo+ZoGfxVqmFYy87xXOLi9uoiuLNNNNMzVTE9XSmatt+7EU9XdlqKIiI2iNohlXsT+M7XDGdqvAHE++nZ9WXN3GjI8z/ttoorszv3KvM0zHh6+/tvqoAAAAAAAAAAHFmZFGJiX8i7v2uzRVcq28ERvL89eGdE1vnTzSyKKsiKMvPrry8nIuRNVOPaiY7kd+I3pppj2I6u6/QfUcWnO0/JxK52ov2qrUz4IqiY/wCrHfYm1Rw1zm1jQ9YiLGoV4l7Dppq6pm7buU1VUR7VFU/8oLKw+xV4Ot2KYy9X169e281Xbu2rdMz61Pa5mPdlz+VY4G9MOIvjNn7JfYChPKscDemHEXxmz9kl3LHkvw5y517I1fQsrVb2TexqsWqnLu266OhNdFUzEU0UzvvRHf8ACs0AAAAAAAdTWMmrC0jOyqI3qsWK7sR69NMz/wBHbfGRZoyLFyzdjpW7lM0VR4YmNpBiLsSNBxeIOal/O1WinInTsWvMtxcjpb3prppiqd+7t0qp9naWjeygpmrkXxNERvO2NPuZNpmLlVr33Gedebi8QRXRh26rum5lcUzM025qiabsR343poq6uvozOzWvMKxicweUOu2uH8mxqFnOwrlWLcsVxXTcuUTvTETHf6dG3rSCuuwqrpnlhq1ET5qNYuTMetNmz9ErV5n8G4XHfBmoaLnW6JuXKJrxbsx12b0R5iuJ73X1T4YmY77L3Ykcw9N4X1bVNA1/Lt4eJqM0Xce/eq6Nui9TvE01TPVHSiY656t6du+0zx7zI4c4O4cydTzNTw7t2m3M4+NbvU1XMivbzNNMRO+0ztvPcjuyDP8A2GHFWVY1rWOEMuuqcau1Obj0VT/2dymqKa6Y9mKon/k9drNivsO8HJ1Dmtn6nMTNrFwbtd2vbq6dyqmIj2Z81P8Ayy2oAAAAAADr6hm4um4V7M1DJs4uJZp6dy9eriiiinwzM9UKF4v7KLhfS8i5Y4f07M1uuiZjt3SjHs1exMxNU+9hW3Zd8cZur8aU8H4Ny5GnadFub1q3v/t8iumKo327vRpqpiI8M1JRy07F/EuaZYzuPMzJ8VXaYr8b8SqKItb96uvaZmfDFO209+QeZV2Wmo9s3p4TxIt+Cc2qZ93of9Eo4X7KrQc2/Ra4j0TM0uKuqb9i5GTRT68xtTVEexEprT2PPLSLXRnQLk1f45z8jf5e3+SEcddi3omTg3b3BuflYOfTTM0Y+XX22zcn/D0tulT7O9XsA0BoOtabxBpdnUtFzbGbg3o3ovWaulE+t60x34nrh6DCvY/cWaty75rWuH9U7bYw87LjT87EuT1W701dCmvwRMVbRM9+mZ9ZuoAAAAAABh3mLkUcMdlbVqGqeZxbOrYuXXXV3ItTFuqavaiZ9xuJnzsp+VGXxbiWOJuHMeb+r4VrtWRjURvXkWYmZiaY79VMzPV3ZierriIkNBU1U10xVRMVUzG8TE7xMP6wty27ILingjAtaRn49rWNNxo7XbtZVU271mI6uhTcjfqjwVRO3cjaI2WXR2WmFNvevhHJi5/hjOpmPd6H/QGnmG+aeVa4n7KOm3pVUXYnVMPDiujr3ro7XRXPtVRVHtO/x52TfEuv4F7B0DBsaDZu0zTXeouzev7T/hr2iKfZineO9MJR2KfKfOt6ra424kxrli3bpmdOsXo2ruVVRtN6YnuU7TPR37szv3o3DVoAAAAAAAD4vWrd+1VavW6LluqNqqK43iY9eH2q/jfnpwNwjk5OHlajcztRx66rdzEwbU3KqK6Z2mmap2oiYmNpjpbwDv8AEnJrgDiHp1ZvDeFZvVf+1w4nGq38PmJiJn2YlVPE3YpaRdiu5w7xFl4cx1xbzbVN6n2OlT0ZiPalGOK+yp1rMqqscKaHjYNNU9Gm9l1Tfuz4JimNqYn1p6SN0cM86Oa0xXqc6r4gudc1Z9zxJjbeGLXVvHr00yCI8RaVrvKvVujpHGOBXkTVtVOiajVVVHrXKY229id1v9j3zs4x4i5gaRwzr+Ti6hh5kXoqv3LEUXqOhZrrjaadonroiJ3iXp8Idilh2uhd4u167kVd2cfT6OhT7HbK4mZj/lpXhwby34R4Nmi5w9oeJjZNMTEZNVM3L3XG0/7SreqN/BE7AlwAAAAIfzZ41t8v+B83X68Wcu5ami3asdLoxXXVO0bz3ojrmfYBMEU4r5ecJ8W6jbz+I9Ex8/Lt2osUXbk1RMURM1RT1THfqqn20J7H/nBe5mxquNqOm2sHPwYoub2K5qt3KKpmO5PXExMeGd93W518855ZcVYujRw9Gp9vwqMvt3i3tPR6Vdyjo9HtdX+Dfffvgk33E+XPqVwffXPrH3E+XPqVwffXPrKZ8tvV6i4/en/5E8tvV6i4/en/AORBc33E+XPqVwffXPrH3E+XPqVwffXPrKZ8tvV6i4/en/5E8tvV6i4/en/5EGqgAAAAAAAY07MTSb2m8zdI1yq1NeHmYlERM9yblquelT72qj3WwtLz8bVNNxc/Bu03cTKtU3rVynuVUVRvE+5LN/ZdccYOJctcHanoFOfTfw6M+xmxk9ruY12a7lETTHQnf7zr6+uKpjq7qoeVPPXiPl9pdWlU2bGqaVEzVZsZNU0zYmZ3noVR/dnrnozv19zbr3De4yL5bLV/UvgfGa/oPLZav6l8D4zX9ANdDIvlstX9S+B8Zr+hroAAAAAAAAGEub2Ff4x7JfM0e7dqojK1HHwKavydHRoo3iPWjeWyeGeBuGeGtOtYWj6Jg2LVumKen2mmq5X69VcxvVPrzLMvZJ6HncD84tI5gYWPN3Av5FjIqmPvYv2ujvbnwdKmiJjw+a8DU/CnEWmcV6DiaxomTRkYWTT0qaonrpnv01R3qo7kwDt+NWn+gMT4Gn6Dxq0/0BifA0/Q7gDqUabg266a6MLGprpneKotUxMT4Y6nbAAAAAAFd8Wc5uB+E+IMrRdd1W5j6ji9DttuMS7XFPSoiuOummYnzNUSCxEJ5rcuNH5j8P1YGqU9pzLUTViZtFO9diuf50z1b09/1piJiNeWJ5a+nl74jf8AqHlieWvp5e+I3/qAy1p2fxjyD5hXLV2jo1dXbbEzM4+fZ36qon3dqu7TO8T34Tvm12Smbr2m06bwRZydKsXrUeKcy5MRf3mOui3tPmYjudLuz3tu/POZnMrk3zD4fq0zW9XvRXRvVjZVvAvdtx6/DTPQ7k9+O5PuTGV9K1HH4T41x8/T6sHXcbAyIuWpv2Kos5FMdzeiuImJ/lMdW+24Lb5J8gNR4vqs63xdF/T9CqmLlFqfM38uO7vG/wB5RP8Ainrnvd3dsjQ9I0/QdLx9N0fDs4eDYp6Nuzap2ppj/rPhmeue+qjS+yQ5e5WnY9/N1DJwcmuiJuY1eJdrm1V36elTTMT7Mf5dx6uj89+X2sathaZp+s3bmZm36MaxROHep6VddUU0xvNO0dcx1yC0AAAAAAAAYH4W0CjmL2ROTgaxVXONlaplX8qInaZoomuuaN+9v0Yp6u5EtyaTw9o2j4lGLpWlYOJj0RtTbs2KaY/yjr9lknjbFv8AJvsj8fia/j3KtCz8q5lU10U7xNu7Exepj/eomuZiPB0fC2BpOo4er6bj6hpmTaysLIoi5avWqulTXTPfiQffiPG9D2feQeI8b0PZ95DnAcVGNYt1xVbs2qao7k00REuUAAAAAAAQ7mny/wBN5kcP4+kaxk5mNj2MqnLprxaqYqmqmiumInpUzG21c97wKs8qnwf6c8QfCWfs2hFb80ecfC/LyrxNqN65matNPSpwMTaq5ET3JrmZ2oj2evbriJBA/Kp8H+nPEHwln7M8qnwf6c8QfCWfs0H1PssdZuXqp0vhrT7FrfqjJv13avdp6Ln0bssdRov0xrfDOJdszPXViZFVuqI8MRVFW/sbwCY+VT4P9OeIPhLP2a4+AOFMPgjhHA4e0y9kX8TD7Z0LmRNM1z07lVc77REd2qe93HlctuZ3DXMPErr0DLqjLtU9K9hZERRftx4Zp3mJj16ZmE2AAAAAAAABhvn1OXxx2RdehUXZpjxRjaVjzV1xbiYp6U+x0q65av4Z5WcF8PaVZwcPh3Tb3a6Yiq/lY1F67cnv1VV1RMzv4O5HeiGVOcFyrgjsno1nKt1Ti052LqUbR112tqent7dNce02zgZmNqGFYzMG9byMW/RFy1dt1b010zG8TE+AGJ+xA0zT9V5l6lj6tg4ubZp0i7XTbybNNymKovWY3iKomN9pnr9eWq+J+V/B3EOi5GnZXD+nY9N2nam/i41Fq7aq71VNVMbxMe5PfiYZP5G6hb4B7Ia9p2qVxYtV38nSbldfVFMzX5jf1pqooj2925AYx5H6nlcq+eWXwbrEWrmPl5PiGbs0RvFyf+xuUz3YiuJpiY37lceBs5hjmrqVniHsnqa9Fri7tqeFi0XLfX0rlHa6JmPYqiY9pucAAAAAABUnHXIPhTjXirO4g1bK1i3m5nQ7ZTj37dNEdC3TRG0TRM9ymO/3VtuhrusadoGlX9S1nMs4WDYjpXL16ramPpme5ER1yClfKtcC+juIPjNr7I8q1wL6O4g+M2vskd4u7KzAx8i5Y4U0G7m0UzMRlZtztVM+vFERMzHszE+shlXZV8Y9s3p0fh+KPBNq9M+72z/oC1fKtcC+juIPjNr7I8q1wL6O4g+M2vskR4X7K+mq/Rb4p4c6Fqfvr+n3t5p/Z1933zRvCPFOjcX6Pb1Th3PtZuHXO01UdVVFX+GqmeumfWkFQeVa4F9HcQfGbX2SW8s+THDfLrXr+raFkapdyb2NVi1RlXqK6ehNVFUzEU0UzvvRHf8ACswAAAAB5eqcPaLq2RTf1XSNOzb9NPQpuZONRcqineZ2iaomdt5nq9eXU8hXCvqa0T4ha+q98BlHst9T0bh6xp/C3D+iaTiZmbb8U5V+zhW6blNrpTTRRTMU7x0qqat9uvamI78rW5R8meHeEuFca3q2lYWo61kW6bmZfy7NN3o1zG80URVExFNPc6u7tvPrZ87Lym/h85MfKrp3onBx7trfuTFNVcbe7Etk8Na1hcR6Bgaxpd2m7h5lqm9bqid+qY64n14neJjvTEg6XkK4V9TWifELX1XXz+X/AAhnYd7FyeGNGqs3aZpqinDt0Tt61VMRMT68Tuk4DE2fjRyF572rERTlcOZUUXJoyKIrmcWuqYmeuPv6Koq2mO70fBVMNsxMTETE7xLD/Zea9ia1zTtYen103p0zEoxL1VHX/tZrqqqp9qKqY9neG09DtXcfRdPs5O/b7ePboub/AOKKYif8wd0AAAAABhLmNd5mxzC4ojTbnGUYMapleJ/E85Xa+19uq6PQ26ujtttt1bN2kztG89UA/PDt3Nj8pxz77LO3c2PynHPvstuzC444Xz9fo0TA17TsrVa+ltjY9+LlXmYmat+jvETERPdSMH53TwlzP4su27GVpXFWodfmZzaL3Qpn/iubUx7rTvY58l73AM3tc4iqtXNeyLXaqLNuelTi25mJmOl3652jeY6ojqiZ3lbFfF3D1viKrQbus4NrWaej/wCh3L0UXJ6URMbRPdmYmJ2jd7gAAAAAACG85cC7qXKnivFx4mq7Vp16qmmO7VNNM1bR7O2yZP5VTFVM01RE0zG0xPcmAZR7CHVsa3l8UaRcrppy71NjJtUzPXXTT06a/cmuj3U/7MPBry+UMXqI3pw9RsX6/WiYrt/zuQobm7y74h5S8a1a9wxOXZ0ebs3cLPxt/wD0bpf+yrmO5tvMdfVVHtxGr9L0+OYHJfTcTiC7N25rOjWKsi9FMRPbK7VNXbIiNo3irzW3c3gEL7EHWbOoco7WBRXHb9MyrtmujfriK6u2Uz7E9OY9qVic17+LjcseK7mfNMY3jXkU1dLvzNuqIj2ZmYiPXlh+nJ445G8aZVixcuYGVPmKulR08fMtxPVVETG1UeCe7G8x1TvD+ccc1+NuZFmxpGo5HbMau5T0cHBsdGL1e/md4jeqqd+5G+2/e3BavYP13o1riuimZ7ROPj1Vx3ulFVfR/wApqa2VF2NXLnI4A4Lu16vRFvWtUrpv5NvfftNNMTFFuZ78xvVM+vVMd5boAAAAAADCnM7Tp4r7KLK0nOqrizl6rjYdcxO0xa6Numdv+WG62ROyd4d1Dg3mnpXMPS7M3MW7fsXq6tvM0ZNrbamrwRVTRT7O1QNY6Xp+HpWn2MHTca1i4diiKLVm1TFNNFMd6Ih2kT4A5gcPcc6RYzdE1CxVdrpibuJXXEXrNXfpqo7vV4e5PelK+nT/AIo90H9H86dP+KPdOlT/AIo90H9AAAAAAQznPhXtR5UcV42NE1XqtOvVU0x3aujT0to9nbZM38qiKqZpqiJiY2mJ74Mtdg7cx+18X296fFczi1bT3Zo/2vc9uf8AOGpmIuYFF3kRzhqz+CdTw71m/TVXVp81dKbNuqYmbF2mP7vcmmd99oie9vNi4PZY6TVjUTn8MZ9vI281TZyKK6d/WmYif8gaYGb/AC2HD/qd1X4S39J5bDh/1O6r8Jb+kGkBW/J3mxp/NDx38btOy8Lxu7T0+31Uz0+2dPbbbwdrn3VkAAAAAAAKy5ncl+HOY2vWNX1zK1Wzk2canFppxLtuijoRXXVEzFVFU771z3/As0BQnlWOBvTDiL4zZ+yPKscDemHEXxmz9kvsBn3O7Fbg6vEu04Wra7ZyZpntdy7dtXKaau9M0xbiZj1t49ln3Q+CtL4e5veQ/mPavxj13qcaMnEvdrimqvbtd2JmJ3oneN+5tv60w/QRjDs0os2+ZmkXLMxTkzpdE3Oj3Y2u3OjPs933IBs8dLRL9zK0bAyL3/a3ce3cr9maYmXdAAAAAV7zN5ScO8x8/Cy9fu6hRdxLc2rfiW7TRG0zvO+9MrCAY37Irk1w1y74JwdW0G9qVeVe1GjFqjJvU109CbV2qdoimOveiP8AN63I/kVwpxvy307XdYv6rRm5Fd6muMe/RTRtTcqpjaJonvRHfXD2RGtcNaFwVhZPGOg1a7p9eoUW7eNTX0Ojdm3dmK9947kRVH/M9bkjqeiavy407N4X0mdI0quu9FrDmrpdCYuVRVO/rzEz7YIJ5V3gP0Trvxq39meVd4D9E678at/Zr2AVFw32PPL/AEPOt5c6fk6ldtzFVEZ9/tlET69ERFNXsTEwt2mIppiKYiIjqiI7yEc3uP7fLjhe1rV/TrmoW68qjGm3buxbmnpU1T0t5if8O23ru7yw4yx+PuDMPiDFxq8SjIquUVWK64rmiaK5p23iI332ifbBKgAAAAAGVeze1a/FXC+j0VzGNMXsu5Tv1VVR0aaZ9qJr981UzZ2aXC+RncPaNxHiW6q6NOuV4+V0Y36NFzo9GqfWiqnb2a4B2+SHIbheOC9L1nirAjVNT1CxRldC9XVFuzRXHSppimJjeejMbzO/X3Nlmfcf5fepLSvgnHyH4ow+KuV2hX8S7TVfxMa3hZVuJ67d23TFM7x3t4iKo9aYWACB/cf5fepLSvgj7j/L71JaV8EngDg0/Dx9OwMbCwrNFjExrVNmzaojamiimIimmPWiIiHOAAAAACH84dOvatyt4pw8Wmar9zT700Ux3apppmrox7O23tpg8/iLVbGhcP6nq+XRcuY2n4t3Lu0Woia6qLdE1TFMTMRvtE7bzAMz9g7exop4vsb0xl1TjV7T3ZojtkdXsTP+cNUPz5r4+0/hPmhXxRyyozcTCuzNVzBz7VNNO1U712vMV1b0TO0x3Jjq8ESvfG7K/h2qxbnJ4e1ai/NMdOm3Xbqpie/ETMxMx6+0A0eM6eWu4Y9Ida/hfWPLXcMekOtfwvrA0WK65Q819L5n+O3jVgZuH43dp7Z4p6Pmu2dPbbozPc7XPuwsUAAAAAAAGaeyc50Z/Duo1cJ8I5E42fTRFWdm0ff2ulG8W6PBVtMTNXdjeNtp3BpYZz7D3H4jnG4o1LiSjVKrWd4lrxsjO6c9viO3dKqiqv76PNU9ceGHz2VvNbP4bjH4V4ayq8XPybXbszJtVbV2rczMU0UzH3tVW0zM92I227oNHbxvMbxvHeH5x08DceY+leSqnRtZtYsU+KPF0RVFcU93tnd6W23X0tttuvdpjsWebOdxdayeGuJsicjVsS127Gyq/v79qJiKornv1UzMdfdmJ6+5MyGhAAAAAAHBn4ljPwcjDy7cXcbIt1WrtE9yqmqNpj24mXOAwVqFniXsfeatd3DibmP5qLNdyJ7VnYszHmZ278dW+3cqiJ7m28+5t89uG+P+UeoaTYxs3A1q9XYq8T3qIrono3KaqujcjuxtE92KfYad4t4W0Xi/SK9N4i0+znYlU7xTXG1VFX+KmqOumfXiYUBxF2KGm379dzh7iTJw7czvFnLx4v7etFVM09XsxII52NvNnhPgDl3qOBxDmX6M+5qVzJox7OPXXVVRNq1TE77dHu01dUzHcRLnjztzuZFNvRdGxL2DoMXIq7VVO97KrifM9PbqiInuUxv19e89W03xexLzJux4q4tx6LW/XNvBqqn/ADrhbvLPkZwnwJlW8+1bu6nq9vroy8zae1T4bdERtTPr9c+uDi7Gvl/f4E4C31S12vWNTrjJybc921TttRbn14jeZ8E1THeW0AAAAAAACveyAyNXxeUevXuHLmda1WnxP2mvBmqL0b5FuKuj0ev73pb7d7dYQD80s/ReMNQ1G5n52l69kZ1yrp15F3Gu1XKqvDNUxvM+u92nVua1NMU06hxzERG0RF7L6v8AN+iAD88PHjmx6Y8c/D5f0njxzY9MeOfh8v6X6HgKa7FXJ4hyuXuoV8WXtWvZ0apcpoq1Oq5Vc7X2qztEdPr6O/S9bfdcoAAAAAKE7I/lHxDzH1vR8vQL2nW7WJj12rkZV2qiZmat422plfYD8+OZfJniXl3oVjVtev6Zcxb2TTi0xi3qq6unNNdUbxNEdW1E9/wO5wFyJ4r434Yxte0fI0mjCyKq6aKci/XTXvTVNM7xFEx3Ynvtec6uXX3TeFsXRvHTxs7Rm0ZnbvE/bul0aLlHR6PSp2+/33373cejyp4N8gPBGFw94v8AHDxNVcq8Udp7V0unXNX3vSq22327oMp+Vc479F6D8ZufZnlXOO/Reg/Gbn2bZ+bqeBgTEZ2di40z1x267TR/OX1hZ+HnUzVhZePk0x3Zs3IriPckGR+G+xT1+9nW54j1vTcXCid64wuneu1R34jpU0xHs9e3glrDhzRcHhzQsHR9JsxZwcO1Fq1RvvO0d+Z78zO8zPfmZeiAAAAAArzsgrGrZPKHXrPDtrOvapV4n7TRg011Xp/9ItzV0Yo81970t9u9uCwx+eHjFzX9KuOfi+X9B4xc1/Srjn4vl/QDe3F/DOlcXaBk6Pr2LTk4V+OuJ6qqKu9XTPeqjvSwbzj5U6xy21aqL9NeVol+uYxc+mnzNXf6Ff8Ahr9buTtvHf24/GLmv6Vcc/F8v6HDmcL8z87HqsZuh8aZFirbpW7uJlV0zt1xvExsC4OxG4S4K1eb2q516nP4ow6+lTg5FMRRj07+Zu0U/wB+f96fvZ26onaZ1q/N7C4E5g4ORF/C4W4qxr9MTEXLOnZFFUb93rind6XjFzX9KuOfi+X9AP0PFNdiricQ4fL3ULfFmPqtjOnVLlVFOp0XKLk2+1WdpiK+vo7xV62+65QAAAAHxRZtUXa7lFuim5X99VFMRNXsz332ACouyc4z1zgfgLA1LhnMpxMy7qdvHrrqtUXN7c2rtUxtVEx3aKev1mZPLD8y/T+18Rx/qA3wMD+WH5l+n9r4jj/UPLD8y/T+18Rx/qA3wMD+WH5l+n9r4hj/AFHp6L2S/H+DkU151/T9Ttb+at38WmjePWm30dp90G5RXXJ3mxo3MzTrs4dFWFq2NTE5OBcqiqqmJ6unRV1dKnfq32iYnuxG8b2KAAAAAinNjVr+h8tOJtSxK5oybGBdm1XE7TRXNMxTVHsTMT7SVvD450PyS8G63ovSimrPw7tiiqe5TVVTMUz7U7SDF/Y1cr8HmLr+o5GvVXZ0jTKaJuWbdU0TfuVzPRpmqOuKdqapnbr7nhats8m+Xlm3TRRwnpsxHVE10zVPuzMyofsPtbt8O8XcR8I61HiPUcqaZtW7vmZ7bZmuK7f/ABbVb7f7stbggf3H+X3qS0r4I+4/y+9SWlfBJ4A8Hhbg/h/hTxV5HNJxdO8VdHt3aKOj2zo79Hf2OlV7r3gAAAAAAARjUuYPB2mXqrOfxToli9T1VW68230o9mN94Zr7LbmXqVfElzgzSMq5jafi26Jzu1VdGb9yumKoomY/uxTNPV35md+5CEcM9jvx9runWs3xHh6dau0xXRTnX+hXMT3JmmmKpp9idpBr77qvAXqv0T43R9J91XgL1X6J8bo+llnyrnHfovQfjNz7M8q5x36L0H4zc+zBqzB5lcFZ+bj4eFxTo9/KyLlNq1at5VM1V11TtTTEb9czMxCXMgcDdjhxpofG3D+rZmTotWLgahj5V2LeRcmqaKLlNVW0TbjedonvtfgAAAAAAPC491urhvgnXdZoiJuYOFdv24mN4mummZpifb2e6hvOXAu6lyp4rxceJqu1adeqppju1TTTNW0eztsDH3IDltHNTi3UsnXsrInTcPa/mV0Vf7S/cuTPRp6U9zfaqZnu9Xr7xYPZP8sOEOCeXunZ/DOkRhZlzU7ePXd8UXbk1UTau1THm6pju00z7T77CHVsa3l8UaRcrppy71NjJtUzPXXTT06a/cmuj3U/7MPBry+UMXqI3pw9RsX6/WiYrt/zuQCP8g+UfA3E/KXQtY13QqMvUcnt/bb05F6jpdG/cpjqpriI8zTEdzvI32RnIrSuH+Ha+JuC8evGx8TaM3Cm5VcpiiZ27ZRNUzV1TMbxvMbTv1bTvY3Yg6zZ1DlHawKK47fpmVds10b9cRXV2ymfYnpzHtSsTmvfxcbljxXcz5pjG8a8imrpd+Zt1REezMzER68gr/sUtW0LVuX1dWk6VhabqmPcpx9RjHo2m/VEeYuTPdmJiZ7vcnpbdS6mSewfrvRrXFdFMz2icfHqrjvdKKq+j/lNTWwAAAAAAMXdmPqORqPNHTtJpmZtYmDbi3R3u2XK6pqn24iiPaay4E4WwODOFcDRNLtUUWca3EV1xG03bm3mrlXhmZ6/8u5DK/Zn6HkYXHWka/bpqjGzMSLPTjvXbVUz7XmaqdvYlpLlLx/pvMHhPF1HCv2/F9FFNObi7+bsXduveP8ADM7zE9yY9eJiAmoOPKyLOJj3cjKu27Ni1TNdy5cqimmimO7MzPVEAw72TXD9ngbm9Y1DQKacSnLt29TtU242i1eiuqJ6Md7zVEVezU29puVGdp2Ll0xtTftUXYjwdKIn/qwrzr4jjmzzjxsbhyJvY29rS8KvaY7b5ud7m3eiaq6v+WInqbswsejEw7GNa37XZt026d/BEbR/IHMAAAAAACvedPM7A5acOU5V23GVquVM0YWJ0tunVHdqqnvUU7xv4d4jv7wFg1VRRTNVUxTTEbzMztEPJr4o0Ci72uvXNLpudzozl24n3N2CNR1jmHzg1i7RE6nrFW/S8S41Mxj2InueZjzNMevV1zt1zL1aex55l1Wen4wW4n/BOdY6Xy9v8wb2s3bd+1TcsXKLlurriqiqJifbh9vztqxeYnKXULeTVa1fQa5q6q43mxdnwTMb26+53J3az7H/AJw2eY+n3cDU6LWLxHh0RXdt0dVGRb7nbKI73XtEx3t48PUFvgAAAAAOj4z6Z46+Ofjdh+OW3R8V9op7btttt09t9tvXd4Bx5Fi1kWqrWRaou2qu7RXTFUT3+5LqeMulelmD8BR9Dt5N+1i493IyblFqxaomu5crnamimI3mZnvREMucfdlPXY1C9i8EaTj38e3M0xm5/SmLnr026ZiYjwTM9fggGmPGXSvSzB+Ao+g8ZdK9LMH4Cj6GLauyc4/mqZiNHpjwRiT9Z8+Wb5geHSPik/WBtTxl0r0swfgKPodnFxcfEtzbxbFqxRM9KabdEUxM+HaPYYi8s3zA8OkfFJ+s0d2OPHWscweB87VeIPE3iqzqNeLT2i30KehFq1VHVvPXvXILVAAAAAAAAAAAAAAAAAAAAAAAAAAAAAAAAAAAAAAAAAAAAAAAAAAAAAAAAAAAAAAAAAAAAAAAAAAAAAAAAAAAAAAAAAAAAAAAAAAAAAAAB09Z/wC5878xc+TLHvAX9k1D9Kn5NLYWs/8Ac+d+YufJlj3gL+yah+lT8mlx33s1i6Mb54SlADyX0RAOLeXfkg1y9qPjp4n7ZTTHa/E/T22iI7vSjweB4/3If/jn/lP/ALa1xPTebWmMol5Nrgdxta5tK7POZ6565+qqPuQ//HP/ACn/ANt6/CnLrxg13H1Hx08UdqiqO1+J+hvvTMd3pT4fAsAKr1a1RlMllgdxsq4tKLPKYnOOufV4vi7bou26rd2imu3XE01U1RvExPemFda7yrwcu9Ve0rKrwulO82qqenRHsdcTH+ayBHZ2tVnOdMuu93GwvlOzb055fzVUeNyjvTcjxTq1uLff7XZmZn3ZWFwzw1p3DmNVa0+3PbK/+0vVzvXX7M+D1oe0N7S3tLSMqpQ3TCbpdKtuyo6+/Xm479m3kWblm/RTctXKZpqoqjeKonuxKtNZ5UY96/Vc0nOqx6Kp37Tdo6cU+xVvvt7O/srPGtna12f4ZS3u4Xe+REW9OeXz+cKv0jlPYtXqbmq6hVfoid+1WaOhE+zVM7+5Dta3yvxs/VK8rBz4wLUxTFNijH6UUbUxHVPSjwbrGG/nNrnnm5YwO4xR5PyfVrrOfzzzfFqKqbVEXKorriIiqqI23nw7d5GeLOCdM4jr7fdirHzdtu32tt6vB0o7/wDP10pEVNdVE50y77e72V4o8na05x71Q3OUeVFza3q1maPDVZmJ9zdIOHOWem6ZkUZGfeqz71E7001UdG3E+vTvO/tzt6yfCWq9WtUZTLz7HArjY17dNn1++ZnnI8Xivh3E4k03xLlzVRVTV07V2nu0Vf8AWPDD2hDTVNM5w9O1sqLaibO0jOJVJZ5S5FGTTNWrWu101RO8WZ3n2t/+q2wb2ltXa5bUuW54dd7lteQpyz165nmOrqmL4u0zLxOn2vxRZrtdPbfo9KmY327/AHXaEcTl1uyqmKommdJQfgrgPyM6tXneOXirpWZtdDtHQ23mJ336U+BOAbV2lVpOdSG63WyulHk7GMo8Z5gDV0Ohr2n+O2jZmB23tXii3Nvp9HpdHfv7bxuj3A3BfkWycq74v8Vdvopp27T0OjtO/wDindMBvFpVFM0RPVLmtLnY2ltTeKqfvU6T1/6HzVTTcommqIqoqjaYnriYfSttF4gy9Jr7Reiq5YpnabVfVNHseD2Gjpc/EPLDTtQv139Mv1YFyqd5txR07e/rRvEx7u3rPFx+Ud+bkeKNWtxb7/QszMz7srQ0zUsXUrHbMW5FX+Kmeqqn2YdxPTerWmMol5FrgVwta9uqz6/dMx+kSjnD3Buj6HbjxPjRev8A969e81VP/SPahIulEVRTvHSmN4jv7I5rvFFjC6VnC6N/I7kz/co9nwvN4LvZebreRl5NVy5E2ZpmuY6onpUztHejv9SGqqapzl6dlY0WNEUWcZRDn464N8lV7EueL/EviemqnbtPbOlvMf70bdx73D+m+NGi4mn9t7d4no6HbOj0el6+287PRG02lU0xRM9UIqLnY2dtVeKafv1az1/69TiybXb8a7a36PbKJp32323jZCeDeAPI3rMZ/jn4p/2dVvodo6Hd269+lPgTsKbSqmJpieqS2udjbWlFraU51U6a9QgfGfLzH17Oqz8TJ8SZVe3bImjpUVz4e71SngUWlVnOdMl6ulje6PJ21OcILwFwNd4Z1K9mXs6i/VcszZ6FFuY23qpnfeZ/3fAk/EGiYWvafViajb6dG+9NVM7VUT4YnwvTCq1qqq25nra2NxsLCx83op+53T181B6nwTVZ1u5gYeX2yO2Rbomujad527u3sp1oXK/TMOma9SvXM29MbbRHQop9iO7M+37T71+jxt4utZVyJ7TXcou7+t1RP8k+pqiqmKqZiaZjeJjvwkqvVrVGUy47LA7jZV7dNn1++Zn9JVzonK+1p2p2sm7qc5FqjfpWu0dDpRMbd2K+r/R72s8Fadn6ZfxsfpY125ERTd3qr6PXE/e7xulI0qta6qoqmeuHXY3C72FlVYWdOVNWecZz6+qfWrzS+V2nWMHJsahk15ddyYm3doo7VVa28HXMT7bxsjlHei7PibVrc29+rtlmYmPcnrW4N4vVrE55uS0wK410xTNnp75+vX4oTwjy9wNCyaMvIuzm5lHXRVVT0aKJ8MU9fX68ymwIq66q5zql33a62N1o8nY05QgnGXAHkk1mc/xz8Tf7Om30O0dPub9e/SjwptjWu0Y1q1v0u10RTvttvtGzlGarSqqIpmeqGLG52NjaV2tnTlVVrr1uhrWk4WtYNWJqNim7ZnrjfqmmfDE96Vcahykibszp+qbW57lF+3vMe3E9fuLWG1nbV2f4ZQ3vDLrfJztqM579J/RVul8pbNF6mvU9Squ0RPXbs2+jv/zTM/yexxlasaZgYGmYFqmxi0xNXQo7nV3PZ7sp0h/MHFqqtYuVTG9NEzRV62/XH8pYtLau0/FLa6Yddrnn5CjLP16z85R3L5d3Nb0/Ey6c2LGRVTv0aqOlT0J647/d+lJ9D4H0zTdMs416K8i7TvNd3pTT0pmfBE9UPa4fyaMrRsSu3MTtbiiqPBMRtMPRYm1qmmKJnqhtRcbCzt6rzTT9+dZeH5FtJ9D1fCVfS4srhfSacW9VGPVvFEzH+0q8HspC4c3+x3/zdX8mkaumrSVidinTFPL/AC6Y7kZm0fB0LoUx2KvnBzP0yfm6FzrDGj49afikAZaAAAAKV7LbiW/oPKuvEw7k272r5NOHVVTO0xa2qqr92KYpn1qpQbsUOVOl5Wh2+M+IMW3mX712qnT7N6mKrdumirozcmmeqaulExG/c237s9Xvdmpp93I5faRnW6Zqt4uoxTc2/uxXbqiJn24iPbhIuxR1/E1flDp+DYuU+K9KruY+RbieuneuqumrbwTTV3fDE+AFxvm7bou26rd2imu3XE01U1RvEx4Jh9AMbdldyt03hS9hcTcOY9OJgZ16cfJxbcbW7V7aaqaqI70VRTV1dyJjq7rRXIXiW/xXyo0DUsyubmZFqce/XM7zVXbqmjpT68xTFXtqx7NPX8SxwdpGgRcpqz8rMjL7Xv102qKaqelPg3qqiI8O0+BMuxWwLuDyW0eq/TNM5Ny9kU0z3qZuTEe7FO/tgtsAAAAGb+Z/ZG5fCPMXK0LA0THydPwLlNrJuXblUXbs7RNXQ26qdt9uuJ323BojUcLH1HT8nBzrNN/EybVVm9aq7ldFUTFVM+tMTMIR9xvl56k9N97P0pJxFr9Ol8EanxFYs9voxNOu59Fqqeh2yKLU1xTM9e2+23f2Zq8ttk+o+z+8Z+zBeP3G+XnqT033s/Sfcb5eepPTfez9KjvLbZPqPs/vGfszy22T6j7P7xn7MF4/cb5eepPTfez9KQcKcG8PcJeKvI3pONp3irodu7TEx0+jv0d+vvdKr3WbvLbZPqPs/vGfs1sch+bd3ml4+dt0ejTPG3tG3RyJu9s7Z2z/AHadtu1+v3QWwAAAAAAACneyP5V3OYegY+Zo8URr+mxVNmmqYpjItz11W5nvTvG9Mz1b7x1b7xljgnmVxvypzcjS8equ1at3J7dpeo2Zmimvvz0eqqmZ9aY39d+hLweKOD+HeK7VNviLRsHUOjG1Nd61E10R/u1/fR7UgzNjdlnqdNqIyuFcO5d266reXVRG/sTTP80a4v7JrjDWsS5i6RYwtEtXImJu2Im5eiPWrq6o9mKYnwS0Fe7HjlrcuTVToV23E/3aM6/t/nXL3uHOUPAXDt+i/pnDOFF+id6bmR0siqmfDE3Jq2n2AZp7Hfk7qnE/EOJxTxRj3rOiWLsZNuMiJ6edcid46p65o365qnu9yN95mNpAAAAAAAACpOevOTD5a41nCw7FvP4gyaO2WseuqYt2aOuIrubde0zE7UxtM7T1wD1eMuS3AvFmTcytQ0WjHzbk71ZOFXNiqqe/MxT5mqfXmJlCvKscDds6XjhxFt/h8U2dvmt/83N2MPMniLmJd4pucSX7FdOHON4nt2bMW6bfT7b0o8M/eU92Z7j3Of8Azbt8tdIx7Gn2rWTr+dEzj2rn3lqiOqblcR1zG/VEdW87+CQevwRyc4I4NybeXpWj0Xc+3O9OVl1zeuUz4ad+qmfXpiJWEwJa7IPmTbzvFM6/TXT0t5sVYdntcx4Noo329id/Xaq5Ec2MbmZot+MizbxNcwuj4qx6J8zVE9y5Rv19Gdtpjr2n2YmQtEAAAAAAAFIeVk5f+DV/jcfVPKycv/Bq/wAbj6qz+OOMdE4I0SvVOIs2nGx4no0U/fXLtX+GinuzP8u7O0M0cUdldqVzIro4W4fxLGPE7U3dRrquV1R4ejRNMUz628gsjysnL/wav8bj6p5WTl/4NX+Nx9VStjso+Ord2KrmJoV2jv0VY1yP84uLS5d9k7outZdrB4twZ0W/cmKacui52zHmf97q3o/zjwzALC5c8nuF+X2t39V4fjO8VXserFq7ff6dPQmqmqeraOveiFivm1cou26Llqumu3XEVU1UzvFUT3JiX0AAAAAAA8zifRMPiTh7UNG1Oia8PNs1WbkR3YiY7sevE7THrxD0wH578U8M8Zck+NKMnHvZGLVRVMYepWKf9lkUeCd94327tFX+cbSsbQ+yt1/GsU0azw/p2fciNu2WLtWPNXrzExVG/sbNdajgYmp4dzE1HFsZeLcjauzftxcoqj16Z6pVpqvIHlxqN6q7Vw/GNcqnefEuTdt0+9irox7UApnVOyy1W7Yqp0vhbCxr0x1V5GXVeiPaimj+arJr4654cY26a5vajlx5mJ6PQx8O3M92duqin/Odu/LWmndj3y3wrsXJ0KvJqjriL+Xdqj3OlET7aytF0fTdDwacLRsDFwMSnrizjWqbdO/h2iO764PF5Z8HYfAfBmBoODV2ztFM1Xr0xtN67V11V7ez3I70REd5KAAAAAAABFOaHBWFx/wbmaFn1dqm5tcx78RvNi9T97XEd/uzEx34mYYhmvj3kdxZdt267+m36urfo9PGzKI7kxvHRrjr9mnfvS/Ql09X0rT9Zwq8PV8HFzsSv76zk2qblE+1MTAMlad2V/EFuzFOo8O6XkXY7tdm7ctRPtT0nj8Vdk7xjq2JcxtJxsDRqK42m9Zpm5ej2Kqp2j2ejv67RObyE5a5l6btfDVFuuZ3ntOVft0+9priI9x6nD/KDgHQL9N/TeGMHt1E7015HSyJpnwx2yatp9gGY+QnJ7VuN+IbPE3FtrIp0Ki74pqryt5uahXvvtG/XNEz11VT3e5HfmNsERtG0dwAAAAAAmdo6wGGuYvJ3mDqvH/E+dg8O5N7CytUyr9i5F61EV26rtVVM7TX34mJblAfnv8AcM5kepbJ+Gs/XPuGcyPUtk/D2frv0IAfnv8AcM5kepbJ+Hs/XWFyA5U8bcNc29B1bXNAv4mnY/b+23qrtuYp6WPcpjqiqZ65qiPbbGAAAAAAAHV1bFnN0vMxKaujN+zXairwdKmY3/zdoBjLsOYt6fzX1nBz6e05/jdds00V9UxVTdt9On2eqfey2a/P/mJx9o2XzGx+NOXtrU9I1Sbnb79GRRbiibvcmuno1TvFUbxVTMbTvPhlcuk9lhp3jdY8d+G8uM6KdrviW7TNuavDT0uuInwTvt4Z7oNNjN/lsOH/AFO6r8Jb+k8thw/6ndV+Et/SDSAqXlJzu0vmVxHk6Pp+k5uHdsYlWXNy/XTNM0010U7dXf8ANx7i2gAAAAAAGGOd+r6rzQ531cPaXVNy1i5U6Xg2pq2opqidrlyfZqiqZn/DTHgbnYd5P3bek9lL2vVJii545Z2N0q+9dqi7THtzM7e2DR/Lnkdwfwdp9nt+nY+r6rFMTdzM21Fzerv9Cid6aI8G3X4ZlYVzQ9Ju2e1XdLwa7W23Qqx6Jp9zZ6IClea3Y/8ADPFGmZGRw5hY+i65TTNVqrGp7XZu1f4a6I6oif8AFERMb79fcU/2I/FWdw/zDy+D9QmujG1Dtkdor/8AZZVqJmfY3ppqifDMU+Bsph3ge9b1jstPFOlTFePd1vLvUV0dyqiO2VTV7ExEz7YNxAAAAAAAAwpzbzdU5r8+7uh6fc3ot5c6Xh01T5i3RRMxcuexvFdcz3dojwQ1dy55UcK8CYFm3p2nWcnUKaY7bqGTbiu9XV35iZ+8j/dp2j2Z62WOVGRa4e7KSbeqzFuY1PNxOnX1bXK+2UU+7VMR/wAzcgP5VEVUzTVETExtMT31V81uSfDPG+l5FeJg42l67FM1Wc3HtxRFVfei7THVVE9zfux3p702qTMREzMxER1zMgxd2KPEOfwvzUyuEtQmu3Z1Dtti7Yqnqt5NmKp39namun1948ENosOcAZFviHsr6c7SpivGv6xlZNuunuVW4i5V0vbiN/bbjAAAAAAAV9z+o1m5yl12nhinUatXntHaI0+K5v8A9ot9Lo9DzX3vS3272/eWCA/OHUeCeYmp5lWXqXDPFuZlVbRVeyMDJuVzt1RvVNO7vxoPNamIiNK45iI6oiMbL+h+h4D88PGLmv6Vcc/F8v6Dxi5r+lXHPxfL+h+h4CmuxVxOIcPl7qFvizH1WxnTqlyqinU6LlFybfarO0xFfX0d4q9bfdcoAAAAAMi+Wy1f1L4Hxmv6GulV+V95Y+pn/wA/lfaApny2Wr+pfA+M1/QqTmNzEq4u4uxuJsDSreh61ammqu/iX6p7ZXTt0K+uI2qjbbfvxEeBsHyvvLH1M/8An8r7Q8r7yx9TP/n8r7QFG6T2VfEWNp1izqOh6dm5VFPRryIuVWu2evNMbxE+Hbq9aHc8tlq/qXwPjNf0Lm8r7yx9TP8A5/K+0PK+8sfUz/5/K+0BTPlstX9S+B8Zr+hY3Irnfncy+LsvR8zRsbBt2MGvLi5avVVzM03LdG20x/vzPtJB5X3lj6mf/P5X2iQcFcruDuCdVu6lwxo/iHNu2Zx67niq9d3tzVTVMbV1zHdpp69t+oE0AAAAAAABTnPTkjh8xqqNU03It6dxDaoi322umZtZFMdym5t1xMd6qN526pieraV8k+FtQ4L5Z6RoGsVWKs7Em92ybFc1UT0r1dcbTMR3qo7yS8Ra/pPDem16hr2oY2Bh0ztN2/XFMTPgjvzPrR1ulwTxjofG+l39R4ZzJzMKzfqxqrs2q7fm4ppqmNq4ie5VT17Az9zr7HLL1XXMrXeBK8fpZVc3b+nXq+17XJneardXc2mevoztt17Tt1RV2kdjpzGzs2mzlaTj6famdqsjIzLVVFPtUVVVT7UNs8WcUaLwjpNepcR6hZwcOmejFdzeZrq/w00xvNU+tESrrSuyJ5d6hn04s6pkYnSq6NN3JxqqLcz69Ub7R687AkvKDlxp3Lbhnxuwa5ycy/VF3My6qejN6vbaNo71Mde0evPfmU5fGPetZFi3ex7lF2zcpiui5RVFVNVM9cTEx3Yl9gAAAACn+PuyA4X4I4tz+HtU0/Wr2Zh9r7ZXjWrVVuenbprjaarkT3Ko73d3R/y1XBXpTxH8BY+1BUfG2JRhdl1Zp1SIjHua3h3t6/vZpq7XNPtbztPsS24wxz/5i8G8xbmDquhYet4Ov4sRam5fs2qbd21vvETNNyZiqmZmYmI78xPemLB4A7KXExdBs4vG2mZ+RqNimKPFWDTRVF+I/vVU1VU9Grw7bxPd6u4DUwz/AOWq4K9KeI/gLH2ryeJ+yr0WNHvxwvoupVapVHRtVZ9Nui1RP+KehXVNW3g6t/DAK55v4lGo9lXTiaZETdu6hgUV9DuRc6NrpT7Xf9iW3GHexz4g4ep5oUa1xhk52XxLqGXFjCiLMVW+3X6ujN2urfu71TERttETM+DbcQAAAAAKt7IPmVmcteFcTM0rEsZOfm5HaLc5ETNu3EUzVNUxExMz1RERvHd3720haQq7sfOZOZzJ4Tys3VcSxjZ+HkeJ7k48TFu5HRiqKoiZmYnr2mN57m/f2iAc3OyE1fgfmFq3DuHomBlWMPtXRu3blcVVdOzRcneI6u7XMe0C2eM+VXBnGN6rI13Qse5mVd3KszNm7M+GaqJjpf8ANugtXYxcATc6UVazTH+GMuNvk7qw8thr3qb0v4W4eWw171N6X8LcBffCfJbgPhfIt5On6DZvZdE7038yqq/VTPemIqmaYn14iJWKx/5bDXvU3pfwtx7HBvZNa1r3F+h6Pe0DTrVrUM6xiV3KLtczRFy5TTMx68bg1QAAAAAAAAx/zZ7Hbi7M4p1zXdAu4Op2dQzb+ZGPFztN6jtlc19HarzM7b7b9Lr8DYADAfCfFHGHJjUejm8L4lquau7qWm9G5Ph6F+IiqY/5pj1l7cI9lLwzqHQtcS6bm6Penqm7b/8ASLMevO0RVHsRTLQOXi4+Zj14+ZYtZFiuNq7d2iK6ao9eJ6pURzT5ccmLUXa9bysDhzN7s+IcmLVz2rHmon2qAW9wxxjw5xTai5w9rWDn9W80WbsTXTH+9R99T7cQ95+afF+JoGj6zT5DeIMvVbFM9KnIrxKsWqie9tM1bzPr7Urh7GjmZxjqHMrRuHNS1vKz9IyYvdst5W12qOhZrrp2rqiao66Y7+wNlgAAAPH4v4b0zi7h7L0XXcft+BkxEV0xVNNUTExMVUzHcmJiJewAhXLPlnw7y5xsy3w9ayJu5dVM3r+Tc6dyqKd+jTvERERG89yO/wBe7rcf8pOFOPdZs6pxHi5N7Ls49ONRVbyKrcdCKqqojaPXrqT50ta1bA0PTL+o6xmWcPBsU9K5evVdGmmPp8Ed2QVR5W7l16X53x259J5W7l16X53x259Lyda7KLgrCyK7Wn4er6jTTO3brdmm3bq9jp1RV7tMPL8tfw56ntX9/b+kEq8rdy69L8747c+k8rdy69L8747c+lFfLX8Oep7V/f2/pPLX8Oep7V/f2/pBo4AAAAAARTmjxpjcAcGZuv5ePXldpmmi3Yoq6M3K6p2iN+9HfmevqjvolyK5wWuaFOp2L2meNufg9CuaKbvbKLlFW8RMTtExMTG0x68e0Ek415XcHcbara1LifR/F2basxj0XPFV61tbiqqqI2oriO7VV17b9aP+V95Y+pn/AM/lfaOlzh54YnLTibG0fJ0S/n138OnLi7bvxRERVXXR0dpif8G/toL5bPTfUpmfHKfqgsfyvvLH1M/+fyvtDyvvLH1M/wDn8r7RXHls9N9SmZ8cp+qeWz031KZnxyn6oLH8r7yx9TP/AJ/K+0WozJ5bPTfUpmfHKfqtNgAAAAAAAAxf2SuRxvm8y+ItJwfH/J4dq8T9DGtUXa8af9haqnaIjo/f7z7O6rdExuPtBpu06HZ4p02LsxNyMOjIs9Pbub9Hbd+kQD88PHjmx6Y8c/D5f0njxzY9MeOfh8v6X6HgMJcuNV5m3OYXC9GpZ/GVeDVqmLTkU5F7Km3NubtPSivedujtvvv1bN2gAAAAAzzzW7HjK464+1TiO1xFYwqM3tW1irEmuaOhaot93pxvv0N+532hgGTPKl53quxviNX1zyped6rsb4jV9drN1NX1PB0bTb+oarlWcTCsU9O7evVxTTTHrzPuAyv5UvO9V2N8Rq+ueVLzvVbjfEavrrw4C5v8L8d8UZeh8N15t+9j49WVORXY7Xaqoiumnq3npb71x3aY76ba3q2BoWlZOp6vlWsTAxqOndvXJ2ppj/rPeiI65mdoBlnyped6rsb4jV9d63CHYw5mgcWaLrNfFGPfp07NsZc2ow6qZri3cpr6O/T6t9tt3u5XZUcHWs+bNnTNbv41M7eKKbVunpevFM1xO3s7T6y3uBeNNC440aNS4czacmxE9G5RMdG5aq/w10z1xP8AlPe3BIgAAAAAAAYK5v4/MHWuNeJcK/j8U5+jW9WyasWzXbv3bFNEXa4omiNppiOj3Nu93EY0rT+Y+j484+k4nF2DYmrpTbxreTapmfDtTERu/RwB+eHbubH5Tjn32Wdu5sflOOffZb9DwGNOx9u8wqub2gxxFXxXOl/+kdujOnI7T/Z7nR6XT8z99ttv39mywAAAAAABBOdvG08A8u9Q1ix0Zz6tsbDiqN4m9XvtMx3+jEVVbd/o7MjcnOVOr829YzdV1TOvWNLovTOXn1+bu37s+ammjfu1de8zPVG8dU9xc/ZtTd8hPD9NO/aZ1GZq8HS7VV0f8uknPYv28ajkjw9OL0d6+31XZjuzX26uJ39fqiPYiAfOj9j9y503Hpt16FVm3Ijab2Xk3KqqvZiKopj2oh1eIOx15earjV0YumZGl35jqvYeTXvE/wDDXNVP+S4AGAOO+D+JOR3Hmn5mHmTVEVTewM+3TNNN6I++orp36p2naqneYmKvXbi4E4jscXcH6Tr2JT0bedYpuzRvv0K+5XTv61UVR7SnuzQoxp5Y6bXd6PimnVLcWZ7/AF27nSj2Noj3Ie32JdV2rktpsXN+hTk5EW9/8PbJn+c1AuMAAAAAAAFQdkRynnmNoljL0mbdriHT4mLE1z0ab9ueubVU97r66Z7kTv4ZmIp2IuhcTcOV8WabxPg6ng27U43ie1lU1Rb33vdObe/mZ/u7zT6y3tT5jcJaZxL5H8/XMaxrPbLdrxLVFXS6dyKZojubdcVU9/vpYDLnZP8AJnUtV1i5xdwjh15dy9TEZ+HZje5NVMbRdop/vbxERMR17xv17ztRdfHvMSnD8Ya9d1+mjo9q8TTcri5t3Oj/AItu9t7T9FwGUOxj5Mapi69j8XcW4dzCt4sTVgYd+no3K7kxt2yumeumIiZ2ieuZ2nuR16vRDUuZXCOmcWUcM5+s27OuV3bVmnFqtXN5ruRTNEdLo9Hr6VPf76XgAAAAAAMU9ltxhm69zEjhfFruVafpXQoixRvPbciumKpq2juzEVRTHg81t3W1mJuOsOjS+y4x51SIjFu6zh5MVV/ezTV2uYn2Inqn2JBY/K7sZtHxtMx83j2budqF2mK6sC1dm3as7/3aqqdqqqo7+0xHe6+6tGnkxy7i12uOFNP6PhmKpn3d91ggKC4+7GbhbVcC9c4Sm7oupRTM26Ju1XceufBVFUzVTv4Ynq8EqH5H8Q6ty15xY+k6hFzHtZOXGmajjVT5neaujTV4PM1TExMd7fbqlvVibm1h0ax2V1GFpkRVcu6hg27k0dyKootdOfaiOv2JBtkAAAAAAAFR9kTyrq5jcPWL+lzbo1/TulVjdOejTeon761M97faJiZ6onwRMzGTuFeO+OuUmqZGm49y/hTRXvf03OtTVbmrw9GeuN9vvqZjeNuuX6GvI4i4Z0PiXHixr+k4Oo26fvYybNNc0f8ADMxvHtAypjdlfxDTaiMrh3Srl3brqt3LlEb+xMz/ADRvi/skeN9exLmJg1Yei2LkdGa8Kirt0x/x1TO3s0xEtLXuQfLO9cmuvhi3Ez3qMzIpj3IuRD3+HOWHBPDd+i/o/DWnWciid6L1dvttymfDFVe8x7UgzP2OvJbU9a13D4p4sxbuNpGNcjIsWcimYuZlyJ3pmaZ6+hv17z993I3iZlskAAAAAAAGReys5o5+Zr13gjh/IuWsLH2oz6rM+ayLtURPat46+jETETHfmZie410w5ykx7Wu9lJNeq0xcq8c83K6NfXvco7ZXT7lURP8AygsHsdOSXEvDXFWmcWcQVY2FRbtXNsGZmq/tXbmmOltG1P32+28z4dpaiAGU+yc5QcRapxFqnG2jTZzMTtVubuLbmYv26bduKZqiNtqo8zv1Tv60pD2KPNTL4lx7/CvEWTVkajh2u3YeTcq3rvWYmImiqe/VTvG092Yn/d3nRbD3Adm3oPZZeI9JiKMa1rOXjUUU9ym3PbKZp9iInb2gbhAAAAAAAB/KqYqpmmqImmY2mJ75bopt0U0W6aaaKY2pppjaIjwQxpzt5/a3q+vZOj8D513T9IsVzZjKxp2vZVUTtNVNUddNO/c6O0z3Znr2jRPY/V6rc5Q6BXxBVnV6nVF+b1WdNc3p/wBvc6M1dPzX3u22/e2BNtW0nTtZxfE2r4GJn4++/asqzTdo39iqJh0dE4S4d0G9N7RNB0rTr0xtNzFxLdqqY9mmIllHsh+cmt6vxdlcMcIZuTiaZh3ZxrleHVNN3LvRO1UdKnr6MT5mIju9c9e8bVxj61zK5dZuLn37vEWk9sq3opzqLtNq935iaa/M1ex3QfogIRyd49x+YvBONrNu3TZy6apsZlimd4t3qYjfb1piYqj1p27sSm4AAAAAADMXZac07un9s4G0iixVVfsxXqN65bivo01ddNumJ6onbaqau7G9O20tOsLcwtJp4g7KjI0rU95sZesY9m7EztM2pi3G3t09QIFw3y54w4lw6cvROHdRy8Sr72/Fro26vYqq2ifaez9xTmN6lc731H1n6FY9m1j2LdnHt0WrNumKKKKKYppppiNoiIjuREPsH55fcU5jepXO99R9ZIuXPKHj3TOYXC+fncNZlnExdUxb967VVRtRRTdpmqqfNd6ImW6wAAAAAAB4PH2uTw1wTrutURFVzBw7t+3TPcmuKZ6MT62+z3kT5s6Ve1zlnxNp2LTNeRfwLsWqI7tVcUzNNPtzER7YMPcrOAdY5ucZZdurNm3TG+VqGoXom5MdKrwbx0qqp32jeO5PgaKsdipwbTapjI1jiGu5t11UXbNET7U2p/mjXYO5OPFPF2LM0xl1TjXYjv1UR2yP8pmPfQ1QCgfKq8EemvEnxix9ieVV4I9NeJPjFj7FfwCAcqeVWh8svHTxhytSyPHHtXbfFtyivo9r6fR6PRop2+/nfffvJ+AAAAAAACjueXPDK5acWYmj4+h2NQov4NGXN2vIm3MTVcuUdHaKZ/wb7+uvFB+OOVfCHHGrWtS4m0yvLzLViMeiuMm7b2txVVVEbU1RHdrq6/XBQXltNQ9SeJ8dq+oeW01D1J4nx2r6i3PK8ctPSC78eyPrnleOWnpBd+PZH1wU3ndljrVzHqpweGtOsXpjzNd2/Xdpj/liKd/dVrwno/EnOvmdTd1Gu7lV37tNzPy4p2ox7Ed6NuqOqNqae/Pty1njdj/y0sXIrjhztlUTvEXMzIqj3OntPtrD0HQ9K4fwKcLQ9OxdPxKevtWNaiimZ8M7d2fXnrB6Fuim3RTRRTFNFMRERHciH9AAAAABSnPznHn8stX0rDwdKxc6nMsVXqqr1yqmaZirbaNl1olxry44U43ysbJ4o0mM69jUTbtVTfu2+jTM7zHmKo36/CDG/N3nfqPMrhvG0fO0jEwrVjLpy4uWblVUzNNFdG3X3vNz7jv8s+yA1TgPg7D4fxNEwsuzjVXKou3btVNU9Ouau5Hspr2UPLHg/gvgDT9R4Z0enBzLup28eu5GRdub25tXapjauqY7tNPX3ep7PY+cpOCOK+Vel6vr+h05eo3rl+m5enJvUdKKbtVMdVNcR3IjvAjPlsdc9TWm/D1nlsdc9TWm/D1rt+4Fyz9TFHx3J+0PuBcs/UxR8dyftAZS5t86dd5ladi6bm4eJg6dYuxf7Vj9Kqq5ciJiJqqme5EVTtERHd7/AFbay7HHhzM4Z5R6Piapars5l7tmVctVxtNuK6pmmJjvT0ejvHemZh6nDfKbgXhvNt5mkcNYVrKtz0qLt3pXqqJ8NM3Jq2n14TgAAAAAABQHZZcd63wfhaBh6PXi+JdVoy7eZayMei9Tdppi1ERMVRPV5ur3V/urnabg6h0PF+HjZXa9+h261TX0d+7tvHV3I9wH5s8HcacQcGanczuGNSu6feuR0a6aIiqiuO9FVFUTTO2/VvE7Jt5YXmZ6oqPiGP8AZty+RzQ/SbTfitH0Hkc0P0m034rR9AMNeWF5meqKj4hj/ZnlheZnqio+IY/2bcvkc0P0m034rR9B5HND9JtN+K0fQDq8vtRytX4C4a1LULnbczM0zGyL9zoxT0rldqmqqdo6o3mZ6o6nvvmzbos2qLVmim3aopimmimNopiO5ER3ofQAAAADz+ItKs69w/qekZVdy3j6hi3cS5XbmIqppuUTTMxvExvtPfh6ADPflU+D/TniD4Sz9meVT4P9OeIPhLP2a2uOeYHDHA1i3c4m1WziV3I3t2Iia7tyPDFFMTO3e37nrq6r7Jvl/TVMROr1RHfjEjafdqB5XlU+D/TniD4Sz9meVT4P9OeIPhLP2b1PLO8AeDWPisfWcd7soOAqKJqps63cmP7tGLRvPu1xAJlyl5U6Pyx8dfGXM1DK8ce1dt8V1UT0e19Pbo9Gmn/HO++/chYStuTvNbD5n3tcnTtMyMLG02bMU137kTXd7Z0+7THVTt0PDO+6yQAAAAAAGFeBNMscddk3ft61RF/Gu6pl5V21XG8VxbmuqmiY78b00xt4G6mE+K72Zyg7I7J1Wceq5Yt51ebbo7kXsa/0ulFMz34iuqnf/FT6wN2RERERERER3IhhnSrFHNLsoLk5URkafd1K5cqirrpqxrET0aZ9aqm3TT/zLq457I/hCngnNr4YzsjJ1zIsVW8fHnGrtzYrqjbpV1THR8zvv5mZ3mPbQfsKeF7l3Vdc4ov25ixZtRgY9Ux1VV1TFde3rxFNEf8AODWdVNNVE0VUxNMxtMTHVMMPcu8ajhfsraNP06Ohi2dWysS3RHci1VFymKfaiY9xrPj/AJi8NcDadkX9b1PHpyrdHTowaLkTkXZ26opo7vX4Z6o78spdjfh5vG3Pq9xJlW/M49eRqeTVH3sV3OlFNMT/AMVe8R4KZ8ANuAAAAAAA8XjXWo4c4Q1rWZpiqcDDu5FNM9yqqmmZiPbnaPbBXPN/nvofL7Nq0rHxq9X1umIm5j27kUW7G8dXTr2nae5PRiJnbu7dSZ8p+LLvHHAGlcRZGLRiXc3tu9miqaop6F2uiOue71U7+2xtyM5eXubfG2o5WvZd+cDHnxVqF6mf9peuXKpmKYnvTVMVTM+CJ8MNq6fp+jcvuCbmPpticXRdJx7t+LfbKq5ppjpXK56VUzM7zNU9c98Fc87eeun8vM2NH07Dp1TXZoiu5bqudG1jxPXHTmOuapjr6MbdU7zMdW9ZcNdldnxqNunibh/Eqwaqtq7mBXVTctx4YprmYq9jePZQLk7wnc5yc19QzOI67lWF0q9Qz5oqmJrmqrzNqJ70TM97+7TO23UurnhyK4Vt8v8AUtU4V0ynTdS0uxVlR2q5XNN63RG9dNUVTPX0YmYnu7xAL50LV8HXtHxNU0nIoycDKtxctXaO5VE/ymO5MT1xMTDvMz9hPxDeydD4g4fv1zVawrtvKx4md+jFzpRXEeCN6Inbw1S0wAAAAAAA4svIs4mLeycq7Rax7NFVy5crnamimI3mZnvREQ5VU9lDql3S+S+ueJ6pouZU2sXpRO3ma7kdKPbpiqPbBRHMzsluIdS1S/jcE10aVpVuqabeRVaprv34/wAU9KJimJ70RG/r+Cvp51cxZmZnivP9qKPqrp7DrgPSczRtQ4s1TEs5eZTlTi4kXqIqizFNNNVVdMT1dKZq237sdHq7suPs5Y2p4J2jqjxbH/04KZ+7TzE9Vef7lH0OLI5wcwsujtVfFmqx0ur/AGVzoVe1NMRLdPKaYnlZwdMek2HH8ChSXZccucKNFjjjRrFOLqGLeopzptR0e20VVRTTcnb+/FU0xv3Zirr7kAl/Ym+O1XLXNv694unLyNUu3YuZvT6dymbdqIq3q65jeJ6/WldKsux342v8c8tcTM1C52zU8O5VhZVc925XTETFc+vNNVMz6+6zQAAAAAAcGoZmPp2DkZudeosYuPbqu3btc7U0UUxvMz60RDFXNrn9xFxdql3TOEL2TpeizX2u14n3pycrr2iaqo66d+9TT4evdc/Zh67e0vlfZ0/GrmirVMyixdmJ23tUxNcx76mj2t3l9iNy907C4StcYZuPbv6rn13Ixq6438T2qapo8z4Kqppq3nu7bR4dwoHTeSnMrXKPFlHDeZ/tPNTXmXrdiud+/MXKoq/ycOp8qeZHCX/7wu6BqeNNnzXijBuU3Zt+vvaqqmPZfoaAx/yQ7IbUsHU8bRePcqc3Tb1UW7eo3f8AtceZ6om5V/fo8Mz1x3d57jYETExExMTE9yYZN7MTl9p2m2sHjDSce3jXMrI8S51FuNqblc0zVTc270+ZqiZ7/V3997o7HLXr3EPJ7QMnLrmvJsUVYldU9cz2uqaaZ3789GKfbBZQAAAAAAPL4p1zE4a4c1HWtRqmnEwbFV+vbu1bR1Ux68ztEevIOTXNb0vQcKczW9RxNPxYnbtuTdpt0zPgiZnrn1nBwvxLo/FWnV5/D2faz8Oi7Nmbtrfo9OIiZjrjwTHusI3p4z58cwLs2KZyL9W9VNFdc04+DZ36o370R1d7eqfDLYfIzgHK5c8E1aLn5tjMyK8qvJqrs0zFNPSppjoxv1z973erugnmdl2MDCyMzLuRaxse3Vdu3J7lNFMbzPtREvM4Z4p0LijFqyOHtWw9RtUdVfie7FU0f8Ud2n24c/Eum1axw5qumUXItVZuJdxouTG8UzXRNO+3f23YT4p4S4z5FcWYGpWcmmnpVTONnYszNq9EddVuuJ273dpnu97fbcG/hGOWnF2NxzwVpuv4lMW/FNG161vv2q7TO1dPtTE7eGNp76TgAAAAAArfsgeN7nAnLfMz8Po+OOVXTh4k1RExTcqiZmrae70aaapjvbxCq+xY5X6bqOiTxvxPj0alm5t654koyY7ZTRTTVNNVyYnu1zVFXXPc23juvR7NnHvV8C6DfoiZsW9RmmvbvTVbq6PyZSfsUeIsPWOUmBp1m7T4t0mu5j5FrfriKq6q6KtvBMVd3wxPgBZvkY0H0k0v4pb+g8jGg+kml/FLf0PXAZA7J7l1icCanpXGXCVm3g2L2VFu9jUURNq3f2mumqmmero1RTVvTtt1dzr2XRwxw7wVzY5aaXquocN6ZRVnY/8AtK8exTauWbtMzTX0K6YiqNqqZ28Mbb7oT2afEOHY4P0nh+LlNWoZWZTlzbid5otUU1x0p8G9VURHh2q8CW9ifj3rHJXS6r0TFN6/kXLe/wDh7ZMfziQZntYuZyV5+Y2PTkV14+Hl0RNyert+Jd233jub9CqfYqj1m+GIuylmnXOe9rTdP83kxZxcKqKeue21TMxHs7XKW3QAAAAHg8f6lk6NwJxHqeBVFGZhabk5NmqqmKoiui1VVTMxPd64jqe8+b1ui9artXqKblqumaaqKo3iqJ7sTHfgH5pcW8Y6vxTxFTrupXLNGqx0ZnJxbUWKpqp+9qno7eajq813eqPBCY4/P/mXYsW7VHEk1U0UxTE3MOxXVMR4apo3mfXlunyOaH6Tab8Vo+g8jmh+k2m/FaPoBhrywvMz1RUfEMf7M8sLzM9UVHxDH+zbl8jmh+k2m/FaPoPI5ofpNpvxWj6AUv2KvMPibjzyUeSnUYzfEXiXtG1i3a6HT7d0vvKY336FPd8C/XVwdNwdP6fiDDxsXtm3T7Tapo6W3c32jr7s+67QAAAAAAMQ8bYFHluKMbVqYmxe1vErmK48zXRV2uaY9id4ht5knsuauFsjiK3madrdGLxnpUW7eRh9puxN2iYi5bqpuRT0enTFcT3euJ233piEx5c9kvw5mcP2bfG127p2sWaYou3Ldiq5ayP9+noRM0zPfiY28HrBoUVJ5Ynlr6eXviN/6h5Ynlr6eXviN/6gLbFX6Pz35faxq2Fpmn6zduZmbfoxrFE4d6npV11RTTG807R1zHXK0AAAAAAAH8qpiqmaaoiaZjaYnuTD+gMLc3eXfEPKXjWrXuGJy7Ojzdm7hZ+Nv/6N0v8A2Vcx3Nt5jr6qo9uI1fpenxzA5L6bicQXZu3NZ0axVkXopiJ7ZXapq7ZERtG8Vea27m8JzVTFVM01RE0zG0xPfLdFNuimi3TTTRTG1NNMbREeCAfntTk8ccjeNMqxYuXMDKnzFXSo6ePmW4nqqiJjaqPBPdjeY6p3h/OOOa/G3MizY0jUcjtmNXcp6ODg2OjF6vfzO8RvVVO/cjfbfvbt/atpOnazi+JtXwMTPx99+1ZVmm7Rv7FUTDo6Jwlw7oN6b2iaDpWnXpjabmLiW7VUx7NMRIK97GrlzkcAcF3a9Xoi3rWqV038m3vv2mmmJii3M9+Y3qmfXqmO8t0AAAAAAARjmNwXpnHvC2TomsUzFu5tXavUR5uxcj72un143mNu/EzHfYn4t5Z8fcrNZrzcOjPixame1arpdVfRmn/emnro9eKur2W0eLuZHCXB+pW9P4k1qzgZlyzF+i3XbrqmaJqqpirzNMx3aao9pLbddNy3TXRO9NURMT4YB+f2Lz75l4tmLVvie5VTEbRN3EsXKvdqomZefl6/zG5pZEYFeVrOub1RvjWKJi1E96aqaIiiPZnuP0DyNG0vJuzdyNNwrtyZ3mu5Ypqn3Zh3LNq3Ytxbs26LdunuU0UxER7UAonseuR/kHu08QcTzavcQ1UTTZs0T0qMOmY2nzX96uY6pmOqI3iN9918obxnzN4Q4L1Ozp/E2rxg5l61F+iice7X0qJqmmJ3oomO7TPf7yZRMVRExMTE9cTAAAAAAADDvP8Au5fHPZD+MFq70aKL+NpWNv1xb6XR6VW3/FXVPsRDcTDnOqu9wN2S1Wt3bVVVinMxtUtxH/tLe1PSiP8Amprp9oGyODuF9K4P4fxtH0LFox8SxTt1R5q5V366579U9+f+j23S0TVcHXNJxdT0rJt5ODlW4uWrtud4qif+vemO9PU7oOpq+mYWs6bkafquLay8LIomi7Zu09KmqJYcsYFfKfslcTBwbtc4uNqVq3TMzvNWNfinzM+GYoubezG7dd+9ax7Fy9kXKLVm3TNddyuqKaaaYjeZmZ7kRHfYV1vUqOZvZM42RpEVXMPJ1PHt2qoju2LPRiq57E00VVe2DdoAAAAAAAKn7KTU72mcl9a8TVTRXlV2sWao7vRqrjpR7dMTHsSpbsV+U2icW6bncScUY3i3Hs5HiXGxK6piiaqaaaqq6oj7776IiO53d4nqaH538LXuMeWGuaRh09PNqtRex6e/Vct1RXFMevV0Zp9tUHYZcV4lGkarwhmVxY1O1k1Zli3c8zNyiaaaa6Yjw0zRvMd3ar1pBdlPLTgammKY4O4d2jw6dZmfkv79zbgf1HcOfu2z9VLAET+5twP6juHP3bZ+q9zQ9E0rQMSvF0PTcLTcauubtVrEsU2aJrmIiapimIjfaIjf1oegAAAAAAAAAAAAAAAAAAAAAAAAAAAAAAAAAAAAAAAAAAAAAAAAAAAAAAAAAAAAAAAAAAAAAAAAAAAAAAAAAAAAAAAAAAAAAAAAAAAAAAAAA6es/wDc+d+YufJlj3gL+yah+lT8mlsLWf8AufO/MXPkyx7wF/ZNQ/Sp+TS4772axdGN88JSgB5L6IAAAAAAAAAAAAAAAAAACN6hxtw9p+bexMzUO15Fqro10dpuTtPsxTs6/wB0Phf00/8AL3fqpIsrSeuKZ+TjqxC6UzNNVrTEx/dH1SwRP7ofC/pp/wCXu/VPuh8L+mn/AJe79U8jaezPyY9JXP8AOp/+UfVLB4uh8UaPrmRcsaVmdvu26enVT2qunaN9t/NRHhe00qpmmcph02VrRbU7dnVEx3xOYAwkAAHl6xomHqlEzeo6F7bqu0dVUez4XqI1rXFeNidK1hbZF/udLfzFPt9/2gRnUNM1Dh7Jpv27kxRvtRetz3fWmP8Ao/uo8SZ+oY9GPvTaiY2r7X1TXP8A+fefOPjanxJl9OuqqqmJ2m5V1UUetH0Q9XUuDareNTXgXpu3aY81RXtHS9jwexPug+tD4Rmro3tUnaO7FmmeufZn6ExsWbdi1Tbs0U27dPVFNMbRCvNJ1/O0i54nyKarlmidptXOqqj2J73sJzpeqYup2uni3ImY++onqqp9mAd4AAAAAEN4g4lzdP1e/jWKbE26OjtNVMzPXTE+H13n+THUv8GN7yfpTbI0zByL1V2/iWblyru1VURMz3nH4y6b6Bx/eQCAarr+TqmPFrKtY8xE701U0zFVM+t1v7pnEefp+PFm1VRctx97FyN+j7CfeMum+gcf3kHjLpvoHH95AIb5MdS/wY3vJ+k8mOpf4Mb3k/SmXjLpvoHH95B4y6b6Bx/eQCK6dxXqGTqGLYuUY8UXbtNFW1M77TMR4U6dG3pGn2rlNy3h2Ka6ZiqmqKI3iY77vAAAAAAAI3xpqdzBsWLNNmzet5EVxXTdiZ7m3c2mPCkjr5eFjZnQ8VWLd7ob9Hp077b93+QKw0rV8vS7lVWLXEU1ffUVRvTL1fJjqX+DG95P0pl4y6b6Bx/eQeMum+gcf3kAhvkx1L/Bje8n6XHkcX6jVYuUzRjbTTMfeT4PZTbxl030Dj+8hw5ejabGJemMHHiYoq/uR4CNWtX4ZWl2KFU1cvMmqe7OXv8Aw6F1KX7FSIjl/lxEbRGZPzdC6FhjR8etPxSAMtAAAAHi8Z8OYPF3C+o6FqlMziZtqbdUx3aJ7tNcevTVETHsMKapp3G/IrjWa8e7exLkzNNrKop6WPm2t+5MT1THc3pnrifB1S/QV09W0vA1jBuYWrYWNm4lz7+zkW4uUT7U9QMp6P2WWp2bFNOscLYeXeiOuvGy6rET6/Rqpr/m4df7K7WsnGrt6Fw5hafdqjaLuRkVZM0+vERTRG/s7rj1TseOXOfequ06NexKqp3mMbLuU0+5MzEe1s5tG5AcudLv03o0Kcu5TO8eK8i5dp9unfoz7cSDLXL7gnirnXxnXqOr5GVdwqrkTn6pejqppj+5b73S26opjqjq32hvHS8DG0vTcXAwLVNnExbVNmzbp7lFFMRER7kPvCxMbBxbWLhY9nGxrUdG3as0RRRRHgiI6ohzAAAAAK34t5K8F8V8VRxBq+Beqzqppm9TbvTRbvzTERHTpj1oiOrbfbrTniDVbGhaDqWr5lNyrGwMa7lXabURNc0W6JqmKYmYiZ2iduuFJ+Wn4G9L+Ivi1n7UF3atpeJq2i5ulZtvpYOXj14t23TM07266ZpqiJjudUz3FW+Vz5b+lGT8evfWeH5afgb0v4i+LWftTy0/A3pfxF8Ws/ag9zyufLf0oyfj176x5XPlv6UZPx699Z4flp+BvS/iL4tZ+1PLT8Del/EXxaz9qD3PK58t/SjJ+PXvrJhy+5c8N8AeL/Ixh3cbxd2vt/Tv13Ol0Ol0fvpnb7+rueFWflp+BvS/iL4tZ+1T7lXzT0PmZ46eMGPqNnxu7V23xZboo37Z0+j0ejXVv95O++3eBPQAAAAAAAR3j7jHSOBeG7+ta9emjHtz0KLdEb13rk77UUR35nafWjaZnqhlrXOyr4mvZdfjJouk4mJv5mMmLl65t68xVTH+T+dmhreRmceaRodFVU42FhxeiiO/du1TEz6/maKNvZldXLvkNwfw9w7iWtZ0fF1bV6rcVZWRl09sjpzHXTRTPVFMT1R1bz3wUH5aPjv0JoPxa59oeWj479CaD8WufaOlwBw/pGZ2VGVoeXp2Le0enVdTsxh124m1FFFN/oU9HubR0advYhqnUuT3AGfgX8WvhXTLNN2mae2Y9mLVyj16aqeuJBlDVOyL5hat0bFvPxNPorqiKpw8ammqY3/xVdKY9rZu1hrRsOzyW5806XxBh4epaPXcooi/lY9Fc02Lk+Yv0zMeZqpnu7d3o1R4JblAAAAAAAYNydNu82OyRzcDLvV04+VqV63XXE9dGNZ6XVHgnoW4iPXlvJhXh/UrXLPsm8q/rW9rCsankWrtcx97ZvdKKLnsbV01ewDafDPDOi8L4FOFw/pmLp+PFMUzFi3FM17dyaqu7VPXPXMzPXLGHHdF3mt2S93SabtfiWrOjTqZpnfoWLO/bJp97cq9mWueOuOtH4X4JzeIK8/Eu2qbFVeLFF2mqMm5MeYpo2nzW87dzvbz3IZi7DjRL2rcxdV4hyom5RgY1Udsnv3r07b+9i57oNTXeBuGLnDU8PzoeBGkzb7V2iLMRERttvE93pd/pb779e+7IPJGi9wP2SsaHRdqqs05WVpdye522iIq6Mz/AM1FFXtNtalnYumYGRnahft4+Jj0Tdu3bk7U0UxG8zMsS8nrtfG3ZOU6zj26oxq87K1KreOu3b2rmjf26qI9sG4gAAAAAAdHXqbtWh6jTj79unGuRRt3el0Z2/zBhbjnVdb5384pwdIqm5YqvVY2n26pmLdmxTM73KvBvETXVPd73XtENJ8EdjvwRw9hWvHXDnXNQiI7Zfy5nob9/o24noxHs9KfXUh2F1WNHM3UovdHxROl3O09L87b6W3r7f5btpgg+Vyl4AyrM2rvCOj00zG29rHi3V76naf81E87+x0wtL0TL1/gSb9NOLRN3I025XNz/Zx1zVaqnzW8R19Gd9432nfqnVzjyKrVOPdqyJoizFMzXNf3vR269/W2Bm/sOOO8nVNLz+EdSvVXa9OtxkYVVU7zFiZ6NVHsU1TTt/xbdyIaUYi7EXeec96cSKox/EORM/8AB0qdt/b6LboAAAAAAMnx2RXE083I0vxFh+MXjl4g8TdqntvQ7Z0Ol0t/v+/t3O9t31+c5OK83gjlvq/EOl2ce9mYfaehbyIqm3PTvUUTvFMxPcqnv91yfc04O8lvkn8YMTx77Z27xR5rbtnd6fQ36PS36+ltvv177pBxBo+na/pF/TNbxbWXp9/o9ts3fvaujVFUb+xMRPtAx/5avjP0o4d+Bvfanlq+M/Sjh34G99q0hTyc5d1fe8KaZPsUz9L+/cb5eepPTfez9IM3eWr4z9KOHfgb32p5avjP0o4d+BvfatI/cb5eepPTfez9J9xvl56k9N97P0g6HY+cwNT5kcGZur61jYWPkWNQrxKaMSmqmiaabduqJnpVVTvvXPf8CznkcL8M6Nwrp9zB4d0+xp+JcuzeqtWYmImuYiJq9nammPaeuAAAAAACg+yp5h8TcBeRfyLahTh+LfFXb+lYt3el0O09H7+mdtunV3PCoPyw/Mv0/tfEcf6jRPZXceZHCXBOPpml3O1alrNddqLsffWrNMR2yqnwVT0qaYn15mOuHW7G7lLo2j8F4Gv61gY+drOq2aciJyLcXKbFquN6KaYnqiZpmJme717dyAZ/8sPzL9P7XxHH+oeWH5l+n9r4jj/Ubh8jGg+kml/FLf0Pm5wrw9dt1W7mhaVVRVE01U1YduYmJ7sT1AxB5YfmX6f2viOP9R7nDnZO8b6flUTrFGn6vjb+borsxZrmP92qjaIn2aZc3O7hO3yb5maPr3DWPaq0nNmq9bw79MXLcVUzEXbMxO+9ExVTMb9cb9XciWiNb5bcDcyeD8XMo0fDxJz8WjIxs3EsU2r1rp0xVTMzTEdLbfrpq3jug97lhzB0bmLw/wCOWi11UXLcxRk4t3btlivwT4YnvTHVPsxMRMGGeRWZqHLrn7RoGZc2pvZNek5dNM+ZuTMzFuqP+eKZifBM+FuYAABmjsytK4m1Kxw/Ok42dl6LR2zxRbxaKq4pu709Gqumn1t4iZ7nX4evS4Ct+x4xNdweU2jWOJ6ci3nUxX0LeTv22i1056FNW/XHV3InuRtHeZa5jaLzMu8wuKLmm6bxlXg16plVY9WPYypt1W5vVdGaJiNujtttt1bN2gPzw8Yua/pVxz8Xy/oPGLmv6Vcc/F8v6H6HgPzw8Yua/pVxz8Xy/oWJ2Puk8wcbm9oN7iLT+K7Ol0+KO3V51nIpsx/6PcinpTXHR++2237+zZYAAAAAAAKu5pc6+HOXWtY2lanYz8zNu24vV0YlFMxaomZiJmaqo652nqj29upYeharia7o2Fqum3e24WZZpv2a9tt6ao3jeO9PrAo/yqvBHprxJ8YsfYnlVeCPTXiT4xY+xd7yzvAHg1j4rH1jyzvAHg1j4rH1gdHyqvBHprxJ8YsfYnlVeCPTXiT4xY+xd7yzvAHg1j4rH1jyzvAHg1j4rH1gSHlfyV4d5ca/kavoebq9/JvYtWJVTmXbdVEUTXRVMxFNumd96I7/AIVnq55cc4uGOYWuX9K4fjP8VWcerKq8UWIop6EVU0z19KeveuFjAAAAAAAMedlby5z9E4pq440O3d8QZddFeVXZ3irFyI2iK+ruRVtE796rfubw2G+MizayLFyzkW6Ltm5TNFduumKqaqZ6piYnuwDKnLvspfE2n2cPjnTMjJvW6Yp8X4PR6Vz167dUxG/hmJ9pYVXZMcvos9OL2qTV+TjE81/Pb/Nw8ZdjTwbrmTcydJry9Dv1zvNGNMV2N/D0Ku57FMxHrIbT2JNqLu9XGdc2/wDDGmRE+723/oCP81+yWytf0vI0ngzCv6Zi5FM27ubkVR2+aJ7sUU0zMUb+HeZ6+raetJuxE5aZenTd401vHqs1X7M2dOtXI2qmir767t3omI2p8MTVPcmJTrgXsd+CuF8q1mZdq/rebbmKqas6Ym1TPhi3ERE/83SXFVXbtzbpqqppmuejREzt0p2mdo8PVEz7Ug+gAAAAAAAZJ7LDlfnY2tXOONAsXLmLeimdQptRPSsXKYiIu9X92YiN570xvPd6uly77KDU9JwLOBxfps6vTapimnNs3IovzEf44mNq59fePX3nrbCqpiqmaaoiaZjaYnvqk4y7HzgTiXJuZNGFf0jKrnpVV6bci3TVP/BMTTHtRAI1V2VXBfat6dJ4hm5t97NizEb+z23/AKKo5rdkbrHFumX9I4fw/GbTb9M0Xrk3Onfu0T3ad4iIoie/EbzPh23hZNPYocPRd3r4i1abf+GLduJ93b/osDgXkbwPwdlW8zE065n59qd6MnUK4u1UT4aadooifXinePCCv+xO5W5fD9m9xbxBj1Y+bl2u1YWPcjau3anaarlUT3Jq2iIju7b/AOJo9w3srHsXsezev2rd3IqmizRVVEVXKopmqYpjvzFNMz1d6JcwAAAAAAMQ08Xcw/LDRizn6r4s8eO0+IO2V9p7R2zbo9r+97X0Ovfbuea377TXZBalqekcodeztCyMjG1K14n7Vdx5mLlO+Rbirbb/AHZmPYlYfQp6fT6NPT226W3Xt4H9B+eH3SeZnqi4h9/WfdJ5meqLiH39b9DwH54fdJ5meqLiH39Z90nmZ6ouIff1v0PAU12Kut67r3LzUMribNzMzMo1S5aouZczNcW4tWZiI37281e7K5QAAAAAAAQXmbzS4a5dY9qddyLlzNvU9KzhY1MV3q47nS2mYimn15mN9p232Ti9cos2q7t2qKbdFM1VVT3ojuy/P7RNL1bnnzhy+nkTZnNuV5N69XHTjFxqZiIiI7+0TTTEeGY378gua92WmBFyYs8JZVdHemvNppn3OhP83x5bXE9SGR8fj7N0+cnIfhPgnlVq+t6Zd1O9qWHFjoXMi/TNMzVet0Vb0xTEdyqXj9jhye4X5g8D52q8QRneKrOo3MWntF/oU9CLVqqOraeveuQSKvstcaKZ6HB96au9E6jER82lnI3nXqfMzjnP02/pWJp2n4+BVk0U0V1XLk1xct0xvXO0bbVT/dhA+dXY54Gh8K5GucFXsyurBom7lYeRXFya7cddVdExEbTTHXMT3Yjq642n3ew1jhfJ0rUb+DgeJ+KsamLGXem9XV26xVV0qaqaZnaOunado7sR4YgGlQAAAAAAdHXu2eMeo9o37d4mudDb/F0Z2/zBhTmRr+uc6ObM4GjRXk2O31Y2mY0VbUUWqe7cnvRvFPTqnwdXehrPkRy9yuW3Bl/R8/Os5uRfzKsuquzRNNNHSot09GN+ufvO7tHd7jOnYWUY9XMvVKrsUzkU6XXNrfvf7W30tvX2/wAt2uOM9at8OcJaxrN2YinBxLl+N+/VTTM0x7c7R7YMZc7NZ1Xmtzs8j+izN6zjZE6bg2ul5iJpn/a3J9aZiqZn/DTHge/xn2MGp6Hwlk6rpmu29TzcW1N69hxizb6VMRvV0KulO8xG+0TEb+tPU+Owz0arUuYOsa5kxNzxvxOjFdXXMXb1W2+/h6NNz3Wya+jFFU17dHbr37mwMx9hlxtk5uNqfCGfequ04dvxZhdKd5otzVFNyj2IqqpmI/3qmnWI+xJ2nnXenEifE/iLI7n+DpU7f59FtwAAAAFKcxex80XjjjHUOIs3WdRxsjM7X0rVmmiaaehbptxtvG/coifbRzyqHDnqh1f3lv6GjgGcfKocOeqHV/eW/oPKocOeqHV/eW/oX/rus6boGmXtR1rNsYOFa+/vX64ppjwR68z3ojrlUOpdkzy/xL9VuxXqudTH/tMfE2pn2OnVTP8AkCPeVQ4c9UOr+8t/QeVQ4c9UOr+8t/Q9Xy0vAvoLiD4ta+1PLS8C+guIPi1r7UHxw12M2g6DxHpWsWNd1S7e0/LtZdFuui30aqrdcVRE7R3J2X4pXh/skODNd17TdJw8PXKcnPybeLam5j24piu5VFMbzFyZiN5jvLqAAAAAeDxpwjonGujTpfEmFTl4nTi5THSmmqiuN4iqmqJiYnrmPbl7wDweCuEdE4K0WNK4bwqcTD6c3Ko6U11V1ztvVVVMzMz1R7kPC4m5R8D8T65k6xrug0Zeo5PR7benIvUdLo0xTHVTXEdVNMR1R3k7Zo43566py/536/o+pWPHHhumrHmLNO1N3H6WPaqqm3PfjeZnoz3+5MdYLI+4Jy09TFv43kfaH3BOWnqYt/G8j7RMeDOLtE4z0ejUuHM+1mY07RXFM7V2qv8ADXTPXTPs+11PeBWH3BOWnqYt/G8j7R2tK5KcvdK1PD1HT+HbdnMxL1GRYuRlX56FyiqKqZ2mvadpiO6l3FPEmkcK6Rd1PiDPs4WFb7tdyeuqf8NMR11VetETLMuf2QWqcY8zuF9G4aouaXoF3WMS1dqq27flUTeoiYqmOqmmY/ux3e/MxOwNYgAAAAAAAMpczuyW1/SeJdZ0PQNHwMbxvy72HOTk1VXqq5t1zR0opjoxTvtvtPSatQTD5ScEY+u52s3NAxczUs3JuZV29mb3/N11TVMxTVvTT1zO20Ax5VxRza5mXarWJl69qNmqejVbwaJs2I9artcU0bf8SV8Ldi/xfqk03eIMzB0a1V11UzV4ovR/y0z0f/G2b/6PhY3/ALLHx7Ubd6iiiP5RDzqeKNAru9qp1zS6rm+3QjLtzPubgqbhTsZ+CNI6FzVvFut34658UXe12t/Woo2n2pmVu6Dw/o/D+N4n0LS8LT7O20041im3v7O0dftvSoqprpiqiqKqZjeJid4l/QAAAAAAGPuzR4nysjirS+Grd2qnAxMaMu5bidorvVzVETMd/ammNv8AiqbBY07MTSbuncztJ1uu1NeFmYlERMx1TXarnpU+9mifbBIOX/Yt4+boWLm8Y6tm4+XkW4uTh4VNFM2YmN4pqrqirerw7RG0+HupX5VTgr024j+HsfZL303Ox9T07FzsG7Tdxcm1TetXKe5VRVG8T7kuyDP/AJVTgr024j+HsfZHlVeCvTbiP4ex9k0AAAAAAAA8LjfhXTONOGsvQ9bt3KsLJiN5t1dGuiqJiaaqZ70xMex4d4R7lTyr0HlpYzo0SvLyMjNmnt2RlV01VTTTv0aY6MRER1z3uv3NvnmBzc4U4C1mzpfEWTk2su9j05NMWseq5HQmqqmJ3j16KkZ8sny69HZ/xOsHvcyeTfDPMPXbGra/c1GnKs41OLTGNepop6EVVVRvE0z171z/AJIn5V/gL8trfxqj6jveWT5dejs/4nWeWT5dejs/4nWDo+Vf4C/La38ao+oeVf4C/La38ao+o73lk+XXo7P+J1nlk+XXo7P+J1g6PlX+Avy2t/GqPqL0Uz5ZPl16Oz/ida5gAAAAAAAAVVz45uY3LPS7FnFs28zXsymasfHrnzFuiOqblzbr236oiNt5ieuNpZQ1LnvzHz8iq7PEl3HiZ3i3j2bdumn1o2p392Ze9zns3uN+yXu6LcvVUWrubjaZRVHX2q3tRFUx7dVdXttocM8OaRwxpVnTtBwLGFiWqYpim1RETV69U92qZ78z1yDA33aeYnqrz/co+g+7TzEn/wDSvP8A/B9CedhbPR5qapFXVM6Ndjb9vYa+4n4f0vijRcjStcw7WXg36dqqK47k96qme7FUd6Y64Bh7lrxXxtxfzN4Vp1DVtb1TFtapjXLtvtlyu1RTFymZqqpjzMREde8w3sxfyr1HO5P8/wDJ4Qycmu5pOZl04NyKuqKor2mxd27kVebp39aqptAAAAAAABjfsveMM3WOOMfg7AquTh4FNuq5Zt9fbsm5ETHVHd2pqpiI8NVTZDEHGFVvD7LqmvU9qbVOu4lczX1RFM9rmmZ9baYkF29jzyWyeXmVVr2r6jF3VsvCnHuYduiO12Iqqor26e/mqo6ER1REdc93uq97M/i+9f1bSuEMO5V2izbjNyqaZ+/uVTMW6Z9iImdv9+PA1ow3j108yOyqpu0bX8OvVunE92mqxjR1e1NNr/MFgcL9ithZPC1i9xBrWdja5ftRXNuxRRNrHqmN+jVExvXMd/aafW8KuuTudqnKrn1b0DUa+jRey40vMopnzFyK5iLdyN+9vNFUT3dpnwy3SxDzrrozeykpt4ExVd8X6fZmae/c6NqPdjqj2gbeAAAAAAABRPZCc8J4CyKdB4ct2cjX67cXL127HSoxaao8z5nv1zHXET1RG0zvvszVk85+Y+ZcrvVcUahHfntNNFumPappiIe3oGkW+ZfZK5WLq81XMPK1TJu3qelPXZtdOYt793aYopp9hr7mNgYuncoeLMPTcWzi41rRMym3ZsURRRTHaK+qIjqgGH7fN3mLc37XxTq1W3d2r3/6F3m5zEoja5xVq1O/hr2/6Lp7BqY6XGtPfnxFPz7QnMHgzSeOuG8nR9asUV0V0z2m90YmvHubdVdE96Y/zjqnqkGT+xy1Ti3ifnHoeoazma3qmDj05E1X8iu5dtWt7FdMdc7007zMR7Mtqsgdi1xLqPCXMzUuANWuTOPfu3rVNuZ8zayrO/Smn1qqaKo9eYpa/AAAAAABXnPvgm5x5y2z9Mw6Yq1GxVTl4cT/AHrtG/mf+amaqfZmGXOQ3OTI5ZZOTonEGJkX9EuXpqrt0xtexLvcqmKZ23jq66errjeOveJ3MqTmxyK4c4/yLmo26q9I1uuPNZePRFVN2fDco6oqn14mJ8MyD3dH5xcvtWsU3cfirTLMTH3uXc8T1R60xc2cHEHOrl9omNXdvcS4WXVEeZtYNXiiqqfBHQ3iPbmIZw1TsWuNMe9VGBn6LmWd/M1durt1e3TNG0e7Lm0bsV+Lcm/T466ro+DY381VbqrvVx7FPRpiffQCK82eYWr85+MdO0/SMC9Rh0XO06fgxO9ddVW29de3V0p2j1qYju92Z2py34Yt8G8DaNoFuqmucKxFNyunuV3Jmaq6o9aaqqpRzlRyf4c5c25v4FFebq9yno3M/IiOnt36aIjqop9jrnvzKxwAAAAAAFL53ZI8B4WdkYl+rVe22LlVqvbFiY3pnadvNesuhmnVexVxdQ1TMzJ4sv25yL1d7oeIIno9KqZ237Z64KT4+420jXOfccX4M5HjRGdhZHm7e1zo2qLUV+Z37u9FW3W0p5Zvl/8A4tW+KR9ZlnjDl/b4e5wRwTTqNd+3OXi43iubUUz/ALam3Vv0N57nbPD17L08qVieq+/+74+0BMvLN8v/APFq3xSPrPmrsnOAIpmY8d6pjvRiRvP/AIkP8qVieq+/+74+0f2nsSsPeOlxfkTHrYFMf1AVBrnE1zmVz/0/VtKxLtiMzUcS3jWqtprppomimKqturfzM1T3o8PVu38q3lZyS4Y5e5vjjiTkahq/RmmnLypj/ZRPVPa6YjaneOrfrnuxvtMrSAAAAAAAY67L7iDhzUeKp0u3h59nijR4t26suIo7TetV0U3IpnzXS3p6e8Tt3Zqjv7xsVVHHHIfhHjPijN1/V7uq052X0O2RYyKaaPMUU0RtE0z3qY74Ke4K7KbJ03h/HwuJtFuannWKYo8WWciLc3aYjqmumaZ814ZievwQ93y2em+pTM+OU/VSfyr/AAF+W1v41R9Q8q/wF+W1v41R9QEK1vssIuaXkUaLw1XY1Cqno2ruTkxXRbn/ABTTFMTO3g3hUvKXmNpvCHGGdxVxFpmXrmt3prqtXe3U0Rbqr37ZcneJ3qneY720TPh6tH+Vf4C/La38ao+oeVf4C/La38ao+oCMeWz031KZnxyn6qdcnueGJzL4mytHxtEyMCuxh1Zc3bl+K4mKa6KOjtER/j39p5nlX+Avy2t/GqPqJZy25N8M8vNdv6toFzUasq9jVYtUZN6munoTVTVO0RTHXvRH+YLIAAAAABGOYvG2k8A8NXtZ1u5V2ume12bNvrrv3JidqKY8PVM79yIiZZV1zspeL8rLrnSNP0rAxd/MUV26r1yI9eqZiJ9qmHN2Z2s5GdzB0nRaKqpx8LCi5Tbjv3btc7z72miPdXvy75I8H8M8O4mPqWh6fq2qTbicrJzrFN/pXNuvoxVExTTE9UbR3O7vPWDN3lmeYP5TSvin+p5ZnmD+U0r4p/q+uX2i6VldlflaRlaZg3tJjVtTtRhXLFFViKaab/Qp7XMdHaNqdo26to27jWGpcrOBNQwL+Jd4R0O1Rdpmma8fBt2blPr010RFVM+vEgx3qnP/AJiav0Medapw7VdURVGHj0W6p6/8W01R7Uw3uw9ptiORnPunA1K1YzdFuV0RF7ItU1VeJrk+Zu0zMeZronfeY236NUdyW4QAAAAAAGGecmn6pyq58VcQ6db6NrIyp1TDrqjzFyK53u259uqqmY/w1R4YbmRrj/gnROPNBr0riHG7bZ36Vq7RPRuWK/8AFRV3p/ynvxIIvwHzt4K4twLNc6tjaVnzTHbMPPuxaqpq78U1VbU1x4Np38MR3E4q4k0Om32yrWdNi3/inKo293dkfi3sXOKMDIuV8NZ+Dq2Jv5im7V2i9HrTE+Zn2elHsQiVPY9czJudGeHaKY/xTn4+3zm4NMcz+ffCnCml5FGi6hja3rVVM02LGJXFy1TV3qrlyPMxEeCJmZ7nV3YpLsTuGs/iXmdlcX6hFdzH0/tt2u/VHVdyrsTG3rztVVVPg8z4YehwV2LGs5WTbvcYapjYOHExNVjDntt6qPB0pjo0+z5r2GqeFeHdL4V0PG0jQsSjEwbEbU0U9czPfqqnuzVPfmQesAAAAAAiPN7Uruk8ruKc3Hqmi/b069FuqJ2mmqqmaYmPXiZ3S5H+YOiV8R8Da9o9rbt2bhXbNredoiuaZ6O//NsDL3YYcKYOqa/rPEGfZovXtLptWsSmuN4orr6UzX7MRTERP+9LUHMLXfIzwNr2sxMRcwsO7dt79+50Z6Ee3VtDH/YzcxsHl1xPq2m8TzcxNP1CKKLl2qiZnHvW5qiOlTHXET0qonq6piO9vtO+ye5waBrXBtPDXCmo0ahczbtFeXdsxPQotUT0op3mI3maopnq7kUzv3YBHew24Yt6vxpq3EWdR27xrtU02Zr6/wDbXZnzfsxTTV75pPnToeLxDyt4lw8y3TX0MK7k2ZmPvLtuma6Ko8HXHuTMd9DexN4ar0HlRYzMm3NGRq9+rN2mOuLe0U0e1MU9KP8Ajc3ZGcyNI4a4B1bS7GdYv63qVivDtY1quKq7dNcdGuuqI+9iKZnbfuzt6+wVh2D+fcjP4r0+apmzVbsX4jwVRNdM+70o9yGsGYuwk0G9Z0viPXr1E02sm5axLEzHd6ETVXPseboj2padAAAAAAAZK7KbR40DmHpnHeg5mHXnY92xVl4vbqZu2r1vabVdVG/S6NVMUx3O9H+JrVlHnhyP4y4w5oa1rui2MGrAy+0dqm5kxRV5mxboneNvDTILr4N5xcFcTaFYz517TtNvVUx27EzsqizctV9+naqY6Uf70dU/5Pc+6DwZ6ruHv3lZ+sx95WnmH6G0345H0HlaeYfobTfjkfQDYP3QeDPVdw9+8rP1nLi8c8JZeVZxsTijQr+Reri3btWtQs1V11TO0U0xFW8zMztEQxz5WnmH6G0345H0Pd4D7HzjrReOeHdUzsfT4xMHUcbJvTRlRMxRRdpqq2jbrnaJBssAAAAAB5XFmr+R/hXWdZ7R4o8bsK9l9p6fQ7Z2uia+j0tp232232l6rqavp2Nq+k5um6hbm7h5livHv0RVNPSt10zTVG8dcbxM9cA/PanmNd0bmTe4u4JwPGKq9VNVzBqv9vtVdKd66PvafMTPX0e9PcmNo2t6jss9Siinp8KYc1bdcxmVREz7HRW75Xjlp6QXfj2R9c8rxy09ILvx7I+uCo/Laah6k8T47V9Q8tpqHqTxPjtX1FueV45aekF349kfXPK8ctPSC78eyPrg/nITm1kc0fH3xTpNrTvG3tHR7Xem52ztnbO7vEbbdr/zW0ifAXLzhngLxd5FsCrD8W9r7f0r9y70uh0uj9/VO23Tq7nhSwAAAAAABxZmTYwsS9lZl63YxrNE3Ll25VFNNFMRvMzM9yIhysvdmfxrkY1rTOD8G7Vbt5Nvxbm9Gfv6OlNNuifW3pqqmPWpA5i9lJbxcu9h8CabayqKJmnxfnRVFFfr0W4mJ28EzMewqzI7IvmTduzXRrOPZp3+8owbMx/4qZn/ADW9yM7HvSKNDw9e45xpzs7KopvWcCuZi1YomN6enEffVbd2J6o322mV843B/DONYizj8O6PasxG3QowrUR7nRBkrhfso+LcDIojX8LT9Wxd/N9GjtF32qqfM/8Ahaj5a8wtB5h6NOfoN+rp29qcjFuxFN2xVPciqPBPXtMbxPtTEeJxryS4G4qw7tFei42m5dUT0MvTrcWK6avDMUx0av8AmifaZQ0ivV+RPOq1Zzb3Ss492m3kVUbxRlYlcx5rb2OvbvVU+sDfIRMTETExMT1xMAAAAAAAOnqml6fq2PTY1XBxc2xTV06beTZpuUxVtMbxFUTG+0z1+vKruOucnA3LPpaNiWqcjNszO+n6Xaopos1TO8xXPVTTO++8RvPhh6HZFca5HA/LTLzNOudr1PMuU4WLcju26qomZrj14ppqmPX2Zs5C8krnMexe17iHMyMXRYuzRT2rbt2VXH30xVVExFMTPXO07zvHe3BMMzstMqbk+I+EbFFvvdtzpqmfcohpng/Vq9f4S0TWLlqmzXqGDYy6rVM7xRNy3TXNMT39t9mNeye5dcPcvcnhyzw1Yv2oy7d+b1V29VcmuaZo27vc++nuNb8p/wAFnBv6mw/mKARzD51cKZPMq/wbGRVTk0VRZt5kzHaLt/faq1E96YnaInuTO8eDezWPey45dYnDuoYXF2hWqcWxn35s5dq3HRppyNpqpuU7dzpRTVv69O/florklxPe4w5X6Dq+XX08yuzNnIqnu1XLdU0VVT69XR6XtgnAAAAAADy+J9e07hjQczWNayKcfAxaOncuTG/rRER35mZiIjvzL1GX+zc1y9aweGtCtVzTYv13cy9TH96aIppo+VX/AJAj3FPZVa9fzrlPDGjafiYUTtRVmxVdu1R4Z6NUUx7HX7LwfLPcff4NF+K1fXXHyH5J8MYvA2l6vxHpWPquralYoyqvFdPbKLNFcdKmimierfozG8zG++/eUtzB0LScPsq8XRsXTcOzpE6tplqcOizTTZmiuixNdPQiNtp6VW8d/eQc3lnuPvyei/FavrvP1Xsj+YmfYqtWtQwsHpRtNWNiU9L2pq6W3tNe3uVvAd21Xbq4P0GKa4mmZowrdM9fgmI3ifXhkzmNwxRyQ5vadnYmHY1LQL8+KLFjMt03Ym3vtctT0onzVO/VV3Y3pnwg2Ny+yr+dwFw1l5l2u9k39Mxrt25XO9VddVqmZqmfDMzMvfdXSczG1DSsLN0+qmrDyLNF6xVTG0TbqpiaZj2ph2gAAAAHn8RarZ0LQNS1bKiZx8HGuZNyInrmmimapiPX6noIPzxt3LvKDi6mzEzVGnXap2/wxG9X+USDF/DHD/E3PHmLm3asinxTemcjLyr2828a3vtFMR63VTTTHg8ETKS87eR1nlnwhh6xRr1zUrt/NoxKrc4sWojpW7lfSielP+Dbb10+7B2ux2njCjzPirpYsz4Zo2u/9d/dhLezMx6r3KfDuUxMxY1Wzcq270Tbu0/zqgFWcqex4xeOuAdL4ju8RX8KvN7bvYpxIrijoXa7f33Sjffob9zvovzr5Ialy3xrGpY+Z46aLcqi3XkRa7XXZrnuRXTvPVPeqie71Tt1b6T7E/Nt5XJPSbNuqJqw7+RYrjwVTdqube5chNObeBjalyw4qxs2KZsTpt+5vV3KaqKJrpq9qqmJ9oFe9ijoHD2n8C3tY4czczJu6nVRTm28maf9hdtRVvREUx/vzO8zO8TTPUu5lHsINRvxmcVabNUzjTRYyaY71NW9VM+7Ex72GrgAAAAAAEE5scsND5k6Vbx9WivHzsffxNm2YjtlrfuxO/31M9+J9qYTt09W1TA0fBuZurZuNhYdv7+9kXIt0R7c9QMu4XYmX41GnxdxXanAireZs4cxdqjwddW1M+v1+xLS/CXDmmcJ8P4ei6JjxYwcWno0U771VT3Zqqnv1TO8zKC5nP3lri3ardfEtNyumdp7ViX6499FG0+1Lr+WH5aen9z4jkfUBAOdnJLifmBzVuanp9eFi6TXj2bc5ORd64mmPNbUREzM+5Hrrl5VcvNJ5ccORpmldK9fu1Rcysu5ERXfr27s+CmO9T3vXmZmYz5Yflp6f3PiOR9R63CnOXgbivX8XRdC1evJ1HJ6farU4l6jpdGia581VTER5mmZ7oLDAAAAAAQznRh3c/lPxZj48TVdnTr1cRHdno0zVt/kmb+V0010VUV0xVTVG0xMbxMAyh2EWsYlrM4n0e7cpozMimzk2aZnruU0dOK9vY6VPuytPspuJbegco9RxouRTl6tVThWad+uYmd7k7eDoRVH/NHhZ65ucn+JuXvFVzWeD7OoXdHm5N7FysDpTdw9/wC5V0fNU7dyKu5Mbde+8ItpPDnMHmvxBi2Mrx31Cume1zmZ83Js41G/XM1VdUeHaOuduqJkGguws0KcPgnWdauUdGvUcuLVEzH31u1T3Y/5q649pbPODVsbReV/FGZl1000eN961T0p++rromiin26qoh63BfDuJwlwrpmhadvONg2YtRVMbTXV3aq59eqqZmfZYc5g8X8cc0eLLnDs3L+oUWcy5RjafiWopp3pqmmKqoju7R/eqnaOvudYLL7B/Du1anxXm7TFmizYs796apqrn/KKf82slf8AI/gCnl1wLj6XdqoualfrnJzblHXE3ZiI6MT4KYiI9faZ76wAAAAAAAFY9knol7XOTev2saia7+NRRmU0x34t1xVX/wCCKlnP5copuW6qLlNNdFUTFVNUbxMT3pgGYOwy400+3pGpcJZuRbs505M5mJTcqiO3U1U001U0+GYmiJ27u1XrTt6fZr6RcyuDdB1W3TNVODmV2bkx/dpu092fW3txHtwgXNzsctc07Wr+fwLjeOOkXq5rpxKbkU3sbf8Au7VTHSp8ExO/hjq3nWHF3DmDxZwtn6Fq1E1YmZZ7XVMffUT3aao9emYiY9eAV52L/FuJxFys03Bpv0TqOkUeJMizv5qmmJntdW3gmnaN/DEx3nX7K3iTA0jlPqGmX71Hi/VardjHs7+amIuU1V1beCIp7vhmPCzVxXyh5hcAa3cuaVh6nlWaZmLOo6RFdU1UevFHmqJ8MT1eCZ7rg4a5T8w+Pdbt1Z+n6pYprmIvahq9NdEUU+HevzVfsRv7QL47CjFvW+A9cyq4mLN7UehRv35pt07zHvo9xol4HAfC2DwXwnp+g6XEzj4lG011R5q5XM71Vz68zMz63c7z3wAAAAAAUB2Z2k3szlvp+oWaZqpwM+mbu392iumqnf33Qj23f7Eni3C1jlnj6FF6iNT0equi5ZmfNVW6q5qpriPB5ro+zHrwuDiHR8LiDQ87SdVsxewcy1VZu0eGJ78T3pjuxPemIYV4/wCXfGPJ3iXxz0u9mRgW65nF1fE3iOjPcpubfez3ppnqnvbwDfQxFo/ZP8d4Nim1mWdH1GYjabt/Hqorn4Oqmn/Jw6/2THHmqY1djEnS9KiqNu2YmPM17ezcqqiPZiAWT2aPFuFToel8KWLtFzUK8mM3IopnebVummqKYq8E1TVvHrU+vCxexg0m9pXJfQ4yaZouZc3cvoz/AIa656M+3TFM+2zdye5P6/zJ16jW+J4zLWhV3O3ZGZlTV23N7/Romeud+/X3I7289TcWNYtYuNax8a3TasWqIt27dEbRTTEbRER4IgHIAAAAAAp7ssb92zyV1Sm1MxTeyMe3Xt/h7ZE/ziFwojza4Wq4z5da5oVraMjJsdKxMztHbaJiujee9E1UxE+tMgqzsLcDFs8t9UzrVNM5eRqVVu7Xt19Gi3R0afa6dU/80tAsL8gOalXK3XNR0fiTGyI0jJu7ZFFNP+1xL9PmZq6Pf8FUd3qjbubTr3ReY3ButY9N7TeJ9Iu01Rv0asqm3XHs0VTFUe3AJWqnsosHGzOSevV5VNM1Ys2b9mqe7RX22mnePZiqqn/mTPUuO+E9MsVXc/iXRrFFMb+azLe8+xG+8z60MrdklzrweM8GjhrhSblekU3Yu5OXXTNHiiqn72mmmevoxPXvO0zMR1REdYWD2E+Rdr4F17HrmZs2tR6dG/emq3Tv8mGi1VdjTwdkcHcrsS1qFqq1qGoXKs+/bqjaq30oiKaZ8E9CmmZjvTMwtUAAAAAAEc5h8JYXHHCGoaDqUzRayaPMXaY3qtXInemuPYmI6u/G8d9hTWNH445LcW9souZWm5NMzTZzbHmrGVRvv1TMdGqO5M01RvHVvDePF3F2g8H4djK4l1K1gWL1ztVuu5FU9KraZ26onvQ+dF1fh3jvQK8jTrmLrGkXK5tV9stdK3VVG28TTXHX3Y7wMnaV2U/GGNZpt6hpejZtVMbds6Fy3VV687Vbe5EOLW+yj4zzceq1puDpGmzVH/bUWqrtyn2OlVNPu0y0jn8lOXWddm5f4Uwaap69rFVdmPcoqiHY0nk/y/0q7TdxOFNNmumd4m/RN/af2k1Ax7wBy+4u5xcUTqOoXcurDu3InM1fK3mNo7tNEz99Vt1RTHVHVvtDbmVg5HDHAleDwbp9nIydPw+1YGJdudCmuaadqYqq8Pf7289+N94kFq3RZtUW7VFNu3RHRpppjaIjwRD6BkHsd+XmvcS8y8njTjLGybdGDlXL0zlW5oqv5m89yme5FE9fgiYiPDtr4AAAAAARzmRrNzh3gDiHV8edsjDwb121PguRTPR/8WwKf5xdkZi8J6vkaJwrhWdT1LGqmjIyL9U9otVx3aIinaa5jv8AXER3Ovr2qSvsoOPaqpmLOiUxPejFr2j3a3X7GTlrgcwuJdSzuIoryNL0ymiq5Z6cx2+7cmroxVMde0RTVM7T1zssjss+DOGuG+WumZGgaDpunZFWq2rVV7Gx6aK6qJs3pmmaojeY3iJ9qAV95Z7j78novxWr67jvdk3zArommmdItTP96nEnePdqmF19jnwLwnrPJrh/P1bhvR83Ou+KO2X8jDt3K69si7Eb1TG87RER7EQj3ZK8ltGs8K5HE/COn2dOydPpivKxcaiKLV2z3JqimOqmqnu9W28b79ewPa7FPjniPjivizJ4n1KvNrsVYsWaZopootxVF3eKaaYiI32j3F/qU7FLizF4j5fV4lOHh4mpaXXTYyfE1mm1F6mY/wBncmKYiN5iKonwzTM99dYAAAAA8bi3ijReENIq1TiPPtYODTVFHbK4mqaqp7lNNNMTNU9UztET3J8BwlxRo3F+j06pw5n287BqqmjtlETTNNUd2mqmqImmeuOqYjuwCkua3Y8ZXHXH2qcR2uIrGHRm9q2sVYk1zR0LVFvu9KN9+hv3O+iXlS871XY3xGr67Q2u8x+DtB1W/pus8Rafh59jo9ssXbm1VHSpiqN49eJifbdH7r/L71W6V8KCh/Kl53quxviNX1zyped6rsb4jV9dfH3X+X3qt0r4U+6/y+9VulfCgp3hDsYczQOLNF1mvijHv06dm2MubUYdVM1xbuU19Hfp9W+227TqF6fzT4G1HPxsLC4n02/l5NymzZtUXd6q66piKaY9eZmITQAAAAAAB4HMHLzNP4C4lzNMrroz8fTMm9j1UU9Kqm5TaqmmYjr3neI6nvvO4j1axoPD+pavl7zj4ONcybkR3ZiimapiPXnYGDL3O3mbYr6F7iXMt1/4a8e1E/50OP7ufMj1U5PwFn6ifci+H7nObmdrPFPG0+LcXBmi5VjV/wDZ1V1zV2u3t+TpimrzPf2jffed9g28DDt0U0W8XHpopiIppptxERHgjqBgD7ufMj1U5PwFn6h93TmR6qcn4Cz9R+gPiPG9D2feQpvslOWOlcScE6jrmFiWsfXdLsVZNN61TFM3rVEb1269vvvMxMx34mI70yDNOJz85k416K44kruxHdou4tmqJ/8AB/JffJPsiLXFWp4+g8X49jA1S/MUY2VZ3izfr71ExMzNFU97rmJnq6uqJ/vYscQ43HPAmdoPEmJiahf0iqi3E5Nmm52zHriehFW8dcxNNUex0VTdlByzwuA9e0/V+G6KsbS9Rmr/AGFMztj3qdp2pnuxTMTvEd6YnvbQDbwiXKTiG7xVy24e1nJq6WTk4tMXqv8AFcpmaK59uqmZS0AABUPFfZBcG8McRZ+i6la1aczCuTauzax6aqN/Wma437q3lA8c9jbgcWcXaprt3iPKxrmfem9NmnFpqijqiNt+l19wGfuyL480jmHxthatoFOVTi2dOoxaoybcUVdOLt2qdoiZ6tq4/wA2hsTsnOBLWJZt12da6VFFNM7YtHdiP+Nmvnny8sctOLcTR8bULufRfwaMubty3FuYmq5co6O0TP8Ag39td2N2KGnXsa1dnirMia6Iq28R09W8f8QJX5aDgL8jrfxWj655aDgL8jrfxWj66MeVM031V5nxOn6x5UzTe/xXmfE6frApjnvzBs80ON8XL0fByLOLYsU4ePbuxE3bs9Oqd5imZiJmatoiJnueu3vo9i5i6Rg49+d71qxRRXPhqimIn/NVXLfsf+FOCtVs6rVXlatqdielZuZfRii1V3qqaIj7715mdu7G0rgAAAAAB4XF3Fmi8IYmHlcRZtOFi5WTTiUXq4maIuVU1VR0pj72NqJ656o74PdVTz/5U2+ZOgWrmDXbsa/gRVOLdr6qblM921XPgnuxPen2ZWli5FnLx7eRi3rd+xcpiqi5bqiqmuJ7kxMdUw5AfnnpHE/MLk/q17Tbd3N0mvpdK5hZVuK7Nz/eimremd/8VPd8Kb2uyn44os9GrTuHq6ojbp1Y97efcu7NkatpOnazizjavgYmfjT/AOyyrNN2n3KomERr5Q8v67vbJ4S0npb77RZ2j3I6gYz4q5ncf8zb1GkXsnIyLV+ranTdOszTTcnwTTTvVX7FUzHU0f2N3Jm7wPbr1/iWijyQZFvtdqxExVGJbnuxvHVNc9/buR1b9crk0Lh3ReH7U2tC0nA06ir76MXHotdL2ejEb+29QAAAAAAAAFf8++INT4W5Ta7rGg5XiTUsbtHar3Qpr6PSv26KuqqJifM1THXHfYF1LibV9R4kr1+/mTRrFdyL05WNRTj1dsj+/Ha4piKvXjrmet+kPF3Eej8K6Jd1TiPKoxNOt1U0V3KrdVyN6p2iOjTEzPX6zzuCeMeFuOMfKv8AC+Xaz7WLVTReqjGrt9GZiZiPN0xv3O8DD8c8OY8RERxVl9Xht2p//FPu48x/VTlfBWvqv0F8TWPyNv3sHiax+Rt+9gH59fdx5j+qnK+CtfVan7FjirW+L+X2oZ/EmoXM/Mt6pcsUXa6aYmKItWaop8zER3aqp9tb3iax+Rt+9h90UUW42opppju7RGwPoAAAAAAAAAAAAAAAAAAAAAAAAAAAAAAAAAAAAAAAAAAAAAAAAAAAAAAAAAAAAAAAAAAAAAAAAAAAAAAAAAAAAAAAAAAAAAAAAAAAAAAAHT1n/ufO/MXPkyx7wF/ZNQ/Sp+TS2FrP/c+d+YufJlj3gL+yah+lT8mlx33s1i6Mb54SlADyX0QAAAAAAAAAAAAAAAAABDdW5d6NqmpZGdk3MyL1+rp1RRciI39bzLqfcs0D8rn/AAtP1U9EsW9pEZRU8+rCrnXVNVVlGcs28IaVj6vxTiadlTcixdqriqaJ2q6qapjr9pav3LNA/K5/wtP1Vc8tvP8A6d/x3PkVNBuu+WtdFcRTOXUrvR24Xe8Xaqq2oiqdqY6+EI3wxwdpvDmXdydPryarlyjtdXba4qjbeJ70R4EkEc404rxeGMKmu7T27Lu79psRO2/rzPehxfftau+Vn/8Ap7hYzPVTRCRikrfEHHPEU1X9Mpv04+/VGPaimiPWiqe77r6x+N+KeHc6izr1mu9bnu28i3FFUx4aaojr/wA0/mlWkTGfc8qOkVh1VVUVRRP/AJZdS6x0dF1PG1jTLGdhV9KzdjeN+7TPfifXhW/MPXOKOG9ZirH1CZ07I83Z3sW56Phomejv1fylFZ2U11bGkvRveIWd1sYvExNVM+uMp19esdS1kI0LhKqvo3tU3pp7sWYnrn/invewkXDOs2de0XHz7G0dsjauj/BXHdp//PvbI3zO4su8P4dnG067FGo356UVdGKu10RPd2neOuer3WtNlVVXsRqktr9Y2N385qn7uWfHPTJNrNq3ZtU27NFNFumNoppjaIfapuFOMdcmzcyNUvRlU1xtaoqoooiPDV5mmJn3Xv3uP7ODp2TkZ9mnttM002LNueu5M7793uRG0dfrszZzFexHXLFnfbOq7+c15005Z9fd4Z6+pJ9Y0bF1W3tfp6N2I8zdp++j6YeLwzo2VpOu3u3U9KzVYqim7T3J81T1etPrK3y+OeKtWuVVYVc49nfaKbFuNo/5p3nf2yji7jDRos5GZcuXMa5PmfFFqKqK/W6Ude/rRKbzOrTOM+55c9IrCI2/J17HtZdXNeoj/BnEuPxNpk5FqntV+3PRvWZnfoz3pie/E/S9rLybOHi3cnJri3ZtUzXXVPciI7rnqpmmdmdXtWVvZ21nFrROdM9ebmFNarzC1zWtQnE4ZsV2rczMURRb7Zdrjwz3Yj2u54XWydS5gaTanKypzabNPXVVXbprpiPX6p2h0RdKvXMRLxqukNhnM2dFVVMazEdS7hA+AOPKdfveINRt0WdQ2maKqPvLsR3do707d5PEFpZ1Wc7NT1rpe7K92cWtjOcDxtc4gxtK/wBnMTeyZjeLdM9z2Z7zs67nxpul3siNpriOjRE9+qe59KDaBo97XMq5eyLlUWYq3uXO/VVPeho6X9zOK9Tv1T2u5RYo8FFMfzl0Z1vU5nec6/7Veyx8LSMDDpiLGLaiY/vVR0qvdl3oiIjaIiIBV1riDVbU705tyf8Ai2q/m9zS+Mq4qijUrUTT+UtxtMezCZXbNq7G123RXHgqpiUf1rhXFyrVVeDTGPkR1xFP3lXrbd72gSDHv28mzRdsV012643iqO+5EB4M1C7hanVp9/eLd2Zp6M/3K4//AD29xPgAAAAAAHHfvW7Fmu7erii3RG9VU9yIciI8wcqqjHxsWmZim5M11+vttt/P/IHxmca003Jpw8Xp0R3K7lW2/tOt5Ncn0JZ99LucO8MYlzAtZOfRVduXaYrijpTEUxPc7nfeJqODjWuLqMO3binGm9apmjee5MU79fd78g7/AJNcn0JZ99Lr53GObdxrtFuzYt9KmY32mZ7nspTVwzpM0zHiSI378V1dX+aFavgU6Hqk037cZGNVTNVPSju0z1e7BGrWr8MtFdihM1cvMmZ7s5e8/B0LqUv2Ke33P8vo7beLOrb83QuhYY0fHrT8UgDLQAAAB5/EGs4HD2i5mravkU42BiW5uXbtXej1vDMztER35mIZR4v7KrWb+bct8J6Ph4mFEzFF3Oiq7drjw7U1RTT7HmvZTvs0tSvY3LzScG1VNNvM1CJu7f3qaKKpimfW3mJ/5YeT2MvJ/hzP4JxeKOJdOs6nmZ9dc2LOTHTtWbdNU0fedyqZmmZ3nfq22269wrGeyW5hTP8AaNMj1vEcfS/nlluYfojTficfS2DHL3guI2jhDh2I/Vln6p9z7gz1I8O/u2z9UGPvLLcw/RGm/E4+lq7kfxNqPGHK/Rdd1qq1Vn5fb+2Tao6FPmb9yiNo73VTD0/ufcGepHh3922fqve0zT8LSsG3haXh4+Fh2t+hYx7VNu3RvMzO1NMREbzMz7Mg7IAAAPN4n0mjX+G9W0e9dqs2tQxLuJVcpjeaIuUTTMx68bs/eVO0T1S6l8BQ0mAzZ5U7RPVLqXwFB5U7RPVLqXwFDSbzOI9f0rhrSrupa9n2MHBt/fXb1W0b96IjuzPrRvMgz/5U7RPVLqXwFB5U7RPVLqXwFDt8Q9lTwzh367eiaPqWpxTO3bblVOPRV68b9Krb2Yh5eF2Wmn13ojO4Ty7Nrfrqs5tNyfcmin+YOz5U7RPVLqXwFCyeTXKfB5X+PHiDU8nP8cu09Pt1FNPQ7X09ttvD2yfcd3l3zZ4S4+qizomoTb1DbpTg5VPar23rRvMVf8szt309AAAAAAAABi3swsK9pvNjTtUije1k4Nq5RVPcmu3XVE0+50Z9tsHhzWcPiHQsDV9Muxdw8yzTet1RO/VMdyfXjuTHemJQXn3y1o5kcI04+LVbtazg1TewrtfVTMzG1Vuqe9FW0dfemIlTfYpafxZw1zI1Xh7iCzqmDg29Ou3ow7/Siz22LtqOnRH3sztM+ap7sAh2oZtHA3ZZ5GdqFUWcenWarty5V1RTayImZqn1opu7+03BExMRMTvEs59lTymzuJ+0cU8M4tWTqOPa7TmYtuN671uOumuiO/VTvMTHdmNtu515+0vnDzE4f0uNGxeIcuxj2I7VFq9Zt13LUR1dGKq6Zqp27m2/UCb9mZn4mXzPwcfGrprv4em27WRNP92qa664pn1+jVE/8zZOhxep0XT6cnft8Y9uLm/d6XRjf/NijkTyt1vmBxfY4h4itZM6HavxlZGVl7zVm1xO/Qpmeuvefvqu5tv177NyAAAAAAAKP7IXkp90CbetcP3LOPxDZtxbrou+ZoyqI7kTPerjuRPfjqnuRMXg/ldVNFFVddUU00xvMzO0RAMB4PIDmPk6jTiV8P8AiaOltVfvZNqLVMeHeKp3j2ImfWbH5QcAYnLng6zpGNci/lV1Tey8no7dtuzERO3gpiIiIjwR4ZlItG4h0bXL2Va0XVsDULmLNMX6cXIpu9qmrfaKujM7TPRq7vgl6ORetY1i5eyLlFqzbpmqu5XVFNNMR3ZmZ7kAyJ2TWn8Z8Tc07mhaFY1rP0ycexVTiWO2VY8VzHXVMfeR19+Vvdjvylnlzo9/M1abd3iHPpiL0256VOPbjri1TPfnfrqnuTMRt3N5lNrmzwDdzvEdHFmkTe6XR3m/EUTP/HPmf802t103KKa7dVNVFURNNVM7xMT34B/QAAAAAAAYO5n6BrXJfm5Tq2h9Kxi136svTb/R3t1W6vvrNXh23mmY8ExPfX3wV2THB2r4dqniOcjQ8/aIuRXaqvWZn/dqoiZ2/wCKI29furf4r4a0jizRrul8QYNrNwrnXNFcddM96qmqOumr14mJZy4q7FC3XkV3eFuIptWpnenH1C10uj+0o7vvfbBbmRzx5cWLE3a+KcWqmI32otXa6vcindRXO7sirXEOj5WgcE2cizh5NM2snPvx0K7lE9U0W6e9Ex1TM9e0zG0d11LHYpcU1XYjI13RKLW/XVR22qfcmiP5rS5ddjZwzw1l2s/Xsi5r+bamKqKLtuLePTPh7XvPS/5pmPWB5XYgcv8AK0LRczirVrFVnJ1S3TaxLdcbVRjxPSmuY/35inb1qYnvtFkRERERG0R3gAAAAAABUXZV4eRl8ltXnGiqqLF2xeuU09+iLkRPubxPtLdQ3nFxHa4T5ba3rGTptvVMe1botXMO7X0Kb1F25TamJnaeraue8Ck+wgyrE6VxViRVEZNN+xdmnvzRNNURPtTE+608/N3hbjnM4M40r17g21Vp9uZmmMO/d7fRVamYmbVc7UzVTvHVPVMbR17xuuynss9R6MdLhTEmduuYzKo//FBrYZK8tpqHqTxPjtX1Dy2moepPE+O1fUBrUV3yN5h3uZfCeXrGRp1vT67GdXiRaouzciYpt26+lvMR/j29pYgAAAAAAMldnBj3o1jhTImJ8T1WL9ume90oqomf8phffI/iLD4l5XcPZWFdpqqsYlvEyKInrt3bdMU1RMd7ubx60w+edHL3H5j8GXdLquUWM+zV2/CyKo6qLsRMbVd/o1RMxPtT17MU4mfx3yZ4mvWLdeXo+bPVctV0xXZyaY7k7TvTXHd2qjubztMA/RIY1wOyr4rtWopzdF0XIrj+/RFy3v7MdKXlcSdk3xxquLXj6fb03SKao27bjWprux7FVczEezEb+uCT9mxxDh5er8P6DjXKbmVg0XcjJimd+19s6EUUz4J2pmdvBMeFoLklj3sblHwlbyYmLnjdaq2nuxFVPSj/ACmGTeTPKDXeY/EFvW+JKMu1oNV3t+Rl5M1dszZ33mmiZ66ul36+5HX1zPU1vzSyeINI5falc4GwKMnVbVnoWbVPVNqjbaaqKdvNVUx3Ke/6/ckMp6nNOvdl/bnTvN00a9ZmZp6/+wmntk/w6m3WW+xJ5bZ+PqF/jjiCxdtV10VWtPovxMV1zV9/enfr643pie/0qp8EzqQAAAABnXsg+fOVwjq93hrhCixOqWqYnKzLtPTpsTMbxRRT3Jq2mJmZ3iN9tpnfbRTBXBehWePuyOv4WtUzdxcjVMvJyaJnbp00TXX0PYmaYp9iQePVzR5matcru2uI9cuzv1+JZmmmJ9iiIiDyd80fTzin4S6/QfCxMbAxbWLg49rGxrVPRt2rNEUUUR4IiOqIcwPzy8nfNH084p+EurD7H7izj3U+bug4mv6rr2RplzxR263lV3Jt1bY9yad9+r76In2dmygAAAAAAFKc5+Q+NzH4lx9bsa1XpmTFmmxfpnH7dTcppmdqo81TtO07d+J2jud+1uFNDxuGeGtM0XBmurGwbFFiiqv76qKY23n157vtvVAZh8qXheq7J+I0/XPKl4XquyfiNP11leWC5Y+qb/yGV9meWC5Y+qb/AMhlfZgrXypeF6rsn4jT9c8qXheq7J+I0/XWV5YLlj6pv/IZX2Z5YLlj6pv/ACGV9mDocm+R2Py04nytZsa7e1Cq/h1Yk2q8aLcRFVdFfS3iqf8ABtt6641X2OfvLO9ciijieiJn/Hh5FEe7NuIT7Qde0niHBjM0LUsTUMWZ27ZjXYuRE+Cdu5PrT1g9IAAAAABnPgrnrTpvM7iXhPjS/FODRrGXZwNQrnaLERfrim1cn/B3IirvdyerrjRjNXZG8i51erL4r4Mx/wD95VTN3OwKI/tE92bluP8AH35p/vd2Ov74NKxMVRExMTE9cTAx12PXPW5w5Xj8McaX669IiYtYubc3mrD70UV9+bfr92n2O5PudfZEYOgU3tH4GuWNQ1baabmdG1djHn/d71yr/wAMd/frgFkc2OaugcuNO6eo3PFOqXad8fT7NUdsueCav8FP+9Pr7RM9TO/KDjribmT2Q+g6lq9d25iYkZVdONYpntGJROPcpidu9vM0x0p65mYjfuQhvLTlhxTze1y9q2oZF+3p1y70svVsreubk9+m3v8Af1d7wR357kTtTgHgjQuBNEp0zh7Eizb6pu3qvNXb9X+Kurvz/lHeiASUAAAAAAAGYOD+etfDfNTinhrjC/Vc0Tx6zLeLmVddWH/t69qavDb+T7Hc07Zu271qi7ZrpuWq6YqoroneKonriYnvwz92RHIy3xTRkcScI2KLWvUxNeTi07U05vrx4Lnyu/19c1ZyD52ZfAuZRw1xfN+vQYuTbpquUzN3Aq32mNu7NG/dp7sd2O/EhtZWHOLnHofLnFqx6pp1DX66d7WBbq+937lV2f7lP+c96O/FZc6+yOs4lN/ReXl2i/kTE0XdW23ot+tZifvp/wB6erwb92Kt5RcmuIOZ2fOs63eycTRLlya72ff3qvZU79fa+l99Mz3a56o9eY2BIOR/EfFPMXsgtI1/WasjMs4VORVcm3RMWMOiqxcpppiO5TE1TEeGe/v1y2c8XhDhbR+D9Es6Vw9hW8TEt9cxT11XKu/VXV3aqp8MvaAAAAAAAfyuqmiiqquqKaaY3mZnaIh/VY9kprV7ROTWv3cWuaL+TTRh01R3ouVxTX/4Jqj2wVLzM7KC9jarfwOA8LFvY1mqaJ1DLiqqLsx37dETG0eCZmd/BCvp7JXmHvv4r06PW8R0pZ2KHKzReJ8DP4m4lw7efZsZHiXFxb0b2+lFMVVV1U9yr76mIieru9U9W397Mzh/RtCjg+NE0nT9Ni94s7Z4jxqLPT27Rt0ujEb7bztv4ZBEfLKcxPRenfE6XDldkfzGvW5ot6nh2Jn+9bwrczHvomGpeWHBPCmXy14TycnhnQ7+Re0nEuXLtzAtVVV1TZomaqpmneZmd95lS/ZS8p9O4ewrPGXCeJbwbVF6m3m4tmmKbdEzPmLtNPcp81tTMR1dcdXd3Cz+xW4i1jijl5qGo8QahkZ+ZOq3aO23qt9qYt2pimI7kRvM9UdXXK5FechOL7XGvLXTtQps2bGVYmcXKtWaIoopu0bbzFMdURVE01bd7pbLDAAAAAAB09ax68vRs/GtdVy9j3LdPszTMR/NjnsMsyxh8z9SxMmYt5GTpty3airqmaqblFU0+ztEz/yy2kxJz+4F1rlvzDq4u4b7fY0zJyfFePl2I/st+qd6rdXeiJmZ236piduvaQaS7I/ErzeSfFNq3T0qqbNu9MetRdorn/KmVb9hJqlq5wlxDpXSjt9jOpypp7/RuW4p3921Ky+UmrZPMbkzg5fE8Wr13VLGTjZXa6Iopro7Zctdzvb0x7rIN6rizkNzKyKcSrtd630qKKrtEzYzseZ6pmN+uJ2juTvExtvEwD9AMiLVWPdjIiibM0zFfT+96O3Xv62zFPYh5FVjnJlWcOqqcW9g36J9eiK6Jpn3Yj3XU467I3izinh/I0i1i4Gl2MmibeRcxorm5XTPVNMTVM9GJjqnq39dZ3YecvszScbN4v1axXYqzrMY2DbrjaqbMzFVVzbwVTTTt60TPcmAaXAAAAAAABgzj7R9e5H83J1HRImzjTdrv6deqp6Vq7Zq7tqrw7RPRmOqe5MbbxL65oc+uIeP+HI0O7hYenYVyqmrIjHmqqq/NM7xTvM9VO8RO3d3iOtt/iDQtK4j02vT9d0/Gz8Oud5tX7cVRE+GPBPrx1opw9yf4B4f1OjUNK4axbeZbq6VFy7XcvdCrvTTFdVURMeGIBH+xi4Gv8F8uqK9TszZ1XVbniu/bqjaq3Rttbon14jrmO9NUx3le9kDz6u4NWu8G8P4F6xm0zViZOfdrjzNMx5rtdMd+YnbpTMbeDfrjT6qczkRwfqXG+dxPrNGZqOTl3+31Yt+5EY9NXV/dpiJmOruTMx6wK97DTgfJ0/T9S4u1CzVanPojFwoqjaarUVdKuv2JqimI/4Z8MNMPmzat2LNFqzRTbtUUxTRRRG0UxHVERHeh9AAAAAAAxH2VvE2ocSc0/I3i1XLmJpna8exj0bzFy/cpiqqrbv1eain/l6u7KYcMdijXd021e4l4iqx8yumJrx8OxFdNufBNcz5qfYjb2UT47x6NF7LjHvaptRi3NYw8qLlf3vQq7XMVexE7+9ltgGbPKnaJ6pdS+AoPKnaJ6pdS+AoaTAZ+4Z7GTR9A4k0nWLPEOoXrmn5drLpt1WaIiubdcVREz4J2aBAAAAAAABV/Nrktw5zE7ZmXaZ07XZpiKdQsU7zXtG0Rcp7lcRERHenaIjfbqWg8firibRuFNKualxDqFjBxKP712rrqn/DTTHXVPrREyDDOucMcf8AI7iOjUbFd7Go6XRt6hizNeNfj/DXvG3X/hrjvbx4Vt4nZW2I4QqqytCrq4np2opooq2xa52/7SZ36UR/u9f/ABd+Ipzg7IbP4usZOg8I4U4mk5MdpuXb9uLl/JieraKeuKIn26u51x3EaxOx648yeEK9bjBt27/39GmXK+jk10bddXR7kT/uzPS7vVvtEh08PTuYPPfiirJrm7mRRV0asi7vbxMOmf7sd6O91RvVPd6+61Lyl5GcOcBRZzsimNW16narxZfo8zaq/wDdUdyn/iner147jPHKHnnrXLnocP8AEGDXmaLj1zbmxNEWsnFnfrinfbfr38zV1+vDYPBXGOhca6TTqHDmoWsuz1RXTE7XLU/4a6Z66Z9nu97cEgAAAAAAAAVBz+5w2OXGBawdNt28riPLomu1br66LFHc7ZXHf64mIjv7T4Ou32D8jAuc2OyTy8HNvVxjZWpXbdVUT1041iKuqPBM0W9vZkEdoxOYvNzUbmRTb1bXq6auuuZ2sWp8ETO1uju9yNns3Ox65l0Wen4wUVTEb9CnOsTV8tu3R9LwdF0zH07SsW1iYWPRFFqzap2ppiP/AM+733cB+eOnazzD5Qavbo31TR6pnpeJcqmZx78R3fMz5mqPXjrjfqmGy+SvM7B5l8N1ZVu3Ti6rizFGbiRVv0Kp7ldPhoq2nbwbTHe3mU8YcM6VxdoGVo+u4tGRh36duuPNW6u9XTPeqjvSxzyBu5fA3ZETw/cuzVRXfydKyNu5c6PSmmrb/iopn2JkG4AAAAFHc8ueGVy04sxNHx9DsahRfwaMubteRNuYmq5co6O0Uz/g339deKD8ccq+EOONWtalxNpleXmWrEY9FcZN23tbiqqqI2pqiO7XV1+uCgvLaah6k8T47V9RE+ZnPq1zB4Yu6PrHCWNR19ssZFGZPTsXI7lVPmPXmJjvxPttEeV45aekF349kfXPK8ctPSC78eyPrgzNyn588Qcv9KnSasazq2lU7zYs37k0VWJmd5imqN/Mz1z0Zju9zbr3nvltNQ9SeJ8dq+otzyvHLT0gu/Hsj655Xjlp6QXfj2R9cFR+W01D1J4nx2r6h5bTUPUnifHavqLc8rxy09ILvx7I+ueV45aekF349kfXBbIAAAAAKW51cjPum8U4us+SLxs7RhUYnafEXbul0a7lfS6XbKdv+022273dV/5Uf/8AXb/8E/8A5ZqkBlbyo/8A+u3/AOCf/wAseVH/AP12/wDwT/8AlmqUE4+5scH8DXJsa5qtM58Rv4jxqZu3vbiOqn/mmAUj5Uf/APXb/wDBP/5Y8qP/APrt/wDgn/8ALPfyOyt4XpuzGPoWtXLe/wB9X2qmfc6U/wA0i4X7JHgPW8iixl3s3R7tU7RVnWYi3M/8dE1REevVsCvvKj//AK7f/gn/APLNUuPFyLOXj28jFvW79i7TFdFy3VFVNcT3JiY6phyAAAAAAAAAxDzzi9wL2SVGv1WaqrE5OLqtqPylEdGK499RXDZ3D+tadxDpGNqejZdrLwciiK7d23VvHsT4JjvxPXE91A+enKzG5mcP2rdu7Ri61hdKrDya48z1923Xt19Gdo6+7Exv19cTCuxV4B4k4EzeLrHE+nVYnb/EsWLkXKa6LvR7dvNM0zP+Knu7T1gpblZqlrlj2Q+RjaxXGNhU5WRpt+5X1RRRVVPQrmf8O8UTv4OtujtlHau2dOnte3S6W/Vt4d/Azx2SfJLM4uzvJPwlbt16t2uKMvDmqKJyYpjamumZ6unEbRMT3YiNuuOvOdfDXM2mx4yVaTxd4l+88R9pyJtbf8O3R29fuAlHMHWMfjbsl7N/Qa4v49zU8TFsXbc7xX0JoomuJ8G8TMT4NpbtZr7G3kfn8N6rb4p4ws02dQt0zGFg7xVNqao2m5XMdXS2mYinvb7z17baUAAAAAAAZa7Lvlpm5eZb420PHrv002otajbtU71URT97e27sxt5mfBFMT3N5jUoDA9fZA8f18LVaJXqNiaarXaZzZs/+k9Dbb7/fbfb+9t0u/vv1rZ7Dvl7lYNOXxnq2PVZ8UWvE2n0XKdpqomYmu7t4J2iInvx0u9Mb3xc5f8HXNQ8XXOFtDqy+l0u2zg2ulNXh+97vrpPERTERERER1REApTshecWdy2u4WnaTpljIzM/Hqu0ZV+5PRszE9H/s4jzXh++j21MdjFwZqfGfMerjPWou3cLAv1ZNeTdj+0Zc7zERPf2menO3c2iO+0/xtyz4X431bB1DibArzbuHRNu1RN6uijaZ364pmN+tKtNwMTS8Czhabi2cTDs09C3Zs0RRRRHgiI6oB2QAAAAAAAYXsZ9PKrsncrK1SmqjBs6lem5O2+2Pfiro1+vtTcirq8DZ+q28XinhHUMfAybOTi6lh3bNF61XFdFUV0TTvEx1d9WfZB8mqOYuNZ1PR7lrG4ixaO10zc6qMm33YoqmO5MTM7T68xPhj77F3hHXOC+BdU03iXBqwsyrVLl6mia6a4qom1apiqJpmY23pn3AUP2J/FFjhLmTnaPrdynEo1O14l3uz0YoyKKvM01T3t966fZmIbS1HOxdNwb+bqGRaxsSxRNy7eu1RTTRTHdmZll/shuQup6lr2VxPwRj05Piue2Zmn0zFNcXP71y3vtFUVd2Y7u++2++0UpPBPM3Ve16Xe0Liq9aomKaLORYvRao8HXX5mI9fcEs5YZ3kt7KPH1bT6Kox8rVMnNp3jaYtRFdUb+Dq29uW51Idjlycucvse/rHEE2q+Icu32rtduelTi2t4mael3JqmYjeY6uraO/M3eAAAAAAArri/nTwJwpm3MLUtbou51uejXYxLdV+qiY7sVTTHRiY8Ezu8fsoeMcvhHljd8a71VjP1O/ThW7tE7VW6Zpqqrqie9PRp6O/e6W8dxmbk3yQ1jmTh3dTqzbWl6PRcm1GRctzcru1x3Yoo3jeI365mY6+5vtOwaInsmuX+/32rT/APKR9Y8s3y//AMWrfFI+sh0diXhbdfF2Tv8AoFP1398qXheq7J+I0/XBMPLN8v8A/Fq3xSPrLT4K4n0/jLhnC17Ru3eIMvp9r7dR0avMV1UTvHs0yz55UvC9V2T8Rp+uvflnwlRwLwRpvDlrLqzaMLtm1+q30Jr6d2u53N5226e3d7wJOAAAAADyuJOI9H4YwbebxBqONp+LcuRZpu36+jTNcxMxTv4dqZn2kb+65y/9VukfDw8Xsi+A9X5h8E4Ok6BVi05VnUaMqqcm5NFPQi1dpnaYieveuP8ANnTyr/Hv5bRPjVf1AW5r2PyW1zjyOL87izH8d4v2cjzGdEW+laiiKPM7dzainfrWT91zl/6rdI+Hhlryr/Hv5bRPjVf1Dyr/AB7+W0T41X9QGpfuucAeq3SPh4e/oHFnD3EUzGha3puo1RG9VGNk0XKqY9emJ3j22O57F/j3b/ttE+NV/URTi3lNx7y+op1fLwLtvHx6orjP0+904sz/AIpmmelR7MxEeuD9CRQfYyc4MjjSxc4d4luxc13Ft9ss5M7ROVajaJ3/AN+neN/DHX3plfgAAAACF81uYml8tuHreqatav5FV+7Fixj2Nulcq2me7PVEREdc+wmiB84eW2DzM4cs6bmZd3Bv497t9jJt0RX0KtpiYmmZjeJie5vHXEdYOxyp5h6XzI4duappVq/j1Wbs2L+Pf26VuvaJ7sdUxMTG0ovx3z94U4K4rzuH9Ww9ZuZuH0O2VY9i3Vbnp26a42mbkT3Ko73dSHk9y3wuWfDd7TMPLu51/IvTfv5NyiKOnVtEREUxM7RER4Z7s9aF8x+x60rjnjPUeIsrXM7FvZna+lZtWqKqaehbptxtM9fco39sHT8tPwN6X8RfFrP2p5afgb0v4i+LWftXj+VO0T1S6l8BQeVO0T1S6l8BQD2PLT8Del/EXxaz9q7/AA/2SXBuu69pukYeDrtOTn5NrFtVXce1FEV3Kopiapi5M7bzG/VKMeVO0T1S6l8BQ9LhnsZNH0DiTSdYs8Q6heuafl2sum3VZoiK5t1xVETPgnYGgQAAAAAAAYu7MTAv6bzV03Vqaf8AZZWFbroqmOqa7ddUTHtR0J9tr3hfXMLiXh7T9Z0u7Tdw8yzTdomJ323jrpn14neJjvTEobzz5bWuZPCHiK1XRY1bEqm9g36/vYq22mir/dqjbfwTET17bKZ7FfQOLuE+ZeraNxFiarg4FOnXbkWbvS8TV3Yu2oiumfvKp26UdKN+rcEK1jNp4D7LHI1DUJ7VjU6xN+5cq6optZEbzV7EU3Zn2m4KaorpiqmYqpmN4mJ3iYZ77KPlHm8XUY/EvDGPORq2La7Tk4tH32Rajrpqojv1U7z1d2Ynq64iJzhhczeYPDOBOh2df1TBs2I7XGPdiOnZj/DE1x0qdvBExsCedmTqeJnc0MPFxa6bl7B0+3ZyJp6+jXNddcUz68U1Uz/zNl6HRdt6Lp9GTv2+nHt03N+70opjf/NjDkLyj1vjLizG4i4nxsm3oli9GVcu5kT0865E9KKY6XXVEz99V4N4337m3AAAAAEe4z414d4KxLOTxPqlnT7V+qaLXTiququY7u1NMTVO28bzt1bx4UhUT2THKfXOYdzRs7hy7j1X8Km5auY9+50OlTVMTFVM7bb9U7xPrAunRdVwNc0rG1LSMq1l4GTT07V61O9NUdz+cTEx3pjZHc7mbwTgZuRh5vFGk2MrHuVWrtqvIpiqiumdqqZjvTExMOnyS4Ny+A+XWnaHqV+3fzbdVy7em1MzRTVXVNXRpme7Ebx1+Hdn3jjsb+M9d414g1bDzNDpxs/UMjKtRcyLkVRRcuVVRExFuYidpjvyDQ/3WOAfVdovxqk+6xwD6rtF+NUsu+Va469G8P8Axm79keVa469G8P8Axm79kDUX3WOAfVdovxql3dF5hcI65qdnTtH4j0zNzr3S7XYs36aq69qZqnaPWiJn2mUPKtcdejeH/jN37JNuS/IPivgrmXo/EGrZWj3MLD7d2ynHv3Kq56dmuiNomiI7tUd/uA1EAAAAAAAChec3Y9YXGmrXtc4dzbWlavfnpZFu7RM2L9X+Pq66Kp78xExPg33mYZwP2K+XZ1izkcZ6vhXcC1VFVWLp811Te2/u1V1U09GPDtEz4JjutO63rmlaDieKtb1LD0/HmdouZV6m1TM+CJqmN59ZDbnOjl3bqmmrivT5mP8AD06o92IBP8ezax7Fuxj26LVm3TFFFFEbU00xG0REd6IhjLSexy4u4i4wzr+t0WtG0i5l3Lk3q7tFy7XRNcz5iimZ65j/ABTHt9xoz7tfLr1VYPva/qn3a+XXqqwfe1/VBL+FtA0/hfh/C0bRrEWMHEt9rt092Z781TPfmZmZmfDL1Ud4Q424c4x8V+RnVbGoeJOh2/tUVR0Ol0ujvvEd3o1e4kQAAAAAAAKP7Jjm1e4D0uxo+gXKaeINQtzX22YifEtnfbp7T/emYmI9iZ70Asri7j3hbhCIjiPXMPBuTHSizVV0rsx4Yt071THr7IJX2R3Lim70I1TLqp/xxhXdv843/wAmYuX3J7jPmbVXrETFjCv1zVVqWo3Kv9vVv1zT3aq537/c376z6exJyO071cY2ou/4Y06Zp93tv/QF+8I8zuDOLr1NjQeIMPIyavvceuZs3avYoriJn2olMmEOYHY/8Y8GYdzU8ftGrYFiO2V3sGau2Wojr6VVExvtHd3p327s7LZ7FrnBm69kRwhxTk1ZGdTbmvAy7k713aaY3qt1z/eqiI3ie7MRO/cjcNLAAAAAAA8jjDWaOHOFNY1m5TFdOBiXcnoT/emimZin25iI9sEO5n85OFeXl6MPU717M1SaYq8RYdMV10xPcmuZmIpj2Z3269pVdX2WelxVPQ4VzZp70zl0xPyVM8puAtT5yccaje1LPuW7NM+KtRzZp6Vc1V1TtTTHc6VU77d6IifBtM27Ijkzw1y64GwNU0K9qV3Lu6hbxa5yr1NdM0Tau1TO0Ux170R/mCXeWz031KZnxyn6r4vdlpgxRM2eEsmuvvRVnU0x7vQl0uSnIfhHjPllo2v6vd1WnOy+3dsixkU00eYvXKI2iaZ71Md9GOf3Ie1wPpFPEHC+Rk5OkW6qaMqzkTFVyxMztFcVREb0zO0T1bxMx3YnqC9OQPNXP5oXeIrmbp2LgY+BVYixbtVVV1eb7Zv0qp6p+8jbaI763lKdila4Wucv7mfwzhV4moXq6bOqUV3qrkzetxO0xvPVTMVzMbR/emJ32XWAAAAAAAxH2XdE2Oc1i7lUzVYrwceumPDRFVcTt7cVNuKG7K7lvlcW8OYuvaJYqv6rpNNUXLNEb1Xseeudo780zG8R34mrv7QC9MS/ZysWzkYtdNzHu0U1266e5VTMbxMets5WKeTHZCZnBemWND4kw7up6PY8zYu2qoi/j0/4evqrpjvRMxMdzfbaIvLF7JHlzfsxXd1HNx6pjftd3CuTVHreZiY/zBcjFnZoZONf5n6dZsTTVfsaZbovbd6ZuXKopn19pif+aFi8bdlLoWJh3bXCGn5WoZ0xMUXsujtViifDtv0qvY2p9lUfJXg/WebPM6riDX5uZGn2MmMvUcq5HmbtcbTTZjvde0RtHcp8HVEhtzQrd2zoenWsiJi9Rj26a9/8UUxE/wCbvAAAAAAADOnZs496vgXQb9ETNm3qM0V7d6ardW3yZTXsXczFyuSegUYlVPSx5vWb1Md2m522uqYn15iqJ/5oS/mVwhi8c8F6loGZV2vxTRvau7b9qu0zvRX7UxG8d+N477FvCfF3GPIfi/O0zLxIm3VVHinAyN+1X4jqi5bqjubx3Ko6p78TttAWR2cX/ePCH5rK/naaH5T/AILODf1Nh/MUMZc/eamDzPq0C9h6dk4F7Bt3qb1u7XTXTM1zRMdGqO797PdiFm6L2TOjcO8AaFpGm6HqGZqeBp1jErm/VRas9Oi1TTMxMTVVMbxPeiZ9YEm7NLVsbH5faVpdVdPizL1Cm9RR3+hboq6VXu10R7aSdifjXcfkrpdd2JiL9/Iu0b/4e2TT/OmWWLUcXc9+Y9EXqu25N3aKq6aZixg2Inwd6mN57+9Uz35lvXhrRsTh3h/TtH06macTBsUWLe/dmKY23n157s+vIPSAAAAAAZT7N/TLvbuFdVppmbHRv4tdXepq3pqpj246XvWrES5p8E4fMDgzN0LMq7VXXtcx7+282b1P3tW3g65ifWmQdTklxBicScreHMvDuU1zZw7eLfpieui7bpiiqmY73XG8etMT32XuyV7bwz2Q2Prk0VTE+I9Qt7f3u17U/wA7T0ORvCnGvAPPLStI1bH1LE02/Vfi/VamucTJimxcmmrpR5mrr2mN+uJ70SuXsleV1/mBw5j5mi0U1a9pnSmzRMxT4otz99b3nq33iJjfq7sd/cFuabnY2p6fjZ2DepvYmTbpvWrlM7xXRVG8THtSy12cGo4ld/hXTaK6as6zTkZFdMd2iiroU07+zNFXvVM6PzC5g8v7N3Q8TVdR0qi1MxOHk2aZm1M93am5TM09fg2ety35fcU83uLoz9Vrzrmn3LkV52rZO870x3aaKp++q26oiOqOrfaAbG5IU3qOUXCMZG/T8brUxv8A4Zp3p/8ADsm7hwsWzhYdjExLdNrHsW6bVq3T3KaaY2iI9iIcwAAAADg1DDsahgZOFl0Rcxsm1VZu0T/epqiYmPcmXOAwHTkcS8geaeVTYoivodKiIvRPas7Gqnemer2IneO5VEx4Ya34p0urmtyQi32qjHytY02zm2KJq3ptXpppu0U9LwdLaJnwTKTcYcH8P8ZafTh8S6XYz7FEzNHT3prtzPdmmumYqp9qXp6NpuLo2kYOmafRNvDwrFGPZomqappoopimmN5656ojrkGFOTvNXVuUWralpufpteTgXbu2Vg3Ku1XLN6nzM1UzMTtPVtMTHXtHc2Sjm92Rl/jDhnI0HQNKuabi5dPQyr967FVyujv0UxEbRE9+d53jeOpo7mFyf4P48yfFes4FdrUZiKZzMSvtV2qI7nS6ppq9mqJlG+Guxw4B0TPt5d2xn6rXbnpU29QvU124n16aKaYq9id4BH+w54NytF4T1HiHULVVq5rFdEY1NcbT2ijpbV+xVNU+1TE9yWhX8oppoopoopimmmNoiI2iI8D+gAAAAAAMG89+KNZ5jc2cnRdP7dk42JmTp+n4VueqqumroTXt3N6qomd57kbR3IbyYm5SYdOkdldXh6pEU3beoZ1FE19+uaLvRn24nq9mAevpPYpa/fw7dzU+INOw79UbzatWq73R9aavM9fsdTu+VL1D1WYnxKr67WoDJXlS9Q9VmJ8Sq+ulvKjseMzgXj/S+I73EOPmW8Ltu9ijFqomrp2q7fdmqdtunv7TRAAAAAAAA8zifW8Phvh/P1nUprjDwrU3rva6elVtHgjvy9NH+YOg1cT8D67oluqKLudh3LNuqruRXNM9GZ9bpbAj3LXm1w5zE1HLwuHqc+LuLai9cnIsxRG0zt1TFU9awWJexc12jgjmxnaNxJE6fczbVWDVF/zPa8imuJppq37m+1UezMNtAOhpei6XpM3p0rTcLCm9V0rk41ii3057u9XRiN59l3wAAAAAAAAB4HHnFWFwTwpm8QarbyLuFiTbi5Tj0xVX5u5TbiYiZiOqa4nu9x76N8xeE8fjjg3UeHc3IvY1jNi3vdtRE1UzRcprjaJ6u7THtA8ThTnDwJxP0KNP4hxLWRV1dozJ8T17+CIr2iqf+GZT6mqKqYqpmJpmN4mO+x3xL2KnEOJ06+Htb0/UaI64oyKKse5PrR99TPtzCH29E5x8sapqw8fiDBxrc7z4lnxTjezNNPSo92Ab1GN+Fuyl4m0+qmzxLpOFqlFPVVctb417199t6fa6MLj4U7I7gLXOhbzcrJ0bIq6ujnWp6G/rV0dKNvXq2Bco6ek6pp+sYdOXpGdi52LVO0Xsa7TcomfBvTMw7gAAAAAAD+XKKblFVFymKqKo2qpqjeJjwS8jjDiHB4T4Z1DXNWrmjDwrU3K9u7VPcppj15mYiPXlhvirmxx/zD4gqt6Zlanj2a6p7RpmkzXHRo8E9DzVc+GZ9yO4DY2qcqOA9TvVXszhTSZuVddVVqxFqZnwz0Nt3No3LLgnRb9N7TuF9JtXqZ3puVY9NyqmfDE1bzHtJFr2rYmhaJnarqNzteHhWa792rvxTTG87eGfBHhYK4t47455scUXreneOl61VM1Y+l6f06qLVuJ6pmmnuz3N6p/yjaAfoGMC8F8x+OOVPFFrG1mdU8SUzE5Olaj046Vue/RFf3s+CqOqduveOpu7RtSxdZ0jC1PT7kXcPMs0X7Nf+KiqImP8pB3AAAAAAAeVxTxDpfCuhZWs69leJdNxuj2292uqvo9KqKKfM0xMz5qqI6o74K05w8idD5gZFep4l6dJ16qNqsm3R0rd/aOrtlHVvPe6UTE+HfaGedX7GjmDhXqqcOxp2o29+qvHy4o3j2LnRaS8sFyx9U3/AJDK+zPLBcsfVN/5DK+zBmfT+xt5i5V6KL+Bg4VMz9/fzaJiPedKf8l48puxy0nhTOsatxNlUazqlmYrtWqaOjj2ao7lW09dcx3pnaPW32lJ/LBcsfVN/wCQyvszywXLH1Tf+QyvswWoPA4K4x0LjbSrupcMZ3i7CtXpx67nablra5FNNUxtXTE9yqnr2263vgAAAAAAoXsxtBytU5bYmo4duq5Gl5kXb9NMb7WqqZpmr2qpp9qZnvOHsM9cxcvl3m6PTcpjOwMyu5Xb365t3IiaavY3iqPaSHsoeLtW4O5eYuZod2zbu5WoUYd6L1ii9RXaqs3ZqpmmuJjaZphiXQOJtX4c12NY0DMr07OiZmK8famnaZ3mno9yaf8AdmJgH6cjAvlheZnqio+IY/2Z5YXmZ6oqPiGP9mDfQwL5YXmZ6oqPiGP9m15yH4h1PivlRoeta7kRk6lk9v7bdi3TR0ujfuUR5mmIiPM0xHVHeBPgAAAAAES5uaZd1nljxRgY1M137un3u10x3aqopmqI9uYiEtAZI7CbiDExdX4h0HIuU0ZWbRaycaJnbp9r6cVxHhnaqJ28ETPeWZ2XunXM7k9dv26ZmMHOsZNe0dyJ6Vv+dyFL87+TGv8ACPFF7iHgnGy7+kXbs5FvxBFXbsGuZ3mNqfNRTE9yqO5HVO2286f4Z02OKuTuj6dxJ2+/OpaLYt5lV6Z7bVVXZp6VUzPX0t533nr3BXvYea/Y1HlfXpEXKfFelZVymq3v1xbuT06avYmZrj/llZHN3UcTSuV/FOTqFdNNidOv2tqv79VdE0U0+zNVUR7bFHE3DXHHJTiy5fxL2Zh0xM0WNTxontORb36onu079zeiruT4eqXm6txVx9zSzMXS8zN1HW7sVb2sSzaiKel3OlNFERT1dfmpjqjfrBcPYP03p1riuunftEY+PFfg6U1V9H/KKmtlZcgOXE8ueC/E2bNFes51cZGbVRO8UzttTbie/FMb9fhmrvbLNAAAABVPZFcuNR5j8J4eLouRYtZ+Fk9vot36ppouxNM0zG8RO09cTHt+E7HXlzqPLnhHMxNayLFzPzcnxRXRYqmqi1EUxTEbzEbz1TM+14FrAMw85uQHFPG3MnWOIdKz9Es4WZ2ntdGTeu03I6Fmiid4ptzHdpnv9zZCvKq8b+mnDfxi/wDYteZ/FGgadl3MXUNc0vFyre3Ts38u3RXTvETG9MzvHVMT7br+TXhb1S6J8ftfWBkvyqvG/ppw38Yv/YnlVeN/TThv4xf+xa08mvC3ql0T4/a+seTXhb1S6J8ftfWBmXgjsauMNC400DV8zUuH68bT9Qx8u7Tav3prqot3KapimJtRG+0TtvMNcvAjjTheqdo4k0SZnvRn2vrPaxcmxmWKb2JftX7NXcrtVxVTPtwDlAAAAAAQrnXi3s3lLxZYxomq7OnXaoiO7MU09KY9yJTV/K6KblFVFymKqKo2qpqjeJjwSDIXYW8UYWna9rfD+bdotX9SptXsWap2iuu30ulRHrzFUTEf7stfMPc7eSetcE61f1rhbHyMrh+bnbrdeNvN3Cnffo1RHX0Y71fg232nu+fw12RXMDRMaixczsXVbdEbU+OFjp1bevXTNNVXszMyDeKAc9eJ8Lhflfr1/Mu0U3svFuYeNbmfNXLtymaYiI7+2/Sn1olmXM7KTjq/Zmizh6DjVT/7S1jXJqj31yY/yQrFxOP+dPElE11Zmr5FM9Gb93zGPi0z3d9oiiiO/tEbz4JkFt9g/iXp1XivLiJjHps2LUz3pqmquY/ypn3Xvdm5qFijhnhvTZqicq7mV5EU9+KKKOjM+7XHuLh5ScA4XLrg+xo2JX2/Iqqm9l5O203rsxG87d6IiIiI8EeHdnLjDl1x5zJ57XsbinErxtNtTT/6VZ3nHtYcVT0Yt1zHmqquvq7vSmZmIiOoL57HPBu6dyU4WsX4mK6rFd+N/wDDcu13Kf8AKuFkOLDxrOFiWMXFt02sexRTat26e5TTTG0RHsRDlAAAABWfMzllwTxpr1jUeLL1dvOtY1OPRFOZFn/ZxVXVHV7NVXWnVrVtJtWqLdGpYXRopimP/SKO5Htsy9mHwTq2frdjiy1OJRo2Hp1vFuV3b9NFc3Iu3aujTTPXVMxXG23r+BQ/BfLji3jaxfv8M6LfzcezPRru9Oi1R0vBFVdVMTPrRMzAP0V8etL9MsL4ej6Tx60v0ywvh6PpYP8AuAczfUxV8exvtHXz+RfMjAwr2VkcMX5tWqZrqi1kWbte0eCiiuap9iIkG+PHrS/TLC+Ho+l3bVyi7biu1XTXRPcqpneJ9t+ZvCHCOt8YarXpnD2JRlZ9NE3O0VX7dqqYju7dOqnfbwR1pHe07mJykz7OZXZ1bQa6qvM3aaulYuz/AIZmJmiv/hnf2AfoiKu5B80rXMrhu7Vl0W8fXMGaaMyzR97VE/e3KI8E7T1d6Y9je0QAAFS9kzwVrPHPL3HwOHLNu/m4ufRmTZruRRNyim3cpmKZnq6W9cdUzHclbQD88eD+PuN+U+sXMKzXk4tNuv8A2+lZ9urtU/8AJO00zP8Aip2mfDMNWcr+f3C/GfacPUa40PWatqe0ZNcdquVf+7udUT7E7T4N0/414J4e41wPEnEmmWMymImLd2Y6N2169Fceap93ae/uy1zM7GTWNI7bm8FZE6vhRvV4kuzFGTRHrT1U1/8AhnwRINkDB3L3nVxny3y40rVKL2fp+PV2u5p2odKi7Z271FUx0qPYmJj1moeEeevAfEWmU5NzWrGlX42i5i6hVFquifWnuVR68T7OwLQEL+6rwF6r9E+N0fS5sHmVwVn5uPh4XFOj38rIuU2rVq3lUzVXXVO1NMRv1zMzEAlwAAAAAAAKz7I7h3K4l5Ra1i6dbqu5djoZdFumN5ri3VE1REd+ej0to787Ke7CXX8S1e4i0C/cpoy7828vHpmdpuRTE01xHrxvTO3gmfAu7n1xBqfC3KfXdZ0HK8Saljdo7Ve7XTX0elft0VeZqiYnzNUx1x32AL2v6nc4gq1ujKnH1Sbvb+34lFOPNNf+KmLcUxTPsRAP0+H59U89+ZVNMRHFF/aI268axP8A+I/v3eOZXqovfFrH1AfoIPz7+7xzK9VF74tY+o1H2LfFuucZcv8AUNQ4lz6s7Mtapcx6LlVuijaiLVqqI2piI7tVU+2C4QAAAAAAAAAAAAAAAAAAAAAAAAAAAAAAAAAAAAAAAAAAAAAAAAAAAAAAAAAAAAAAAAAAAAAAAAAAAAAAAAAAAAAAAAAAAAAAAAAAAAAAAdPWf+5878xc+TLHvAX9k1D9Kn5NLYWs/wDc+d+YufJlj3gL+yah+lT8mlx33s1i6Mb54SlADyX0QAAAAAAAAAAAAAAAAAAABnzlt5/9O/47nyKmg2fOW3n/ANO/47nyKmg3bfvxxwVnorutfxTygUDq2Tb4n5i1RnZFNrCnI7V0664pim1RM9+e5vET7cr+Zq0HSPHria1pt3I8TTerrpm5NHS6MxEz3N47u23d75c4j71U+qGvSWquZsLKmM9qrTvyyyj9V/4+raJjWLdmxqOnW7VumKaKKb9ERTEd6OtH+Yd/RdW4Vzbfi/BuZFmib1no3qJqiqOvaOvvxvHto99yH/45/wCU/wDtn3If/jn/AJT/AO2xTTY01RVFf6N7a1xO2sqrGq7RlMZfij6v7yOzq5jU8CqZmiOjfojwT3Kv/wAX3E/4p0SxxBot/Bv7RVVHStV7feVx3J//AD70y8LgfgfyL6hkZPjj4q7ba7X0O0dDbrid9+lPgTRHb2kTa7dEu3C7paUXGLveqe+MterP3KN4E1+5wbrebp+sRXbxp6UXaYjfoXKY6pj2e56+8PPwcfN484xuXLs9GLtXTrnuxatx3Ij2up2Oa2oYepcVV04FuJrsUdqu3af/AGlUd33O5v63sPa5LZmPTqORizFNGRXbmYnv19cT/wBHbXOzZzbRH3phWLtRFte6cOtLTOyoqmY9/u5/rl6k0zeF9NwNFyaqKK67tqzM01VVTG0xHgjqRHSeD8Xie7fry8m/Z7RTTTTFvbad+lv3Y9ZZWv8A/cmd+Zq/kpvUuKMzRce/habX2q9kxTNd6PvqKY36o8Ezv3Xn2EV1V5Uardild2srtNV5jOmPV39yzNU0rSMHh2zp1d/Gxpx7e1mu7XTRM1eGd9u7Pd9lCsbVNOv8Pa3p2Xl4s27mNXds01Xaf+1pjzO3X3Znb3HDo3Lm5mad46cQ6hds9Ojts0Ux0q9tt96qp7/rbS8vC4Rw8jH1G5N3J/8ARsS7kRtVT3aY3iJ6u5umiiypr66s5ebVeL9a3eYpsIpoy0mevLLuehyQu1Rr+faifMVY3SmPXiuIj5Up9zOtXr3BGpU48TNURRVVEd3oxXEz/lG6vuSPnlzf0Sfl0LpqpiqmaaoiaZjaYnvs3mrZt9rg1wOy8vhc2UzlntR81O8mtV0zAvZ9jNvWsfKv9Dtdy5MUxVEb707z3OuY6u/7S4fM10d6qmqPZiYV7xDyu0/Ou139Kv1YNyqd5tTT07e/rR3Y/wA/YRe7whxhw5E3dLyLl23T1zGHen/Oidt/Y2lmumzt6tqmrKZ70d1tb7hdlFha2O3THrp+n+kpx+W0YnE1vVcPUos2reTF+jHix3Kelv0N+l3NuruLDVfwJzDyM3ULWl69TT267V0LeRTT0ZmrvU1R3Ovubx7i0EN48pFURaPTwmbnXZTXc4yiZ6469eHq8OpFeYNcxp2NTH3s3d59qJ+l6HB9um3w9i9Hu1dKqZ8M9KXHxph1ZWiV1URvXYqi5tHg7k/5Tv7TzuBtVtzj+N96qKblMzNrf+9E9cx7O+/uoHrJeAADgzcuzhY1d/Jrii3THdnv+tHrggWvRFjjKKrXVPbbdfV4epYiuNL7ZrfFVN+qnzPbO3VR/hpp7kf5RCxwAAAAAAEJ5iW6u24V3+7NNVPt9Ups83X9Np1TTq7G8U3InpW6p71Uf/nsD70K/RkaPh3LcxMdqppn1piNpj3YQzimZxOLKciqOre3dj2to/6PrharOwNftYF6blq3XNU12qu5O1M9ce5HXD2+M9Irz8ajIxqZqv2YmJpju1U+t68fSCR0VRXTFVMxNMxvEx34QvmTVR2rEp6u2RTcn2up4+BxDqOBYjHt3KZop6opuU7zT6zhps52v5d2u5VVcq6MzcuTHVRTEf8A59RGrWr8MtGdiTMzy3yOl3fFk/IoXcpfsU4inl/lxHcjM2/h0LoWGNHx60/FIAy0AAAAU/2U3COTxVyuvXNPtVXc3Sr0Z1NumN6q6IpqpriP+Wrpf8rzOxI4wwtZ5cWNAm7RTqmj1V012ZnzVdqquaqa4jvx5roz4JiN+7D0eyk4t1zg3l/p+ocNZ9WDmXdUt2K7lNFFe9E2rtU07VRMd2mmfaYkw+INVwdf8etPzbmHqfbJuxfxYizMVT3dopiIiJ8ERt6wP09H54fdp5ieqvP9yj6D7tPMT1V5/uUfQD9Dx+eH3aeYnqrz/co+hszsfda1HiLlDoGqa1l3MzUL/ijtt+5t0qujkXKY328EUxHtAsMAAAAAHHlZFrExr2Rk3KbdizRNy5XV3KaYjeZn2mB+NOIOJOefMujE0q1du2arlVvT8Pfa3j2Y7tyvvRMxG9VXtR3IhsXnffu4/KLi65YmYrnTrtG8eCqOjP8AlMqL7B7Bxqr3FufVTTVmW6cexTV36KKu2VT7s00+9B7nCnYraDjYluvijWM7NzJjeujDmmzapnwRMxNVXs9XsPZ1HsX+BcmzVTi39Zw7m3VXRkU1xv68VUzv/kvYBgnmzyf4h5U5WPrGFm1Zml03Y7TqOPE2rli53aYriJnoz4JiZidu9PU1T2PnMKvmFwHbys+afHjCr8S5u0bdOqI3pubd7pR/nFXeSHm1hY2ocsOK8fNppmx42ZFyel/dqotzVTV7VVMT7TOvYP37tOtcV48TPaa8excqjvdKKq4j/KqQa2AAAAAAABWfMHnVwpwHxB4za544VZkWqb0+J7EV0xFW+3XNUdfUsTTcu3qGnYubYiqLWRapvURXG0xTVETG8eHrZH7M7hPMscT6fxTZtVV6flY9OJeriN4t3qJqmN/B0qZjb/hlobknxXg8Xct9Fy8O9RXfsY1vGy7UT5q1eopimqJjvb7bx60wCdOpk6ZgZV+L2ThYt69HcruWqaqo9uYdsAjqjqAAAAAAAAY57KnmXqOs8VXuCtDvXaNNw6qbWTRYmd8u/O29E7dc007xHR79UT3do22Mw7yex7Wr9lJNepxFyuNSzsno19e92nttUT7MTHS9oF1diry74h4F07XcniXHtYtWqRjVWbEXIquURR23fpxHVE+bp6t57++yv+zA49y8zX8fgjSrtyMWxTRdzaLczvevVddFudu7EUzTVt35qjwQ1vVVFNM1VTEUxG8zPchh3lXbjmJ2TM6rfjtuL4uv6nO/XtRRMzaj2IntcA47nY2cd2+Gp1WaNPqyIt9tnTqb1U5G22/R+96PS9bpf59Sb9h9zCzPHS/wRqt+u5jVWqr+n9snebVVPXXaj1pjerbvdGfC1gxBwlRRgdl3Xb0+Ojbp13LoimjuUxPbIqj2I3mAbfAAAAAAABlvhHsq6cnWrNjinQ7WHptzzNWTiXKq6rU96qaZ7tPh26/Bv3GmtK1HC1fTrGfpeVZy8K/T07V6zVFVNcetMPzp5W8B5fMPXM3SNNybWPm2sKvKtdtiehcqpqojoTMfe79Lu7T3Ei4I454x5KcUX9NzMa9TYpuf+l6TlTMUV/79E9e0zHcrp3ieruwDfzhzLlVrDv3KPvqLdVUezEIxy45g6DzB0aM/Qcne5RERkYtzaL1iqe9VT4PBMbxPh7qS6l/3dlfmq/5SDOfY1c2+K+PeOs7S+I8rGvYlrTbmTRTbx6bc9OLtqmJ3j1q6mlGLOwr/AAp6p+pbvz9htMAAAAAAB5PFfDumcV6BlaLruPORp2T0O22ouVUdLo1xXHmqZiY81TE916wCpvK8ctPSC78eyPrnleOWnpBd+PZH13Lze516By6qnCqoq1PXZp6UYNmuKYtxPcm5X19HfwbTPrbTuzprPZOcd5t6qcCNL021v5mm1j9snb15rmd59qAaG8rxy09ILvx7I+ueV45aekF349kfXZy0zsl+YOJepryb+m59ET10X8SKYn26JplfPKPsgtD42zbOk6vj+M2tXZim1TVc6Vm/V4KK+raqe9TPsRMyCzOB+DND4H0m7pvDOHViYd2/ORXRN2u5vcmmmmZ3qmZ7lFPV6yQgAAAAAAA6WsaRputYc4msYGJn409c2smzTdp9yqJh5XMDi/TeBuFczXdYqntFiIii3T9/euT97RT68z7kbz3IYp4n5pcxeZ2sXMTSa9SosV7zb0zR6a+qj/emjzVfrzV1etANXZvJPlpeu9syOGcK3VPXtReuWo9ymuIerofKrgXQ71N7TeF9MovUzvTcu2u3VUz4YmveYn2H59cUaDrXD2pxi8R4WTh51y3F7teTG1c0zMxFXuxPuP03vzcizcmxFFV3oz0IrmYpmrbq3mN9oB9xG0bR3BjXhjm3xjwBzf1LC5hXrteJl5e2fj1TNVGP0tujds+CmKej1R3aY8O0xsmmqmumKqJiqmY3iYneJgH9AAAAAAYw41sX+TXZIWeJL2Pcr0XNybmZRVRH31q9Exepj/eomuraP+Hwtnsf9lnzPo1XVL3BWm42NcxcG5TVlZVy3Fdfbo6+jbmfvIjfaZjrmd47m+4av4f1zS+ItLs6joedYzsK7G9N2zX0o9ie/E+GJ64ei/Nnh7gvjXUMaMzQdB127j3I8zfxsa5FFcetVEbS9fyA8z/SHif4K6D9Dx+eHkB5n+kPE/wV1YnY+8I8d6Xze0DM17SNex9Nt+KO23cq3ci3Tvj3Ip336vvpiPZ2BssAAAAAAHV1XK8Q6ZmZfR6XaLNd3bw9GmZ/6A/PfmBy+saDx9a4S4Z1W7xHqk1xZuU28TtUUXZ7luJ6dXSmI7s9UR7U7Whg9ijr93Ds3MziHTsfIqpia7VNqu5FE+DpdW/uOn2H9ujWObmr6pqVXb8+jAvZNNdfXPbK7lEV1+ztVVH/ADS2cDInlTdX9VGB8Wr+lC+aPILiPgTRJ1inJx9W061/aK8emqmuxG/31VM92n14nq78bdbd7gz8Sxn4ORh5dum7jZFuq1dt1dyqiqNpifZiZBhPlhyTv8xuGbmp6FxHgUZNmubV/DyLVdNVqruxvMb9Ux1xMR4e/Ew8m7j8bciuObFy5FWJlR5qJoqmvGzbUT10/wC9T607THVPVOycdh9qNzT+a+paXZuTXiZeFdpmO9VVbriaavc6Uf8ANK4uy/0nHzuUteddop8Uadl2rlqvvxFc9CqPYnpRP/LHgBafBHEmJxfwnpevafvGPnWYuRRM7zRV3KqJnw01RMe09xRXYbZV3I5S5Fq5MzRjapetW9+9TNFuv+dcr1AAAcNWVj01TTVftRVE7TE1x1OZhjmLya4/1TmDxPqGBw3kXsPL1TKv2bkXrURXRVdqqpq66t+uJiQbg8WY3oiz7+DxZjeiLPv4fn99wzmR6lsn4ez9c+4ZzI9S2T8PZ+uC+eyE5J4fE05HEnBtWLa1vrrysOK6aacvw1U96Ln+VXrT3c3csbPDNjj7Dscw7WVb0mi5Nu9RTvR0LkTtEXY++6ETv0ojaf8AN7H3DOZHqWyfh7P1z7hnMj1LZPw1n64N8abd0rG0/Gs6ZcwrWDRbpixRYqpi3FG3V0Yjq228Dt0ZNi5VFNu9aqqnuRTVEy/Pz7hnMj1LZPw9n66wuQHKnjbhrm3oOra5oF/E07H7f229VdtzFPSx7lMdUVTPXNUR7YNjAAAAAA8e/wAU8P49+5ZyNd0q1et1TRXbrzLdNVNUTtMTEz1TE95x+S/hr1Q6P8dtfWZH4/5C8f6xx3xJqeBpWPcw83UsnJs1zmWqZqoru1VUztNW8dUx1PA8rnzI9J8b49Z+sDa/kv4a9UOj/HbX1lFc/wDl5wlxtRd13hrX9CxuJKad7luc61TRmxEdyqeltFfgq7/cnvTFO+Vz5kek+N8es/WPK58yPSfG+PWfrAiXLHI4b0jj7Dq4+0+5l6TauTRdt01b0264naKq6Y+/pie7TE9fr9yd/wCJxfwpGLZjF4g0SnH6EdrijMtRTFO3VERv1Rsxb5XPmR6T43x6z9Y8rnzI9J8b49Z+sDb2DxHoeflUY2DrOm5OTXv0bVnKorrq2jedoid56omfaeqyTyK5LcbcJc1NE1vXNNsWNOxe39tuU5VuuY6Vi5RHVE7z11Q1sAAAAAAAqrsoNKu6ryX1yMemarmLNrL6Mf4aK46U+1TNU+0tVxZmNZzMS/i5Vum7j3qKrdy3VG8V01RtMT60xIM6dhZxHiXuE9W4cru006hjZc5dFuZ2mu1XTTTvEd/aqmd/+Klx9m5ply9wvw1qdNMzbxcu7YqmI7nbKImPmlWczeTPF3L7iW5qHCVnUszSunNeLmaf05v48T/dr6HmomO50u5PrT1RsLmFwnicccF6hoGoT0Kcq35i7tvNq5HXRXHsTEdXfjeO+CK9jbxFj8QcodDi1cpqyNPteIb9vfroqt9VO/s0dGfbdTsptVw9O5MazYy66IvZ1VrHx7cz1119spqnb2Kaap9pkzUdN5gcm9eyKbdzUdJrqnoeKsaZnHyaY7kxO3Rqjv7T1xv1xEuHDxOPub+vY9uqvUdayKZ6EX70z2jHpnuzM/e0R3527vgmQaI7Ca3ejgbX7lW/aKtRimjwdKLVPS/ymlotFOV3BmNwFwTp+g4tcXa7MTXfvbbdtu1ddVXsb9UetEJWAAAAADEHlnuPvyei/Favrg2+48mxZyrFyxk2rd6zciaa7dymKqao8ExPVMMSeWe4+/J6L8Vq+ueWe4+/J6L8Vq+uDaul6bg6Rg28LSsPGwsO3MzRYx7VNu3TvM1TtTTERG8zM+zLp8ScOaNxNg+I+INMxNRx4nemjItxV0Z8NM92mfXjZjbyz3H35PRfitX1zyz3H35PRfitX1wag0jk5y+0nNpy8LhbA7fTPSpm9070Uz4YprmYj3E/iNo2juMQeWe4+/J6L8Vq+utTsc+cfE/MLjfO0rX6dPjFs6dXlU+J7M0VdOLtqmN5mqerauQaLAAAAAAB19RyqcLT8rLrjemxaquzHhimJn/oCrObXPXh7l7m1aZTZu6trdMRVXi2K4optbxvHbK5idpmOvaImfDtvCnMjssNcquTOPw1plFHeiu9XXPuxt/JW3Kbg/J5u8zb9nVMu7Rbu9s1DUMinbpzT0o3infq3mquI9beZ2nbZrTD5A8tsaxTbnhyL1URtNy7lXqqqvXnze3uRAKP8tfxH6ntJ9/c+k8tfxH6ntJ9/c+le/3CeWvqXsfGL31z7hPLX1L2PjF764IjyE526tzJ4wzNH1HSsHDs2MCvLi5Yqrmqaqblunbrnuebn3F9Ihwfy14R4O1O7qHDWjWsDMuWZsV3KbtyqZomqmqadqqpju00z7SXgAAAAAAz72XnCOh6jwtY4iy9RxtN1nBibVibu/8A6ZT3e0xERM9KJ3mJ22jed9oneK34B7J/WdD0izp/EelUa32imKLeVTkdpvTTHc6fmaoqn1+qfDvPW8Hsm9Y1DivnVf0XG6d6jCqtafhWInu3K4pmraPDNdW2/giPAt3hTsWeHMfTLM8T6lqGZqNVMTdjFuU2rNE+Cnemap28Mz1+CAeV5bXE9SGR8fj7M8triepDI+Px9mmPlZOX/g1f43H1TysnL/wav8bj6oPC4V7J7F1/ifR9Gp4Wv2KtRzLOJF2c6Koom5XFHS26Eb7b77NGKe0Lsd+B9E1vT9Vwo1TxVg5FvKs9PKiaenRVFVO8dHrjeIXCAAAAAAAxrzn4L4q5jdkFrul6Lav5GLiRjUduv1zGPh01Y9qqeueqneZmejHXMzM7S2U+aaKaJrmmmmma56VUxG287RG8+1ER7QKs5Rck+HuX1u3mV006pr+3ms69R1W578Wqf7vs9dU+HbqWqrbizndwDwxkXMbM1y3lZdE7VWcGib8xPfiaqfMxPrTO7z+B+fXCfGfFmFw9pGPq9Obl9s7XXfsUU2/MUVVzvMVzPcpnvA9Dmxye4d5i49V7Kt+Idapp2t6jYpjp9Xci5Hcrp9nrjvTDMGg8D8X8quc3ClnN7fYxcvVcbGpzcSurtGVaru0xVRM+vG+9FXX/AJS3BqGbjabgZGbn36MfEx7dV27duTtTRTEbzMz7DzOHdb0PjPQsfU9IyMfUtOrrproq6O/RrpmKo3pmN6a6ZiJ64iYnaQe2AAAAAAAAwno2pUcseyZycjV4qt4ePqeRbu1THcsXulFNz2Iprpq9puxRPZI8mrvHVq3r3DdNuOIMa32u5ZqmKYy7cdyN56orjr2meqYnaZ6oBeePetZNi3fx7lF2zcpiui5RVFVNVMxvExMd2Jjvvt+e/DPMrmByxv16PaysnFt2KpirTdRs9KmifWpq66Y/4ZiJTOrsp+OJs9GNO4eirudOMe9v87sDZGt6rhaJpOVqeq5FvGwcW3Ny7duTtFNMf9e9Ed+epijktXe447JajW7VqqmzXmZOqXI/JW/NTTE+3VRT7aL61xXzB5v6tZ025dzNVrmrpW8HEtxRZo/3ppp2jq/xVT1eFrXsf+VFvltoV27n1W7/ABBnxTOVco66bVMdy1RPgjuzPfn2IBa4AAAAADwuNuK9K4L4cyda12/2rEsRtEUxvXcrnuUUR36p/wBZ2iJl7rHvZpcQZGXxho3D1qurxLiYsZNVEf3rtyqY647+1NMbf8UgmnLTsgtV475r6XoFjR8LB0bLm9vNdVVzI2os110z0t4pjeaY3joz3+vvr04z4m07g/hrO1zWbs28PFo6UxT11V1T1U0Ux36pmYiEC5M8m9C4D03Ts7IxKMniiLfTvZtczM2q6qZiqi3HciIiZp37s9e/giqezZ4lrnI0DhizcmLcUVahkUxP30zM0W/c2ue7AIzrnZR8Y5WpV3NIwtLwcKKv9nZrtVXa9v8AeqmY3n2IhcPIrnxY4+z40PX8Wzp+vTTNVmbMz2nJiI3mKYmZmmqI3nbed4ievvO/ye5McMaLwLp/j9oWBqWsZlim9l3M2xTemiqqN+hTFUT0ejE7dW28xMs4c7eGqOU/OHEyOG+lZxf9lqmFR0pntUxXMTRv34iqifamI6wbyHFiX6MrEs5Frftd2im5Tv4JjeHKAAAAAACmeyZ5m3+AuF7GDotyKNd1TpU2rndnHtRt0rkf73XER7c95nPlRyS4j5l01azmZXjdpN25VM52TTNy5kVb+amineJq6996pmI337sxL2Oy9vXMznHjYt2vo2rWDYtUTPciKqq5mfdqn3G0NJ0/G0nS8TT8C1FrExbVNm1RHcpppjaI9yAUHjdinwlTYiMnW9euXtuuq3XZop39ibc/zRHjXsVcrGw7uRwfrXi27REzGHm0RRVX61NyOrf2YiPXhrQBibsdOY2qcB8bW+EuIpv29Jy8jxLcx8jeJwsiZ2iqIn72Jq6qo7nXv3uvbLFHZj6dj6fzTw8zDiLV/N0+3fvdHqmblNddEVez0aaY/wCVsvRcivL0bAybv/aXse3cq9maYmf5g7gAAAAAAM9al2UnD2BqOVh3NA1WqvHu12qqqa7e0zTMxvHX6wLE1vm9wlovG0cJ5+Xk0azN6zY7XTj1VU9O7FM0eajq7ldKwX55ca8fYfEHOqONcfDyLWHGZiZPieuY7ZtZot0zHV1bz2udvZX/AOWv4c9T2r+/t/SDRwzj5a/hz1Pav7+39L+Vdlfw90Z6PDurTV3omu3EfzBZmuc3+FtE48t8I6jczLerXL1mxTtY3t9K7FM0T0t+55qN573WsN+fteu6hzU586bqdjD8T387UMeLdiirp9ptW+jG8zt17U0zVM7eF+gQAAAAAACH8z+YWi8utBjUdbrrruXZmjGxbW03L9Ud2I37kRvG8z1R7MxEzBh7sjMrO415++R/Fr3izcx9LxKavvaaq+jNUz/z1zvPgiPAD3dS7K7iS5kVTpnD+j49jfzNORVcvVRHr1U1UR/k6flq+M/Sjh34G99qvvhnkHwBo2lWcbJ0W1qeTTTHbcrLqqqquVd+dt9qY9aI93us09inw1o3FXMPUMHiLT7GoYlvSrl6i1eiZiK4vWYir2dqqo9sHtz2VfGe3/dHDvwN77V2OEuyA444q5g8M6ZkXsDBwcrU8ezftYeNt2yiq5TE0zNc1TETE96YXpxPyG4C1nRcjDxNFsaXk10/7LLxd4rtVd6dt9qo8MT3fWnaYz92P13G4G50X+E+LNK0+9l15E41jLu2KarmPkU/eVW65jeKa+qI2780z1dYNqgAAAAA+L123YtzcvXKLdEd2quqIiPbl9xO8bx1wzX2YvDnFGuW+HruiYOfqGlWO2xes4luq5NF2Zp6NVVFPXPVvETt1dfc367M7HnS9c0flNo2HxNRftZ1HbJps39+2WrU1zNFNUT1xtHe70bR1bbAsgYS5jcE8xcvmFxRkafonEV3CvaplXLFdq3cmiq3N6qaZp26tpjbZHfIDzP9IeJ/groP0PH54eQHmf6Q8T/BXTyA8z/SHif4K6D9DxjTsfeEeO9L5vaBma9pGvY+m2/FHbbuVbuRbp3x7kU779X30xHs7NlgAAAAAAzx2auDev8AAGjZluJm1jaj0bm3e6duraZ9uNvbTXsYruPc5I8ORizT5iL1NyI7sV9urmd/d39uE4404d0/ivhbUdE1infCy7U0V1RO00THXTXE+GmYiY9hingTmZqfJjifVtH03LweI9BjInp02rk027sx1dstV7T0attonqqidu/tEg3gM009llo/RjpcMahFW3XEZNEx/J/fLY6N6mNR+MUfQDSozV5bHRvUxqPxij6F4ct+LLPHPBencRYuLcxLOb2zo2blUVVU9C5Vb65jwzRv7YJKAAAAAAAAAA+b1u3etV2r1FNy1XTNNVFUbxVE9UxMd+H0AwnnYNHLHsnsbH02e1YWPqtmbcRP3uPfinpUR7FFyqn2m7GGuZeVb4t7KSm1p0xdtzquJhU1U9cb2+10Vz7EVRV7jcoAAAAAADoa7rGn6DpWRqWs5lnDwMenpXL12ramn6ZmeqIjrme477GnZc8WZ2u8wMbhDAm5XiadFuJsUdfbsm5ETE7R3dqaqYjwTNXhBoHl3zk4b5gcVZeh8PWtQqrxsarKnJv2qaLddMV0U+Z810u7XHdiO5Kc8Q61p3DujZWq61lW8TAxqendu19yI70RHdmZnaIiOuZnZUvIDkrPLm/Ot6lqNd/WsrDnHvY9umO02YqqormInu1TE0RG/VHd6u+rLszuLb2Vr2lcI4ddU2Ma3GXk0Uf37te8UUzHrU7z/wA4Jbl9lbw1bz5t42hatexInbt01W6apjwxRv8AzmFx8vuOtB4+0adR4cy5u0UTFN6zcp6N2zVPerp73sxvE96ZUdwv2LGkXeFrFfEWq6lb129aiuuMaaItWK5jfo9GaZmrbuTO8b7dWyruVGTqfKjn/Z0LOu+YuZcaXlxT1UXaLkxFu519yN5orjv7dXfkG6gAAAAAAARLiHmLwtw3xNY0HX9Ws6dn38enJteKImi3VRVVVTH+0+9id6J7swlONkWcqxRfxbtu9ZuR0qLluqKqao8MTHVKhuyJ5KaxzE1/F1zQtQwrd/HwqcScTJiqjpdGu5X0orjfrnp7bTEdzu9bPdej81OUmRXfs2dZ0mxTPSqu489uxavXq6PStz/zA/QF8V2bVyumu5boqrp+9qqpiZj2GR+Cuyp1PF7XY4w0eznW46pysGe1XdvDNE+Zqn2JpX3wVzg4I4w7Xb0zW7FnMr6vEmZ/sLu/giKuqqf+GZBYAAAAAAAOrquX436XmZk0dsjHs13uhvt0ujTM7b97uA7SsNJ518M6pzFr4Lx8bVY1ajLvYc112aIs9O10ulPS6e+3mJ26vAqvy21j1G3f3lH2SjdA5gU6Vzku8dTptV2mvUMnO8Rdu6Mx27p+Z6fR73T7u3XsD9FRlzy21j1G3f3lH2R5bax6jbv7yj7IGo1X6Vzr4e1HmZc4HpwtVs6rRlXsTt123bizNduKpnaYrmraej1dXfjfZVF/stqe01+J+Dpi7t5ma9R3pifXiLXWrrkLTqnG3ZBYmuXaOlc8U3tTzblunai3ExVO3rRNVVNMR64N2AAAAAAPN4l1exw/w7qesZcTOPgY1zJriJ2mqKKZq2j1522ekhfOnEvZ3KbiyxjRNV2dOvVREd2ejT0piPaiQYfmnjDnTx5dm1Tc1DU7+9fRmvo2cW1E9yN+qiiN4j15nvzPXY1nsVOMKrdM3dY0Giue7TFy9Vt7fa0n7B2jG6HF9fmfFkTix192KP8Aa9z1t+77ENTgxp5VLiz070L3136h5VLiz070L3136jZYCmux15U6tyx8kHjxnYGX44+J+1+JZrno9r7bvv0qY7vbI7nglcoAAAAAAAMNc1cfyY9lFc0nOrqjGvali4Exvt0bURRTVt/4p9mW5WJOyW07P4K552eJsOjo0ZVdjUcWuY8z2210Yqpn/moiZjwVwDa2HjWMPEs4uJaos49miLdu3RG1NFMRtERHeiIcqI8tuYGh8wNCtZ+i5NHb4picjDqqjtuPV34qp7u2/cq7kpcAwtxzgWeBOyetRo1MWce3qmLlW7dHVFNN3oVV0RHejzVUbeCWz+L+KdH4Q0a9qnEGdaxMW3E7dKfNXJ/w0U92qqfBDFXCl7M5u9kZi6p2iqizez6M25RPX2rGs9HaKp/4aKad/DV64N3gAAAAAITzsxruXyk4ttWImbnjder2juzFNPSn/KJTZ8X7NvIsXLN+im5auUzRXRVG8VRMbTEgyz2D2bjx5LcGaqYy6vE16mnv1UR2yJn2pmPfQmvZkYleTyks3aKd6cXU7N6qfBE0XKP51wz5xroPE/IrmTObot29YxZrqnAzOj0rd+zPdt179UzEbRMT34iY70tc5GmzzP5J42Nqs2reTrek2L9VdFPmLd6qim5TVEdfVFe07eCARfsSNTtZ3JrBxbdUTc0/Kv49yO/EzXNyP8rkJ7zVoxrnLLiunO6PifxryZq6Xe2tVTE+zvtt67EXBnGfF3JPivUsHxNRRc6UW8zT8umZt3Jj72uJiYnuTO1UTtMT34epzR59cSce6LVo1WNi6Zpt2Ym/bxpqqrvbTvFNVUz97vETtER6+4J92D+TejVuK8WJnxPVYsXZjvRVFVcR/lVPuNaKP7FLgDM4P4NytT1ixVj6lrNdFztNcbVWrNET0IqjvVT0qpmPBMb9a8AAAAAAAAeRxbxHpfCegZWsa7k042Dj071VT1zVPeppjv1TPVEAr3mLyF4P40yrud2m7pOqXJmqvIwdqYuVeGuiY6Mz4ZjaZ78qryOxKvdtnxPxhbm3v1dPT5iY9y4lfLzshLvHXNLTeHcDQ7eJpWVN7/b37s1Xpii1XXE7RtTTvNMdXX7K7eKuINO4W4fzda1m/wBpwcSjp3Ktt5nvRTEd+ZmYiI8MgonhfsVuHsHIou8Q61m6tFM79ps24xrdXrVddVW3sTC/dD0jT9B0uxp2jYdjCwbEdG3Zs09GmPpme/PdlknXOys4jualXOhaHpOPgRV5ijMi5duTHhmaa6Yj2Ij25W9yQ554HMTKnSNRxadM1+mia6LVNfStZFMRvM0TPXEx3Zpnfq64mevYLmAAAAAAAAR/jHg3h/jPAjD4l0vHzrVO/QqriYrtzPfprjaqn2pe3mZNjCxL2Vl3aLOPZoquXLlc7U0UxG8zM96IiGUuPeylzvHW7jcEabiRg26ujGZnU1VV3v8AepoiY6MeDfefY7gJdqnYrcJ5F6qvT9X1jDpmd+11VW7tNPsb0xPuzJpPYrcJY9+m5qOraxm0xO/a6aqLVNXrTtTM+5MNBXblFm1Xcu100W6ImqqqqdopiO7Mz4GQuZPZOa1d1rIxeBreNi6ZZqmijLv2u2Xb+396InqppnvRMTPsdyA1JwlwpofCGmRp/Dmm2MDG33qi3G9Vc+Gqqd6qp9eZl7bJXLDsnNRnWLGDx7ZxbmBeqijxfj2+112Jn+9XTHVVT4doiY7vX3GtKKqa6Ka6KoqpqjeJid4mAf0AAAAGeOy4414i4P8AIp5GtVyNO8VeK+39q2830e09HfeJ7nSq90Ghx+eH3aeYnqrz/co+g+7TzE9Vef7lH0A/Q8fnh92nmJ6q8/3KPoPu08xPVXn+5R9AP0JycTGyuj4px7N7o9dPbKIq29jdy0xFNMU0xEREbREd5+eP3aeYnqrz/co+g+7TzE9Vef7lH0A/Q8R7lzm5OpcveF87Ou1XsvK0vFv3rtXdrrqtUzVVPszMykIAADy+KtXjQOGNY1mqzN+nTsO9lzairozXFuia+jv17b7bbvUdHXdMx9b0TUNKzen4lzse5i3uhO1XQrpmmrae9O0yDNvltcT1IZHx+Pszy2uJ6kMj4/H2aY+Vk5f+DV/jcfVPKycv/Bq/xuPqgh3ltcT1IZHx+Pszy2uJ6kMj4/H2aY+Vk5f+DV/jcfVPKycv/Bq/xuPqgh3ltcT1IZHx+Pszy2uJ6kMj4/H2aY+Vk5f+DV/jcfVPKycv/Bq/xuPqg9/klzas80vHrtOj3NN8be079PIi72ztnbP92Ntu1/5rQQjlpyy4f5c+OXkcjL/9P7X27xRd7Z/2fS6O3VG339SbgAAAAAAMQ9kfxNw3mcxa9W4Vu6lgcV6VmTjZdVVmmm3cuWK5ppu0VRVM9KJpiOuOuIjubde3lB8S9jNoOvcR6rrF/XdUtXtQy7uXXboot9Gmq5XNUxG8dyJkHh8KdlXpHjLYp4q0bUo1WiOjcr0+i3Xauf70RVXTNO/g6/Zex5argr0p4j+Asfauj5VDhz1Q6v7y39B5VDhz1Q6v7y39AO95argr0p4j+AsfapBwD2QHC/G/FmDw9pen61ZzMztna68m1aptx0LdVc7zTcme5TPe7qI+VQ4c9UOr+8t/QkfLrsfNF4H4x0/iLC1nUcnIw+2dG1epoimrp26qJ32jfuVzPtAusAAAAABHuYt7Lx+X3E9/Ta71Gdb0vKrx6rO/bKbkWqppmnbr6W+223fSEB+aeu43F2v585utYmtZ2ZNMUzeyLFyuuYjuRMzG87PZxuIeZ+Lj27GPqnGNqzbpimiii9kxTTEdyIjfqh+ibx9V4p4f0i7NvVtd0rBuR3acnMt2pj2qpgGCPJRzU9OONPh8n6TyUc1PTjjT4fJ+l+gGi61pWu4teVoep4OpY1Fc26ruHfovURXERM0zNMzG+0xO3rw71VVNM0xVVETVO1MTPdnbfaPaiQZ57EfVOKtS8lfkuzNaye1+JPE/jlcu1dHft3S6HT9infbwQ0OAAAAAAAAIVzm4qzeCeWus8QaVax7ubiRai3TkUzVRvXeotzMxExPVFcz3e7AJqiPFvMjg/hLp069r+Dj36O7j019tvfB0b1f5MM8U82uOOLbk2tU4iybWNcnozYx6vE9qInvTFG28f8W6xuV/Y84vFmPRm5/GWl3rG0VV2NIuRkXKYnvVVTtFE/8ALIPY5oc+uB9dpu2cLgbG1u7MdGMvVLVFvb16ejvXt/zUypPRuDOJOOdRuXuF+Fr3ie7V1U4tFcY1v1ouXapiPbqbY4Q5I8BcL9CvG0S1nZVP/wB41GfFFW/h2nzET68Uwsmiim3RTRRTFNFMbRTEbREAqzscOBdY5f8AAeTpnEHiaMzIz68uKLFzpxRTVbt0xFU7bb70T3N47nWtQAAAAAAAZ77NPUbuPy80nBt1TTRl6jE3Nv71NFuqdvY3mJ9qHtdidwtg6Nytw9Yt2aJ1LV6q7t+9t5roU11U0URPgiKd9vDVLi7Lzh6/rPKyM3EtzXc0nLoyrkR1z2qYqoqnb1pqpmfWiUK7GrnPw7ovBNrhnivOjTr2BXXONfuUVVW7tuqqa9t4idqomqru97bYEv7MPX6tL5XWtNtV9G7q2ZRaqiJ65tUb11f+KmiPbfXYh8LWdH5ZxrNdqIzdZvV3JrmPNRaoqmiin2N4qq/5lF9kXx7Y5n8daXp3C03MvT8SPE2LMUzTORfuVR0ppidp2naimN470+FszhPSbHCvB2k6VNy3RZ07Et2Krkz0aZmmmImqZnwzvPtgpLs09ExcjgXSda7XTGbiZ0Y8XNuubVyiqZp99RTPu+FLOxUzrmbyV0em9VNU412/Ypmf8MXKpj3Iq29pUnZd8yNK1zG0/hXQcyzm049/xXmX7FcVUU1xTNNFuKo6pnzVUzt3Orv77Xh2O+gXuHeT/D+Ll0TRk3rVWXcpmNpjttU10xMd6YpmmPaBY4AAAAACI82uE73HPL7VeHcbKt4l3M7V0b1ymaqaehdoudcR4eht7aXAMieVN1f1UYHxav6Typur+qjA+LV/S12AyJ5U3V/VRgfFq/pVRzW5Wa3y21LHt6xNvI0/JmYsZ2PEzRXt3aZidpiqI69p7vemet+iSqOyi06xn8lNdrv00zXiTZyLNU/3a4u007x7NNVUe2D67GrhfE4Y5a0eNur0avhank1ahayKbHaujFVFFE0TT0p81E2536+71d5arPvYXaneyuXeqYF2qaqMLUJm1v8A3aa6KZ6Mf80VT7bQQAAAAAAOvm4WLn2otZ2NYybUVdKKL1uK4ifDtPf65dLyOaH6Tab8Vo+h6lddNuiquuqKaKY3mqZ2iI8Mso83+yWy4zr+lcvO1W7FqZor1W5RFdVyY/JUz1RT/vTE796I7shpryOaH6Tab8Vo+g8jmh+k2m/FaPoYDp1XmjxZvlY+TxhqlFU7xVjeKLlHtRR5mPaKOKeZ3Bt6i9f1LijTNp6qc2b0W5n16LnmZ9uAb88jmh+k2m/FaPoehi41jEsU2MSzasWad+jbtURTTG87ztEdXdlnPkh2RPkg1LG0Hjeixj59+qLeNqFqOhbu1z3KblPcpqnvTHVMzttDSIAAAAAAAxZz44/490rnRnYenatqmDaxbtqnBxMeuqm3dpmmmYnoR1XOlMz3Ynwd7ZqrjjUM/B5X8QalbqnF1Oxo2RkU1Ud21epsVVRMexVH+QJSPzw+7TzE9Vef7lH0H3aeYnqrz/co+gH6HV0U3KJprpiqmY2mJjeJcWNi4+LTNONYtWaZ65i3RFMT7j89vu08xPVXn+5R9B92nmJ6q8/3KPoB+h4zx2I/GvEXGHkr8kuq5Go+JfEnaO27eY6XbulttEd3o0+40OAAAAAADFnZZcD5+n8b6lxblZunUYGp12beLj9tq8UVzRZt0VeY6O20TTM777bTHfmIQbg3kxxxxfo1Gq6RpMeILk7WruReptdtjw0xVO8x6/cTnnJkTxz2TmFoGfcqnTLGZi6bTRvttRM0zc29eZqq6/Y8DaGPZtY9i3Yx7dFqzbpiiiiiNqaaYjaIiO9EQDCflcOY/pZh/Hbf0vN4h5EcwNB0jI1LL0am7jWKelcjGv0Xa6ae/V0YneYjv7P0BAfm1wBy/wBd49v5djhq3i38nGpiu5ZuZNFqvoz1dKIqmN436pmO5vG/dh613D5hcmdcsZNy1n6Jfrq8zVFUV2Mjb+7M0zNFfsT1x6yccRzb5cdlbRXo21jDrz7FVdqjqpi3kU09to27m3m6to73V4GruaPDWJxbwFrOk5tqmvtuPXXZqmOu3dpiZorjwTExHtbx3weZyY5hY3Mfg21qlFumxn2au0ZuPTPVbuxETvT3+jMTvHtx17SnjHnYS6ldt8acQaZFU9oyNPjJqp73St3KaYn3LsthgAAAADH/ADr508ccPc29R07SM2nD0/TbtFFvEmxRVTejo01TNczG89LfvTG0bbdfW03xhrGZp3LfW9axafE+fjaTfzLdNdPS7Xcps1VxExPd2mASVF9b5fcIa5eqvarw1pGTfqneq9Xi0Rcq9mqI3n3WOPLH8xvTPD+JW/oPLH8xvTPD+JW/oBrjD5T8A4d2LlnhHRpqjrjtmNTcj3Kt4TLExcfDx6MfDsWrFiiNqbdqiKKaY9aI6oYV8sfzG9M8P4lb+g8sfzG9M8P4lb+gG7xRHYucyOI+YPkm8k2TZv8AiHxL2jtdmm3t0+29LfaOv7yle4AAAAAAMfdmVr2VqPHOi8M2bkxiY2PTfmjfaJvXapjefYppjbwdKfC1ZwpoOFwxw7p+jaXapt4mHZptUREbdLbu1T68zvMz4ZlkfszdEyMLmFputU01eJc7Dpt03I7123VO8e9qon25aB5Mc19G5gaBiUVZdmxxDbtxTlYVyqKa6q4jrroj+9TPd6u5vtILMB0Nc1nTdB067n61nY+Dh2o3qu364opj1uvuz60dcgx52SONHL7nnpvEXD0Rj38i3b1KaaPMx26K6qa+qO9VFMb+HpVeFrrWNM03i/he9g6jYpyNN1HHjpU1R19GqN4mPBMdUxPemGGOcHFV3m7zYs+MNm5XYrm3pun0VRtVXT0p81Md7equqfWjbfuN0Z2bg8J8K3MrUL8W8DTMXe5cq/w0U7e7O20R35nYGOOxju5HDfP6rRJub9tpy9PvbdyrtcVV77ezabeYs7FrDyOJ+eOdxHctzTRjUZObcq70XL0zTFPsz065/wCWW0wAAAeNxbxPo3COj16pxFn2sHCpqiiK695muqYmYpppjrqq2iZ2iN+qfAD2Ua43454d4JwPFXEmqWMSKombdnfpXbv/AAUR1z7O20d+YZo5l9k/qGd23C4DxJ0/HnenxflUxVeq9eijrpp9melPsK34I5Z8b81tTq1KYyKse9Vve1bUa6ujV4ejM71Vz61O8R35gHrc9+cGFzGu0Y2ncOYmNj2av9nn5NEVZlURPciY6qKZ79PmvZedwjyG484n0ynUMfTLeFjV7TbnPudpquR4Yp2mrb15iN+9u1Vyv5G8K8C9qy6rPjtrVG0+LcuiJ6FXht0dyj2eur11qgw55WTmB/h0j43P1Xu8CdjvxxonHHD2q5saX4lwdRx8q90MqZq6FF2mqraOj1ztEtjAAAAAAAAAPm7bovW5ou0U10T3aao3ifadfxuwfQeN8FT9DtMyc8OyKuaRqOToPAU2a8mxVNvI1O5TFdNFcd2m1TPVVMT3ap3ju7RPdBpHxuwfQeN8FT9B43YPoPG+Cp+h+e9OVzO45mrKs18V6zbqn7+zF65aj1o6PmY9iHzdxeZvCMeLLlri3SbdHXN6YyLdEbeGrubA/QrxuwfQeN8FT9DmsWLViiabFqi3TM7zFFMRG/tMkcoeyU1HGz8fTOYNdOXg3JiiNSooim7Z70Tcinqqp8MxG/f801zauUXrVFy1XTXbriKqa6Z3iqJ7kxPfgH0AAAAAAAAAAAAAAAAAAAAAAAAAAAAAAAAAAAAAAAAAAAAAAAAAAAAAAAAAAAAAAAAAAAAAAAAAAAAAAAAAAAAAAAAAAAAAAAAAAAAAAADp6z/3PnfmLnyZY94C/smofpU/JpbC1n/ufO/MXPkyx7wF/ZNQ/Sp+TS4772axdGN88JSgB5L6IAAAAAAAAAAAAAAAAAAAAz5y28/+nf8AHc+RU0Gr7hvlx4y8QY2p+Ovb+01VVdr8T9HfemY7vSnw+BYLpvdpTaVxNM+p4WAXO2ud3qot6cpmqZ1ierKO4UJxvp+VwtxrOdjUzTbuXvFWPXt5nffeafanq28Ex4V9uhrWk4WtYNWJqNim7ZnrjfqmmfDE96WlhbeSqznSXTi2HzfrKIonKumc4n3vM4b4u0rXMO3ctZNqzkbebx7tcU1Uz39t+7Hrw/vEXF2k6HiV3L2VbvX9vMWLVcVV1T7Xcj15QrUOUkTdmdP1Ta3Pcov295j24nr9xyaXyls0Xqa9T1Kq7RE9duzb6O//ADTM/wAkuxd889rq7nDF6xfZ8n5GNr2s4y45fzglXAPFFfE+nXr17EqsXbNXQqqp67dUz1+Znw+GPY8Lq8zOJ/GHR+0Yte2oZUTTb27tunv1/wDSPX9hKdOwcbTsO3i4Nmizj242pop730z66vuJuBaNV125m6rxHat1XJiYszZimabcT1UxvX7PXt3d5aUTZTabVXVDqvVN+oucWVl9+0nqmeqMu+evLh+rocnuGor6euZ1vpUzvbxqao3371Vf8491G+MtIyODuKqMjT5qt49dXbsauO919dHtdz2Jhe+Hj2cTEs4+NRFFi1RFFFMdyIiOp5XF3D1jiTSasO/X2quKortXop6U26vY6t+reNklN6ztJqq0lyW+BxTcqbKx7Sjrie+fX8/VwhFcfjXx00K5bvWImu9amjtlE7bTtt1wq7im3VTqfTmPM10RMT7HUtbQOXFGmV3YyNUryLNcfeUWe1zFXh36U/yd7N5f6Xm2u15F7JmO7ExNMTTPrTs0s7Smxtc6euE18udviNwiztY2bSOv1ZZxwz1RrL4vr1/EtW7dVFm1tHSs01eamfXcWqa7gaDw3m4lq7bydVz7c2qqLdXSps0TEx5qY6t9pnq8Oz+5HKO926fE2rW5tb9XbLMxMe5PW97QOWel6fRXXnXas7IqommJqp6NFG8bbxT19frzLfZsKZ2trP3IJtcWt7PyE2UUzMZTVnH6QiPJKqI4nzInuzh1be/oT3mdXqmPw54r0fIvWbmPciu72ueube0xPuTtPuuhwly+q4c1q3n29Vm9FNNVFVvxP0elEx4elO3XtPtJ5VTFVM01RE0zG0xMbxMNbe1pm1iunrhJhdwtqLhVdrb7lU56T8p6pVty142s5OHXha7nRTmxXNVu7fq2i5TPe37m8T3k8y9X07EsTeyc7Gt24jfpVXY/y8KE6/yu07Nv13tMyK8Gqqd5t9Hp2/ajeJj3Xi2eUeTNcdu1azTR4aLMzP8AOG1VNhXO1tZe7JFY2uK3WiLGbKK8tKtrnn/hGaq6de5jU3dKoqi3fzaa6No2naJiZq9buTU0IjnCnCGm8N01VYtNV3Krjaq/d66tvBHghI0d4tYtJiKdIdmD3C0ulFddtP365znLSH8mImJiY3ie7EoHxDwxex7tWRptFVyxM7zbp++o9jwwno53sq0w+JdUw47XN2LsU9XRvU7zHt913o40zduvHxpn1oq+lM8rT8TL68nGtXZ8NVMb+66U8N6TM/2On2q6o/6gil7jHUa6dqKMe368UzM/5y86inU9eyo67uRXHfnqpo/6Qn9rQNKtTvThWpn/AHt6v5vSt26LdEUW6KaKY7kUxtEA8vh7RrekYs0xMV36+u5X/wBI9Z6wAAAAAAAOC/lY+Pct0X71Fuq5v0Irnbpbbb/zhzo5xjpGVqlGNViRRVNnp70zVtM77dzvd4Ei2iZidomY7kv6rG3k6xolUUzN+zTH925G9E+xv1e49zT+NI6qdQx9v9+19E/SCU38DDyK+nfxbFyv/FXbiZL9q3ZwL1Fm3Rboi3VtTTG0dxxYGq4WfEeJciiur/DvtV7k9bsZv9jv/m6v5EatatJWL2KvnBzP0yfm6FzqY7FXzg5n6ZPzdC51hjR8etPxSAMtAAAcGoXq8bAyb9q1N65atVV0247tcxEzEe2yNyS508ccRc29O07V82nM0/UrldFzEpsUU02YiiqqJomI3jo7d+Z3jffr6wbAFTdktxtrXAfAmBqfDl+1Yy7upW8auq5apuRNE2rtUxtPr0U9bNPlj+Y3pnh/Erf0A3eMIeWP5jemeH8St/QeWP5jemeH8St/QDd4wh5Y/mN6Z4fxK39DWfIziTUuLuVmia5rd2i7qGV2/ttdFEURPRv3KI6o6o6qYBPAAAAAAedxJpNnXuHtT0jKmYsZ+Ncxq5juxFdM0zMev1sL8teLdU5IczM/F1jEuV2KapxNRxqeqqqmJ3puUb9UzH30d6Yq72+8b5Vpzf5P6FzJx6b2TVVga1Zo6FnPs0xM7d6mun+/T7cTHenu7h73CvMjhDinFt3tG1/AuVVxvNi5di3ep9aaKtqo9zZ7efr2kafYm9n6rgYtmI3m5eyKKKY9uZYo4i7G3mBpeRXTp+Jh6vYifM3MXJoonb16bk0zv60bvJwuQPMrKuxR5HJs079dd7Ls0xH/AI9/ciQWp2RnPXS9U0HK4V4Mv+K6cqOhm59MTFuLfft29/vt+5NXc27m+/VLew94NyNB4Jzddz7VVq/rVyiqzTVG09ooiejV63SmqqfXiKZ77xOV3YxWNOzbOo8eZdjPrtzFdOnY282ZnvdsrmImqP8AdiIj15jqaYt0U26KaLdNNNFMRFNNMbRER3oB/QAAAAAAAZQ7LnP4r8mWLpei3NWr0XI0m3ORjY1NdVm5XN67v0qYjaZ2in3IUJoVrjPQMiu/oVviDTb1dPRrrxKL1qqqPBM07bw/SoB+eHko5qenHGnw+T9J5KOanpxxp8Pk/S/QS/qeBj3e15Gdi2rn+Gu7TTPuTLs266LtEV26qa6KuuKqZ3iQfnl5KOanpxxp8Pk/S/Q8AAAAAAAGG+dWlavyr541cSaVR0LOVlTqeFdqp3ormqd7tudvXqqiY/w1R4W5Hi8XcL6Nxfo9zS+IsC1m4dU9KKa94mirvVU1R10z68SDL3G/ZPVa3wXl6ZpGhXcDU82zNi7kV5EV0Waao2qmjaImZ2mYiZ223369kg7C7g69iadq3FmZamiMyIw8Oao26Vumd7lUetNUUx7NEpZg9jJwBjajTk3PHfKtRVv4lvZUdqn1p6NMVbf8y6cHEx8DDsYmFYt4+LYoi3atWqYppopiNoiIjuQCq+cXO7ROXtWVplFq/mcRRZiu1jxbmLdM1R5mquue960bz3uruqL7E3h3O4l5n5nF2oRXcs6f227Xfqj/ALXJvRMbevO1VdU+Dq8MLi5lchcXj/mFVxDqmuXsbCqs27VWJj2I7ZV0Y2/7SZmI3/4ZWrwpw3pXCeh4+kaDiUYmDYjzNFPXNUz3aqpnrmqe/Mg9cAAAAAAAGJOw1/Czk/qq985aap5mcudA5h6R4j1zH2yLcT4nzLURF6xPrT348NM9U+ztLK3Ya/hZyf1Xe+ctNtgwBxdwfxpyQ4ssahi5F21biuYxdUxontV6P8FcT1RMxHXRVvvt1bx1tHcpeeulcd6Zc0vWu1aZxJ2mqmLUztayp6M9duZ7k/7k9fg369rl1nS8HWtMyNO1bEs5mDkU9C7ZvU9KmqP/AM+/3mOudvY+5/C039b4Mpv5+iU73LmNG9V/Eju7x366I8Pdjv77TIPnsK/wp6p+pbvz9htNizsK/wAKeq/qa78/YbTAAAAAAARbmjxRHBnAGta90aaruJY/2NNXcqu1TFFET63Sqp39bdKVO9lnau3OSup1Wt+hbyMeq5t/h7ZEfzmkGbeSvLTP5vcU6hqOt5t+nTbNztufl773b9yuZnoUzPVvPXMz3o73XDYHD3KzgfQMaizp/DGlz0Y27bkWKb9yfZrr3n/NWnYXX8avllqVi1NPim3qldV6nv7VW7fRn2OqY9qV/giWsctuCtYsVWtQ4W0euKo26VGLRbrj2K6YiqPallDsh+S1HL6LOv8ADV29XoV27Fuu3cq6VzEuT10+a79M7bRM9cTtEzO+7biq+ygyMaxyR4hpypp3vdot2qZ7tVfbqJjb2IiZ9iJB2ex440v8ccssHNz7k3NSxK6sLKrnu110RExVPrzTVTM+vMrLZz7CW3djgjiC5VE9pq1GKafB0ot07/5TS0YAAAAAADKnZv6re7ZwtpFNUxj7XsqunvVVeZppn2o6fvly8guEMDhPlno0YliiMzPxreZl39vN3LldMVbTPgpiejEet4ZlV/Zq8NX8zQdD4ixqJqt4FyvGydo36NNzozRVPgiKqZj2a4S/sauZWmcU8FaboeRk27Ov6ZYpxq8euqIqvW6I2puUf4vMxG/fiYnfqmJkKL7Mr8LWN+q7Pzl1ttiTsyvwtY36rs/OXW18rIs4mPcyMq9bs2LVM113LlUU00Ux3ZmZ6ogGVezf0vGoyuFtWopppy7tF/GuVd+uinoVU+5Ndfvl98mc67qPKjhTJvzNV2rTrNFVU92Zpp6O8+zsyR2SPH9rmRxzg6fw508rTtP3xsWqiJ3yb1dURVVTHgmYppjw7b99s3gTRJ4b4L0PRqpibmDh2rFcx3JrppiKp9ud5B7oAAAAADB/LfQbHFnZJXMPXLcXrE6nmZORbrjeLk0Tcr6Mx34mqI3jwbt4Md8z8S5yl7IDE42w6IydGzMqu/cptVRM01VxNN+3Pgq81VVTv4fWkGw6aYppimmIimI2iI7kP6jWicd8La1pljP0/X9Nrx71PSp6WRTRVHrVUzMTTPrTG7veSbQfTvS/jdv6QeuPI8k2g+nel/G7f0ubE13SMzIosYeqYF+/Xv0bdrIoqqq2jedoid+5Eg9EAAAAABx5FmjIx7tm9T0rdymaKo8MTG0uQB+e2nZutcj+bt6Zszcvafdqs126/M05ePV3Jie9FVO1UT3piPBs19whzv4D4lxLdyjXcbTcmqI6eNqNcY9VE+DpVeZq9qZehzU5XcP8x8Ci3rFquxn2aZjHzrG0Xbf+7O/VVTv/AHZ9fbaetmjiHsW+L8K/XOi5+l6pj7+ZmqubFyfZpmJpj30g1hf454SsWZu3uKNDotxG/Sqz7UR8pSvOnsh9ExNDzNI4Iyp1HVMmiqzObbpmLONExtNVMz9/Vt3Nurv79W009j9jdzFu3Ipr0/Bs0/4682iYj3szP+Sx+BOxWi1k2snjfWLd61TMTOFp/SiK/Wqu1RExHhiKd/BMA87sLuEMq5rWqcWZNqqjCtWJwsaqqP8AtLlU0zXMf8MUxH/N60vZ7MrjnEp0rD4Nwb1NzMru05WbFM79qopiehRPr1TPS270Ux4YaT0nTcLR9NxtP0vGtYuFj0RbtWbVPRpopjwQrniHkfwlrvMHH4ry7FdN2mrtuTh07dpyrsbdGuuP5xHVV1b9/cPvsb+Gb3C3KTSMfLtzby8zpZ16iY2mmbnXTE+v0Io39fdZwAAAAAAzR2S3O3UOHdVucKcIX4x823RE52dTETVbmqN4t0b9UTtMTNXdjeIjaYkGlx+c13H5kanp13W71vizJwYt1X686vxRVb6ERvNfTnq2iImd99nR4fscbcR+KPGCniHU/E/R7d4km7d7X0t+j0ujvtv0Z29iQfpO617Pw7ObYw72Xj28u/v2qxVcpiu5tEzPRp33naImerwPzk4gweOuH8e3d1+xxHp1i7V0KK8uL1umqfBE1dUz6yyuxT4X17O5maXxPThXrujY3iii/m1Vx0YrmzVTEdc7zO9VPVEd/fuA20AAAAAAAATMR3ZiPZZX7J7nPqmna3e4R4SzK8LxPTEZ+ZZna5Ncxv2uiqPvYiJjeY69+rq2nejMjl1x3maPka/maFqtWDRZqyruVkx0Z7XTE1TXPTnpTG0TO4P0a6dP+KPdfyblERvNdMR4Zl+aXCHBPEfGPivyM6Vf1DxJ0O39qmmOh0ul0d95ju9Gr3HY4q5ecW8KYVGZxDoOZhYldXQi9XTFVEVd6JmmZiJnvb90H6IxxLok6xY0qnV8CrU7/S7XiU36artXRpmqZ6MTvtERM7vWYp7EvgzWsvj7TuKrOPanRMKb9q9e7fR0orqs1UxT0N+lv5qJ64iNm1gAAAAAAB+efNDi/iXG5l8W2MbiHWLNi1q+XRbt2825TTRTF6uIiIiraIiO883SNV5h6zbrr0fO4sz6KJ2rqxb2RdimfBM0zOwP0eH54dq5sfk+Ofe5Z2rmx+T4597lg/Q+YiYmJjeJIiIiIiIiI70Pzw7VzY/J8c+9yztXNj8nxz73LB+h4prsVaeIaeXuoRxZGrRneOlzoeOcXO2dr7VZ226fX0d+l62+65QAAAAEQ+5jwL6j+H/3fa+ql4CIfcx4F9R/D/7vtfVZJ07QtN5xc8bml6Dp+Fo3DOL06p8QY9FqZxrdURNc7R1111TTETO+3Sju7de2Nct3rui6hbxt+3149ym3t3elNM7f5sYdh5rWJpfNK/h5tdNqvUsGvHsTV1b3Irprin24pq9uIgGpsLlTwFh4lrHt8I6LXRapimKr2JRcrnbvzVVEzM+vMuf7mPAvqP4f/d9r6qXgKV5vciuGuIeFsmvhrScTStcxrdVzGnDtRaovTEb9rrpjqnfuRPdidu9vEw7sNuKcPPxtR4fycDBtarhWu22cu1j0UXb2PNURVTXVEb1dGro9c93pR4Gjdc1XE0PRs3VNSu02cPEtVXrtcz3KaY393wR4WMuxEm9lc5sjItUzTRODkXLsR3Ipmqj/APGmkG2wAAAAAHFl2KMrFvY96N7d6iq3VHrTG0uUBjHscbscvOe2qcN8QTGPfyLdzTqK6/MxN2K6aqJ38FcU9Xh6VPhbOfm9zE5gapx9qWNqOtYunWtQsU9CMjEtTarrpjuRV5qd9u9PdSzSeyG5h6bp1jDjVLGTTZp6NN3Jx6blyY73Sq7sz689fhBvUYV8spzE9F6d8TpPLKcxPRenfE6QbqGbexs5ucVcfcc52l8RX8W5iWdNuZNMWrEW56cXbVMdcd7auppIAAAAAAGLeZWJTwv2WODn6nEW8DI1LDzqbtfVHQqmiKqvYpqpr962kxl2XHGVjU+MMrhjI0azGTpFVqcfUqbsxcmm5aouVUVU7bTT5rw9UxE+GJ8vg3sk+LuHdCsaZlY2Dq1OPTFFq/lRXF2KIjaKappmOlt4ZjfwzINwjHXlruJfU/o/vrv1jy13Evqf0f3136wNijKfBnZMcQa9xhoWj5Gh6Vas6hn2MSuuibnSppuXKaZmN6u7ES1YAAAAAAAy32XHM7NwcujgrQsmvHiuzF3Urtqdqqoq+9s796JjzVXhiqI7m8TqRh7jS3by+y3i1q0RNivXMSiqK+5NH+zimJ9aY6MewD1OAexh1zXdKsahxFqlvRKb9MV0Y0WJvXopnudOOlTFE+tvM+Haep4PILTY0bsmNO0um7N6nCy8/Gi5MbTX0LF+nfbvb7N1sSco/wD1t6v1pqnzeQDW3MbhLF444Pz9Azb9/HtZNMbXbNUxNNdM70zMdyqN4jeme7607TGSeQ2uaryx503OEtXrmnGzcrxuyrUTvR23fa1dp9mZiN/8NfsNtsP867tGR2Uf/wC75ib1OfgW5mnv3IptR7sdUe0DcAAAAAAAKB7KzmDxPwJ5F/IrqfiDxb4q7f8A+j2rvT6Haej9/TVtt06u5t3QX8MBeWC5neqb/wAhi/ZnlguZ3qm/8hi/Zg3VrvD2ja/Zi1rmlYGo26fvacrHou9H2OlE7IvTyh5f03e2RwlpPS8E2d49zuMe+WC5neqb/wAhi/ZnlguZ3qm/8hi/Zg3fpGkabouL4m0fT8PAx+72rFs02qfcpiId5gLywXM71Tf+Qxfs0/5C84uOuKubGh6Nr2u+KtNye39ts+JLFHS6Ni5XT5qmiJjzVMT1T3ga+AAAAAAYr7MHEvadzbwNS6G9rIwbNy3VPcmqiuqJp/ypn24bUVvz05ZWeZfCtGNauUY+sYVVV3Cv1/exMx5qirb+7VtHXHcmInr22kJpw1ruBxHw/hazpd+i7g5dqLtFcTHVvHXE+CYneJjvTEsVcX5VHNXslbWPhVRkadez7WJbmnrirHtbdsqjwxMU3KvbRnM5e8zNCu5GkU6FxHTZu1TTcowrd25Yu97u296KmiOxi5OZ3CF69xNxVYpsatdtzaxcSZiqrHon76qrbqiqe5t3o33652gNDsSdlzq9nXubWNpumTF+7gYlvDrijr3vVV1VTTHrxFVMezvC5eyy4u1/hThnRZ4b1K9p9zNyblm9XZiOnVTFG8RFUxvT19+NpVt2NvJ3VtR4lxuMOLsW/j4OLc8U41rKiYu5V7fem5MT19GJ81vPdnbuxuDWuk4s4Ol4eJM7zYs0Wt/D0aYj/o7QAAAAAAAyh2anCWR4u0fizGt1VY02vEGVNMfeVRVNVuqfZ6VUb/7sR3095G88tE4l0LC0viXULGncQ49umzVOTXFFGVtG0V01z1dKe/TPXv3N4XLrelYOuaTlaZq2NbysHKom3ds3I3iqJ/lPfiY64mN4ZK5i9jBrODlXcngfIt6lg1TM04eRci3ft+tFU7U1R68zTPrT3QbBt103KKa7dVNVFUbxVTO8TCN8acdcN8F4NzJ4h1XGxZpp3psdOKr1z1qbcean3NvDswrPK7mVgVVWKOGtdojuTFiiqqmfbpmYe3wz2PnMHXsqnxXptGlY9U71ZGfeiNvD5imZrmfa9sHBq+fqPPXnXjRZsV2bOXcosW7e+/ibEoneapnw7dKqfXq2jvN826KbVum3bpimimIppiO9EK95P8qdG5aabcpwpnM1bIpiMnPuUxFVcd3o0x/do369t5378ztG1iAAAAAAAKH1HsX+Dc/UMnMu6rxBTcyLtV2qKb1naJqmZnb/AGXc618APz3454D0zQOeUcGYmRmV6ZObh43bbtVM3ujeotVVTvFMU7x2ydurwd1ojyqnBXptxH8PY+yWbq3K/g7VuK/JLqGi0Xtb7baveKpv3Ynp24piiejFUU9UUU97vdb1tS4x4Y0u9VZ1PiPRsO9T1TRkZ1q3VHsxVVAKc8qpwV6bcR/D2PsinsVeCYmN9V4jmPB2+x9ktb7o3BHqy4b/AHpY+sfdG4I9WXDf70sfWB5/LrlVwpy/qrvaBgVTnXKehXmZNfbL00+CJ7lMf8MRv306RrE494PzMqzi4fFfD9/JvV027Vq1qNmqu5XM7RTTEVbzMzMREQkoAAAAAADD/M+9Twf2VE6pqETTh29Txc6qvbu2piiapj2PNR7MNwKM7JvlNk8dabja1w/bpua9p9ubc2d4icmzvv0Ymf71MzMx4d5jwAvG1covWqLlqumu3XEVU10zvFUT3Jie/DEPY6ZlHCHZA3tKz6oszeqydKmauqIuRXvTHt1W4iPXmFo9h3ncQdq4o0XiG7qFNvS4xaMfEzIqicbpdu6VMRV10x5mOr1kT7KXlXqeHxJe414axr17DydrmbTjxM1416n/ANptHX0Z2id47k777bwDXbDvODNtZvZSRc0iqKrtvUsGz06O/eoi1TPtxVHR9mEf+7zzH8aPG/yRXOh0Oh27tFvt235zo77/AO93fXTrsX+Vmp6xxVi8Za/j3rOl4dfijGm/ExVl3/7tcb9c00zPS6XfmIiN+vYNkAAAAAAAADMPZQc5tR0bVK+EOEsqvEyLdEVZ+bana5TNUbxaoq/uztMTNUdfXERMbS9LsPNH4gwsXifUuIcTPtW9S8SV41/MiqJvxHbulVHS65jzVPX39waMcNOXj1ZE2Kb9qb8d23FcdKPa7rN/ZZc087Q67HCPDmXcxcq/a7dn5Fmro100T1U26ZjriZ2mZ7+23hln37l/HuPoMcSRw/qNvApo8UeKImIuU093p9DfpxHf327nWD9GBnPsU+a2fxNTkcLcS5NeTqOLa7diZVyd67tqJiKqK579VO8TE92Y337jRgAAAAAAKS7LjibJ0HlhGHgXarV7V8mMS5VTO0xZ6NVVcRPr7U0z61UqM5Ecia+YWl165refewNG7ZNqzTYpibt+aeqqYmd4ppierfad5ie5suHsztJvZvLfT9QsUzVTp+fTN3b+7RXTVT0p/wCboR7aV9jBl4+VyS4epxqqd7HbrV2mP7tcXq5mJ9mJifbBGY7FrgWIiJzuIJ9ecm19k/vlWuBfR3EHxm19kvkBQ3lWuBfR3EHxm19ktvgXhbB4K4VweH9JryLmFh9PtdWRVFVc9Ouqud5iIju1T3u494AAAAAABCObvMLF5a8N42sZ2DfzbV/LpxIt2aopmJqorr36+95ifdVH5bHQ/U1qXw1C4uafL/TeZHD+PpGsZOZjY9jKpy6a8WqmKpqporpiJ6VMxttXPe8CrPKp8H+nPEHwln7MHQ8tjofqa1L4ag8tjofqa1L4ah3/ACqfB/pzxB8JZ+zPKp8H+nPEHwln7MHn+Wx0TvcNal8PQhfH/ZQazrOm3sDhfS6dFi7TNFeXXe7beiJ7vQ2iIon1+ufBtPWsTyqfB3pzxB8LZ+zSPhfsdOANByqMi7h5erXaJ3p8cb0V0RPr0UxTTPsTEwCpuxH5a5eVrccb6xYrt4WPTVTp8XI6792qJpquRv3aaYmYie/M9X3rXT5tW6LNqi3aopot0RFNNNMbRTEdyIjvQ+gAAAAAAGIOMq7endlzTd1TamzRrmJcqqr6oppntc01T60RMT7Tb7MPZbcr87U79rjPQMavJrtWYs6jYtU719Gn727ER1ztHVV4Iime5EzAaeYb0yunmT2VNGRR/t8OvVu2xPdpqsY8b07+tNNqPdeBXz14/r4Wq0KvWelj1Wu0TkTap8UdDbbbtnd326ul99666+xA5c5elWcvjDWceuxcy7XifAt3Kdqu1TMTVc2nuRVtTEetEz3JgGmGIOdFyjUeylptafMV3fF+BY3p79yKbUe7E9XtLu7IznBqvLm/g6bomDjXMrPx67tOVfmZ7TMVdHqo7kz3+udvWlUXYu8DalxZx9PGut03bmBhXq78ZF7u5WVO/cnv9GZmqZ8MRHfBs4AAAAAAAAQrmDzQ4U4BqotcR6jNrMuW+228S1bquXa6d5iJiIjaI3pmN5mI6pUHxh2VuTc6dnhDQbdmnuU5Oo19Or4Oidon/mkF6cYcouBuK4uXNU0DFt5NXXOTiR4nub+GZo26U/8AFEsoc3+WnBHCfbqtB49xsjKp32029R2+7v4JuWomKZ/4qafZdKMzmzzgu1UWq9Y1LDrnaqm3/wCj4dPrTt0bfV6+8rK4K7FS/c7Xf4z1umzT3ZxNOjpVexNyqNon2KZ9kFMcE82eNeD5t29H1vIrxKdojEyf9va28EU1b9H/AJdn6LIZwXyw4P4NiirQtDxreVT/APer0dtvb+Hp1bzHsRtCZgAAAAOHOxbebhZGLf37Vft1Wq9p2no1RtP83MApTys/L38jqnxyfoZp4W4K0jUuyEvcH5NN+dGo1XMxIim5tc7Xa7b0fNeHzEdb9AVfcT6by84Dv3uM9Y0/TdPzYvV3fFkWt71y9Xv0ujEddVVW9Xc9ee4CK+Vn5ffkdU+OT9B5Wfl9+R1T45P0HL/sgNM455gYnDmk6JmWrGRTdqpy8m9TTVHQomr/ALOInu7bffLrBS1vsaeXlNcTVjalXEf3asydp9yFlcHcHcP8GafVhcM6XYwLNcxNc0b1V3JjuTVXVM1Ve3KuuNufejcF8xMnhnXdMy6cezTamc6xXFzbp0RVvNvaJiI370zPV3O8tfRdVwNc0vG1LSMq1l4ORR07V61VvTVH096Y7sT1SDugAAAAAOlrmfiaVomoajqU7YOJj3MjIno9L/Z0UzVV1d/qiep3Xl8V6RHEHC+saNN6bEajh3sSbsU9LtfbKJo6W28b7b77bwDDWm8caZy05q3tb5d5dWo8P5O8XMO9brtT2qqd5tT0o7tMxE01Rv3t+/E6Kx+yb4AuWLdd2dVs3KqYmq3Vi7zTPg3iraUL8qTY9WVz92x9qeVJserK5+7Y+1BOPLMcvfy2qfFJ+k8sxy9/Lap8Un6UH8qTY9WVz92x9qeVJserK5+7Y+1Bd3LbmZw9zF8cfI3XlVeIO19u7fZ7X/2nS6O3X1/eVJqq3khyko5W+PXa9Zq1Pxy7Rv0sbtPa+19s/wB6rfftnrdxaQAAAAAACI8zuAtJ5h8NXNJ1imqiqme2Y+TbjzePc2++jwx3pjvx6+0xLgGBuLuS/MDgTUpydPw8vOsW5mbWfpPSqqiPDNNPm6J8PVt68vHp455n2I8TeP3FVNUdXRrvXpq/z636G3r9qxG967btx4a6oj+bh8ccH0ZjfC0/SDAmi8teZPMPU6L2Tgatemvqqz9Xrroopp8PSuddUetTEy1/yX5V6Zyz0a5bs1xmavlRHivNmnbpbdyiiP7tEe7M9c96Innjjg+jMb4Wn6X9oz8OuummjLx6qqp2iIuRMzPug7IAAAAAAAOpqmm4Or4VeHquFjZuJX99ZybVNyir2aaomHLg4mPgYVjEwrNuxi2LdNq1at09GmiimNopiI7kRERCgudfZD4/Ceo5GhcJY9nUNXsTNGRk3pmbFirv0xETE11R3+uIifD1xGes3mxzM4lyqu08QaxVXvv2rTom10Y9i1Ef5g3NxdwRw1xhboo4l0bEz5ojai5cp2uUR4IrjaqI9aJeNw1yi4D4azqM3SOG8S3lW56VF29VXfqonw09sqq2n14Yqq405oaPtfydc4tsU0zv0sq/fmn24r6lh8vOyb4i0vKtY/GVq3rOnzO1d+3bptZFEeGNtqatvBMRM+EGzR53DutafxFouJq2jZNGVgZVHbLV2jvx4JjvTE7xMT1xMTD0QAAAAAAGQezU4kyMjifRuG7VdXiTFxvFlyiJ6qrtdVVMbx39qaer/jlr5insv8e9p/N/Cz6qOlavYNm7RM9yZorqiY/yj3QXpyR5J6NwPhabq+oWasniuLc115FVyqKcequiYqt0UxO20RVMbzEzPXPV3Irrs2OJ66fGHhexcmKKoq1DJpifvuuaLf8AK5/l4GmdB1bD13RsLVdMvU3sLLtU3rVdM77xMb+7HcmO9MMS8wMmjmj2SlGFh1RkYFzOs6fRVTO8TZt7Rcqjwx1XKvYkF68n+RfCuBwLp97ibR7GpaxnWKb+RVk7z2rpxvFumN9qejExEz3Znfr7kRn3m7w5PJ7nHiX+Hqq6MW3NrU8GmqqZminpTE25nvxvRVHX3aZjfdvWOqNo7jE/Zg6pZ1fmth6dgTF69g4VvGuRR1z22quqvo+ztVR7oNqY1+jJxrV+1O9u7RFdM+GJjeHI6mj41WFpOFi1zvVYsUWpnwzTTEf9HbAAAAAABRvZga/e0nlZRg4tc0V6rmUY9yY6v9lTFVdUe3NNMexMof2L/J/QtS4Ut8V8UYNnUruZXXGJj5FPStW7dNU0zVNM9VVU1RV3d4iIjbuvf7NLTbuTy70rOtUzVRh6hEXNo+9proqjef8AmimPbh7nYocTYOscqcDSrV6jxx0mq5ZyLO/mopm5VVRXt4JirbfwxIO32UvElfDvKLULePXNGTqlynT6Jievo17zX7tFNUe2rfsS+WOkahw7kcV8Q6dj592/eqs4VvJtxct0UUdVVcUz1TM1bxv3uj1d14fZn8WWNR4i0jhvCvU3PG6iu/lRRO8Rdr2immfXimN/+dpXlToFXDHLjh3R7lHQvY+HR26nbuXao6dce+qqBnnsvOXOjaNpem8UaDgY+BVcyPEeXZxrcUUV9Kmqqivox1RPmaomY7u8eBcnY261e1zk1w/eyq5rv41FeJVVPfi3XNNH/gilX/Zp8QYtjg7SNAi5TOflZkZc24nrptUU1RvMd7eqqNvDtPgTTsWdOu6dyW0Wb9M015Vd7Jimf8NVyqKZ9uIifbBbIAAAAADytY4j0bRM3CxNY1TDwcjN6fianJuxb7bNPR6UUzPVMx0qeru9b1VC9lVy64j47xOHr/DGJbzKtN8U9uszept1z2ztW3R6UxE/eVd/wd0F9RMVRE0zExPXEwPzz03ifmTyryqMaL+saRRTPViZluqbFX/DRXE0z7NPuri4M7KyqO12eMtC3705Wm1fztVz/Kr2gaqEN4M5ncH8YxRToWuYt3Jq/wDut2rtV7fwdCraZ9mN4TIAAAAAAAHkcYazRw7wprGs3KYqpwMS7k9Gf700UzMU+3MRHtggXNnnbw7y7yPG+9Rd1PWZpiqcPHqiO1xPcm5XPVTv4NpnuTttMSlfK/i3ydcC6ZxH4i8Q+Le2/wDo/be29DoXa6Pvto336G/cjusW8neAs3nFx3qORrObepxLc+K9RyqdpuV1V1TtRTv1RNUxV17bRFM9XchtjQ9J0jl5wPGFgRctaPpVi7e/2lfTqineq5XMzPd65qkEH5zc7tI5b36NOt4tWq65XRFycWi50KLNM9yblW07TPdimI328G8b1tw12V9u7qFu1xJw54nw66tqsjDvzXVbjwzRVEbx7Ex7Equ5X8L5HOvm3qGVrl67RiV1V5+dXbnzUUzVEU2qZnud2KY8FNM+BcHO3kBwvgcBahq/B+HdwM/TLM5NdHb7l2i/bpjevfpzO0xTEzExt3NtuvqDRWk6jh6vpmNqGmZFvJwsm3F2zetzvTXTPcl22bOwq4kv5nDmucPZFyaqNPvUZGPFU79Gi70ulTHrRVTv7NctJgAAAAAAOtqWfiaZgX83Ucmzi4dima7t69XFNFFMd+ZnuOyxf2UfHeo8WceeQzRqrtzT8C9Tj9otdc5WXPVO8R3ejM9GI8MTPfBY3GPZTcP6bk3MfhnScrWOhO3ii7c8T2p9eneJqmPZilDqeyy1iLu9fDGnzb3+9jJrifd2/wCiScuexe0yzgWcrjvKv5WdXTFVWFi3Ohatf7tVcddU+vExHs91YVzsfeWddnoRw5NE7dVdOdkdKPduAjXAvZNcLa7k28TiDFv6BkXJ2i7cri9j7+vXERNPszTt4ZXxZuW71qi7ZrpuWq6YqprpneKonriYnvwylzW7GS3g6ZkapwFlZN+uzTNyvTcmYrqrpju9qriI3n/dnffw77RP32HvMPKrzb/BGq3qrlntdV/Tprnebc09ddqPW23qiO9tV4QasAAAAAAKpimJmqYiI65me8Ibzlz7um8qeK8rGmab1OnXqaao7tM1UzTvHsb7gy5zo52a/wAZ8Q3eH+CL+Vj6NF3xPa8Rb9vz6t9t96fNdGe9THdju777RAeI+UfGvDvC97iLXtK8Rafbmjpzdv0Tc83VFMb0RMzHXMd3rW52E2gYeVq3EOu5Fui5l4VFrHx5qjftfbOnNdUeCZimI38EzHfW12Vn4Eda/O43z1AI92Ff4LNV/XN35iw8DsvtP4txMzReJ9N1C7Tomn1RTRTjb0V4mRM/9rVMT19Lqpirvdzv9fv9hX+CzVf1zd+YsLU5rYePncsuKsfMppmzOmZFU7/3Zpt1VRV7UxE+0DwOQXMKeYnAlrNzOhTq+HX4mzaaY2iquIiYuRHeiqJifZ6UR3Fksldg/k3KdY4rxYme012LF2Y73SpqriP8qpa1AAAAAAAdfUMHE1LDu4eo4tjLxLsbXLN+3FyiuN99ppnql2AFN8XdjpwHr3TuYWJkaLk1dfTwbm1G/r26t6dvWp2U3xD2M3GOgZPi3g/V8fUarc72+hXOJkRPrbz0fb6UNP8AE3MPhHhjpxrvEOnYt2ju2e2xXdj9nTvV/kqXifspuFcDp0aBpmo6tdjuV17Y9qfbner/AMIKnx+anN/lreox+JrOXfx6Z6MUaxjTXFf/AA3o2mr30ws/hHsqOH83oWuJ9JzNLuz1Tex5jItezMdVUexEVKu4n7I7jfiXp4Gk4en4Fm/5iLVnG8U3K4nvT0+lE+1TCOcO8keYfFmROT4x1afavVdKq9nxTi0xv3+17dLb2Kdgbn4U4n0Xi3SvHLhzULOfhdObc3Le8dGuIiZpmJiJidpidpjvw9lW/IXl7l8tuDMjSNQzbGZk5GbXmVVWKZiijpUW6OjEz1z95vvtHd7iyAAAAAAAceRYtZOPdsZFui7Yu0zRct1xvTXTMbTExPdiYZf477FfxVql3K4M1fHxcW7VNUYedTVMWt+9Tcp3mY8ETG8eGWpFc8xucvCHAV+rE1TMuZWp0xvOFhUxcuU/8W8xTT7EzE+sCG8lux9xeB9Yt67xBnWtT1azv4mt2qJizYqnq6fX11VeCZiIjwb7TFkc4NHz9f5Z8Q6VpFjxRn5WNNuza6VNPSq3jq3qmIj25Udmdlri0XJjD4Pv3bfequ6hFufci3V/NozhPV/JBwto2s9o8T+OOFZy+09Pp9r7ZRFfR6W0b7b7b7Rv4AZn5QdjVm2NWx9V5gTj0Y9iqLlGmWq4uTcqjudtqjzPR9aJnfvzHf1bEbRtHcV/ic2+FMnmNkcGU5s06na2t03aojtNy9/es01b/fx1dXfneI642WAAAAAAAA8LjnijA4L4Wzdf1em/Vg4nQ7ZFimKq/N100RtEzEd2qO+91GeZXCVrjngrUeHcjKrxLWb2ve9RRFU09C5Tc7k+Hobe2Cr/AC0XAfobXfitH2h5aLgP0NrvxWj7RHPKm6X6qs74pR9Y8qbpfqqzvilH1gSKeyj4DiN4xtdn1oxbf2inuevPvye6JOgaBp9/B0i5XTcyLuTMdtv9Gd6aejTMxTETET3Z3mI7nfsCOxN0reN+Kc6Y9bFo+sl3BnY4cE8O5trMzYy9aybcxVTTm1U9piY7/a6YiJ9iqZj1gOxL4XyuHuV/ivPtVWr+rZNWZRRVG0xa6NNNG8ev0Zqj1qoXUUxFMRFMRER1REd4AAAAAABTHZY8T3+HuVV3Gwrk28jV8inBmqmdpi1NNVVfuxT0Z9apXfYq8o9L1PRqeMuJcW3m9su1UafjXqelbpiidpu1Uz1VT0omIieqNpnu7bSXs1cC7f4A0bNt0zVbxtRim5t3ort1bTPt0xHtwk3Yp65iarye0zDx66fFWmV3cbItx3aZm5VXTO3gmmqOvwxPgBb9NNNFMU0RFNMRtERG0RD4ycezlY9yxlWbd6xcjo127lMVU1R4JieqXIAxf2U3KrT+DcnC4i4asxi6XnXpsXsaj7yxe2mqJo8FNURV1d6Y6uqdo0pyL4mvcW8q9B1TMrm5mTamxkVTPXVXbqmiap9eroxV7asezT1zEscEaRok10znZWbGTFvfrpt26Komr1uuumI8PX4Et7FTBu4XJXSKr0TTOTdv36Yn/DNyYj3ejv7YLdAAAAB4XHup5Gi8DcR6pgzTTl4Om5OTZmqneIrotVVU7x343iAevdxce7ft3rti1XetfeXKqImqj2J7zmYV8spzE9F6d8TpPLKcxPRenfE6QbqGFfLKcxPRenfE6TyynMT0Xp3xOkG6hhXyynMT0Xp3xOk8spzE9F6d8TpBuoUV2MHMriLmH5JfJLex7niDxN2ntNmLe3T7b0t9u795SvUAAAAAAGGOyMwdQ4L58XdcxaZo7fdsaph3JjzM1U9HeParonq8Ex4WquWXNPhvj/TLFzT82zY1OaY7dp16uKb1uvvxET9/T4Ko9vaep3OaPL3RuYvD/jbrNNVu7ama8XLtxHbMeuY7seGJ6t6Z6p9mImMhcYdjtx3oGTcnTsKjW8OJ8xfwq46e3e3t1TFUT7G8euDdyM8ccdcO8E6bczOIdSs48xTNVGPFUVXrs96KKO7Ps9yO/MMK0cKc0rMeJ7ei8ZUUdzo04+T0f8o2e1w1yC5h8R5dNWXpk6ZZrnevJ1G7FEx/yxvXM+17YOPQMjP5t9kFh6h2iqnxZqFvJuUR19pxrXR6pn1qKIjfvz7LZHN/irG4O5d6zqmTcppu9oqs41Ez13L1cTFFMeHr659aJnvPM5O8qNH5aaZcpxKpzNWyaYjJz7lPRqqiP7lEf3aN+vbeZme7M7Rt5fPvlJd5m4um14WrV4OZhV7U0XZqqsVUVTHSnox3K4juTHd22nvTAVN2Emg3atS4j4hromLFFmjAt1bdVVVVUV1xHsRTR76Gske4A4S07gfhXC0LSKZ7Rj071XKvvrtc9dVdXrzPuRtHchIQAAAAePqXC+ganquPqepaLpuXqOPt2rJv41FdyjbrjaqY36p648D1Mixayce7YybVF6xdpmi5buUxVTXTMbTExPVMTHecgDwPIVwr6mtE+IWvqnkK4V9TWifELX1VO80eyU0rhnVcjSeGcCNZzMeqbd7Iru9CxRXHdinaJmvaeqdto8EyrC52VXGk1T2vSOHaae9FVi/M+722Aax8hXCvqa0T4ha+qeQrhX1NaJ8QtfVZL8tVxv6VcN/F7/2x5arjf0q4b+L3/tgbD0nRNK0ftvjRpmDgdt27Z4lx6LXT23236MRvtvPuy9BS3Y381dc5m+SLx+xdNx/G7xP2rxFbro6XbO29LpdKur/BG223fXSAAAAAACNcwuDNJ484av6NrlqarNc9O3do6rlm5HcronvTG8+zEzE91jfjjse+N+Gcyu5pWJOuYFNW9vIwf+0iO9va36UT/wAPSj127XFkZNjGpirJvWrNM9+5XFMf5g/PO3XzU06PE1urjfFiOrtVM5VG3rbO1gcs+ZvGmbRVkaPrd6uf/vGqzVbpiPD0rsxvHsbt8ePWl+mWF8PR9J49aX6ZYXw9H0gqTkXyMwuX12NY1m/a1HiKaZpproie1YsTG0xRv1zVMdU1TEdXVER17yTnty/zeYnBc6Zpup3MLKs3O30WqqtrORMdym5tG+3fie9PXtPem/j1pfplhfD0fS74K/5K8t8XlrwpGBRcpyNTyaovZuTTG0V17bRTT3+jTG8R7Mz1b7LAAAABUPZOcH61xvwTpGkcOYvinLnVrd2veuKabduLN6Jrqme5ETVHr9fVut4BQnK/sbtA4c7TncWV0a7qdO1XaZp2xbc/8M9dfs1dX+6vm1botW6Ldqimi3REU000xtFMR3IiH0AAAAAAAAAAAAAr/n3xJf4U5Ua9qOFcm3mVWqcaxXTO001XKoo6UevEVTMewzp2KXK3TuLL+bxLxHj05enYN6LGPi3I3ou3toqqmuO/FMVU9XcmZ6+5tN4dlRp93P5LaxVYpmqrFuWciqmO/TFyIqn2omZ9pDewr1/Ev8G6voE3Kac/FzJy+177TVarpop6UeHaqmYnwb0+EGi7Vui1bpt2qKaLdERTTTTG0REd6IfQAy92V/KnS8bQbnGfD+Jbw8ixcppz7NmmKbd2muroxc6MdUVRVNMTt3d956465v2JXEt/XuVVGJmXJrvaRkVYVNVU7zNramqj3IqmmPWphz9ldr+JpPKHUMG/cp8V6rXbx8e3v11bV0111beCKae74Zjwo52FeBdscv8AWM25TNNvK1Gabe/fii3TvMe3VMe0DQwAAAAAAAAAAAAAAAAAAAAAAAAAAAAAAAAAAAAAAAAAAAAAAAAAAAAAAAAAAAAAAAAAAAAAAAAAAAAAAAAAAAAAAAAAAAAAAAAAAAAAAAOnrP8A3PnfmLnyZY94C/smofpU/JpbC1n/ALnzvzFz5Mse8Bf2TUP0qfk0uO+9msXRjfPCUoAeS+iAAAAAAAAAAAAAAAAAAAAAAAAAACv+YH/fNn9Hp+VUsBX/ADA/75s/o9PyqgT21/2VH/DD7dS1m4vaqP8A0mx3I/8AaQ+/FuL6JsfCQDsDr+LcX0TY+Eg8W4vomx8JAOwOv4txfRNj4SH3ayLF6ro2r1uuqI32pqiZBygAAAAAAAAAAAAAAAAAAAA4MrKsYlvp5N63ap7011bb+wDlqpprpmmuIqpnuxMbxLx87hrTMvee0dprn+9Zno/5dz/J087jDCs704tFzIq8P3tPuz1/5I/lcS6rn19qxv8AZdLuUWKd6p9vu+4Dl1fhicCmbtvOsdGOuIuz0Kva8LzrHEOo4ti5b7fN630Zjo3fNd7w9138PhfU86vtuZV2mKuuartXSrn2vp2e9a4V0/ExLtdymrIuRRM73J6t9vBH/XcjVrV+GVxdijV0+XuVV3N8vf8Ah0LpUv2KsRHAGZEdUeLJ+boXQsMaPj1p+KQBloAAPH07hfQNM1W/qenaLpuLqN/ftuTZxqKLle/XO9URv1z3fCiPPXmHk8teEcTWMPAs51y/nUYk27tc0REVW7lfS3j/AIIj21F+Wy1f1L4Hxmv6Aau1TS9P1bHpsarg4ubYpq6dNvJs03KYq2mN4iqJjfaZ6/Xl5nkK4V9TWifELX1WZPLZav6l8D4zX9B5bLV/UvgfGa/oBpvyFcK+prRPiFr6p5CuFfU1onxC19VmTy2Wr+pfA+M1/QeWy1f1L4Hxmv6Aab8hXCvqa0T4ha+q9fAwsXTsS3i6fjWMXFt79CzYtxRRTvMzO1MdUdczPtsm+Wy1f1L4Hxmv6GjOUvFl7jnl9pXEWTi28S7m9t6Vm3VNVNPQu12+qZ8PQ39sEuAAAAABF+aOtZvDnLzX9Y0vo+LcPEru2prp6URVHfmO/t3VQ9jPzU4m5gcRaxicSZOLcs4uLTdt02rFNuelNcRM7x638158U06dXwzq9Ou1U06TOJdjMqq32iz0J6czt/u7sKcD8VY3KHmtVnaRqFnXtDqpqsXLuNM0zex6pie5VEbXKZppnaereNt9p3Bv4Vfjc++W1/Ht3Z4kt2prpiZouY16KqfWnzHdcn3duWvqpsfF731AWYKz+7ty19VNj4ve+ok3BfHfDXGvizyL6pb1DxH0O39C3XR0On0uj99THd6NXc8AJMAAAAAAACM8xeM9L4C4Wydb1mqe1W9qLVmj7+/cn72in152n2IiZ7zE/F/NDj7mhrNWFhXM6mxdmYs6VpcV7dH/AHop81X681dXrR3E37NDXcjN450jQbdVU42FiRe6Ed+7dqmJ9nzNNO3sy0dyh5eaby94UxsHEsW51K5bpqzsrbeu9c2643/wxPVEdz25mZDGePyJ5lZNmL1HC9+KZjfa5k2KKve1VxP+ToXdM5i8rcmnMqx9b0HzX/bUdKLNc+Cao3oq9id36KOLMxbGbi3cbMsWsjGu0zRctXaYqprpnuxMT1TAKN7Hvnh5OrkaBxLTascQ0UTVau246NGXTEde0d6uI65iOqY3mNttl7sGc5uHPuR85MXJ4cmq1jRNrVMKjpTPa46cxNuZ78dKiqOv+7Mb7t3YmRRl4lnItbzbvUU3Kd/BMbwDlAAAAAAQzmfzG0Llzo1Obrd2qu/e3pxsOztN2/VHd2jvRG8b1T1R7MxEzNhHjmNQ5vdkPkaRZvzTarza9Px6p66bOPZmrpVRHsU117d+ZB7XEnZRcYZ9+uNEw9N0rG38xE0TfuxHr1VeZn2qYTrsZOavF/HPH2fpvEup0ZWFa0y5k0W6ca1b2ri7apid6aYnuV1dXrrV0XlHwPwxoF2xh8PYGTdos1b5WbZpv3q52++mqqJ29inaPWZx7Cv8KeqfqW78/YBpDnnzBucueCa9TxMScrPv3Ix8aKqKptUVzEz0rkx3IiInaN95nq8Mx98meZmn8y+HKszHtxi6nizFGbidLftdU9yqme/RVtO0+tMd5Mdf0fB4g0XM0rVrFORg5dubV23V34nweCY7sT3piJYx5C3MjgXsjLnD03qqrFeRk6Ven8pFPSmirb/iopn25Bt0AAAAAAZD7LrT+Lcrj/Tq8PH1PI0eMaiMTxLRXVRTe6VXS6qe5X3PX228DTPLejVrfAPD9HEc3J1enCtRk9tnevp9GPvv97w+vuCRj88PEfNj0Pxz7zL+g8R82PQ/HPvMv6AfoePzw8R82PQ/HPvMv6DxHzY9D8c+8y/oB+hNnEx7Fc12bFq3XMbTVRRETMe05mVuxVscb2uYWo1cWWuJKMHxruRROp034t9s7dZ227Z1dLbpevtu1SAAAAAAA8bjLh/F4q4W1TQ87eMfOsVWZqiN5omfvao9eJ2mPYeyA/P3hzX+K+Q/MLNxruPHbKZi3lYl3eLWXa3no10z7s01R3N5iY7sNI8P9k1wJqGPRVqk6hpN/bzdF3Hm7TE+tVb3mY9mIWRx7wFw7x5p9OJxJp9GRNvftV+meheszP8Ahrjrj2O5PfiVC612Jliq/VVonFV21ZmfM2svEiuqP+emqnf3oJ5q/ZJ8vMHHqrxM3O1G5EdVvHw66ZmfZuRTDNnNPmXxDzk4hwNLwMCu1hxd6ODptienVXcnq6dc9+rbfwRTG/rzNn6Z2JdfbqZ1TiyntUT10Y+F5qf+aqvq9yV4ctuVXC3L23NWh4dVzPrp6NzOyaouXqo8ETtEUx61MRv39wc3J3gqngHgDTtEqqpry6Ym9l3Ke5Xer66tvDEdVMT4KYTUAAAAAAAdTV9Nw9Y0vK07U8ejJwsq3Nq9arjqrpmOuP8AVjjmb2OfEnDmoXM/gmLuraZFXTt27dUU5VjwRt1dPbvTT1+tC9+d3OajlfqOl4k6HVqlWbaruzVGV2mKIpmI2+8q333nwdxO+X/Ec8XcG6Vr04niPxfa7b2jtnbOhG8xt0to37nggH538S4nFmTm01cTY+uXcy1RFqKtQt3arlNMTO1O9cb7RvPV673qrHMzmBXRi3aeJ9aomY2ouzdrtUz4Z6XmKfZnZ+iQDPPIHkHPCedZ4i4wmze1m314uHbmK6MWf8dVXcqr8G3VHd3mdpjQwAAAAAAAMTcweRPMLV+PeJdS0/RLd3DzNTycixXObYp6Vuu7VVTO017xvEx1S2yAwP5XjmX6QW/j2P8AXPK8cy/SC38fx/rtqcU8dcLcK1dDiHXcDBu7b9puXYm7MeHoRvVt7SI08/uWdV3tccT0777bzhZER7va9gZZ8rxzL9ILfx/H+un3Ijk1xxwpzW0PWtd0ijG07G7f227GXZr6PSsXKI8zTVMz5qqI6oaf4Z4s4f4os1XOHtYwdRimN6qbF6KqqP8Aip7tPtw9sAAAAAAB1NYv3cbSM6/jx0r9qxXXbjbfeqKZmP8AN2wGVOx65wcZcZcy8XSOIdVtX8GvHvXJt04tq3NVVNO8ddNMT6/tNVvz81nWNG4C5sY3EnLjVrGqadbv1ZFqz2q5am1TVvFdirp0x1TFVURMb9XrtQ6R2RvLrM06xfzdVv6fkV071417DvV1W578dKimqmfZifcBcQqnywnLL1ST8QyfszywnLL1ST8QyfswWsIVwTzS4P431W7pvDGrTm5tqzORXb8TXre1uKqaZneuiI7tVPVvv1pqAAAAAAAwpy+0uxxv2TV6jWqKb+Nc1TLy7tquN4r6E1100zHfjeKY28HU3WwtxFk3+UXZK5Op3rFdWJbzq8uKaY/7TGvxV0uj4ZiK6oj/AHqQbA5qUb8reMKKI7ujZkREfmK2fewarpi5xpRM+amMKYj1o7f9MNDYGraHzB4QzZ0PUbGdp+bZuYtdy1O/Qmujaaao7tNURVE7TtPXDHfY7cXWuWfNHO0/iarxJiZMV6flV19yxeor8zVV60TFVMz3ulv3gbW4m0LT+JtBzdH1jHpyMHLtzbuUT3Y8FUT3qonrie9MQyP2OGq5vAnPDUuC8q9NeHlX7+Dcj+726z0pouRHrxTMf80eBqjW+OeGNF0W5quoa5p9OFTR04rov01zc6u5RETvVM96IY65N5F/jbslsfWrVmqii9nZOpXKe72q3tXMRPtzTT7Mg3QAAAAAAADDHK/T7PFfZPVzq9FN63Op5mZXbrjeKqqJuV0xMeCKop6vBDX/ADVpmvlfxhRT11VaPmRHwFbH/G9eXyh7I+/rFOPVXjxm1ahapjqi7j3+l06aZ9bpV0+zS17w9xFoHMrg/MvaHl+KtPyrdeHemaJpqt1VUR0qKonbriK49br7oM/9g3cpi9xpbmfNVU4dUR60dv3/AJw09relYWuaRl6ZqlijIwcu3Nq7arjqqpn+U9+J709bDvIzi2OU3NXOw+JorsYdzp6dnTFMz2mumvzNzaOuYiadvYqmetrbW+bHA2kaLc1K7xNpeRapo6VFrFyaL125O3VTTRTO+/e69tu/sDNHY+Z+VwDz/wBQ4Srv1V4WTfv6dd37lVVqapt3NvD5nb2K5bQYX5H1ZfHHZH2dbmzNEV5eRql+I64tUzFUxHsdKqin226AAAAAAAUrzI7Hbhfi7NzNTwL+To+r5Vyq9du257bauXKpmaqqrdU92Zn+7NLPnEnJjmPy7zZ1LRacnKt2eunO0a7V2ymPXojauPX6pj127QGLeCOya4q0SunF4pxLOt49E9GquY7RkU7dXdiOjO3r07z4Wh+Bed3BHGHa7WNqlOn59fV4k1DazXM+CKpno1exEzPrPZ445ZcI8bUVTr+jY9zKmNoy7Udqvx4PN07TPsTvHrM8cd9ixqOL2zI4K1WjOtR1xiZ21u77EXI8zVPsxSDXIwJpvGPM/lBm28HKr1HCsUztThajbm7j1xHeo36tvXomPZXbwL2UmiZ/a8fjHTr2lX56pysbe9Yn15p+/p9iOl7INHDzeHte0riPTadQ0LUMbUMOqej23HuRXEVbRM0zt3J646p6+t6QAAAAAADE3ZD8otU4Q4kyuJ+G7F65oN+9OTNePv0sG5M7zE7dcU79dNXcjuTttG+2SYiqJiYiYnqmJBibhDsnOL9GxLeNrOLha3btxERdvb2r0x69VPVPszTv4ZlKL/Za5VVmYscIWKLu3VVXqE1U7+xFuP5ru4i5Mcv+IL9d/O4axLd+qd5uYlVePMz4Zi3MRM+zDw7HY58t7dyKq9Iybsf4K827t/lVEgy1x3zR415rZdjSbkTOPduR2nS9OtVdG5V3t43mqufZnaO7EQ1B2N3Kq7y90DIzdZijyQalFPbqKZiqMe3HXFuJ787zvVMdW+0d7ebE4V4L4b4StTRw5ouFp81RtVctW47ZVHgqrneqfblIAAAAAAAAARryA8HepPh/922fqnkB4O9SfD/7ts/VQjnNzw0flzfjTbONVquu1UxXOLRc6FFmme5NyradpmOuKYiZ27u28TNH3uys4vm5M2dF0CijvRXbvVT7sXI/kDU/kB4O9SfD/wC7bP1TyA8HepPh/wDdtn6rKnlq+M/Sjh34G99q/lfZVcazTMU6Tw7TPh7Ren+qDXWkcMaDouTVkaPoml6fkVUTbqu4uJbtVTTMxM0zNMRO28RO3rQ9dmzsb+a3FXMLmHqeNxDl2JwrOm13reNYs00UU19ttx0t+uqeqqY65nutJgAAAAAAhHEnKjgniXWsjVtc0Cxl6jkdHtt6q7ciaujTFMdUVRHVFMR7TzPuGctvUtjfD3vrq75t9kLqvA3MLVeHcTQ8LKs4faujeuXa6aqunaouTvEdXdr29pD/AC2OueprTfh6wXp9wzlt6lsb4e99c+4Zy29S2N8Pe+uovy2OueprTfh6zy2Ot+prTfh6wX7pnJrgDS9SxNQwOG8ezmYl6i/ZuReuzNFdNUVU1ddW3VMRKwWWeDuyb1jX+L9D0e9w9p9m1qGdYxKrlN6uZoi5cppmY9eN2pgAAAAAAGS+y+4CzMTXMfjrSLdybFym3aza7W/Ss3aOq3cmY7kTEU0796aY8MNaOLKxrGZjXcbLs27+Pdpmi5auUxVTXTPVMTE9UwDO/K7smNEzdLx8Pjubmn6napiirNotTcs39v70xTEzTVPfjbb147kU1yz4k0fTuyUnX87Ps2NHnUNQveKq94o6Fdu9FE+Hrmqn3Vz8d9i7omqZN3L4T1K5o1dczVOLdo7dY38FM7xVTHvvW2V3d7FTjKLm1rV+HqrfhqvXqZ9ztU/zBaXMjsleGdI02/Y4Prq1nVqqZpt3O11UY9qf8VU1RE1bd3amNp8MKg7GjhHUuOeaE8Vat2y9h6dkTm5GTcj/ALbKmelRTE+HpT058ERHc3hN+EexSot5Nu9xbr8XbNM71Y2n25p6X7SruR7FPtw0nw7oemcN6Pj6XoeHawsCxG1u1bjqjwzM92ZnvzPXIPSAAAAAAdLUtJ07VO1+Oen4mZ2vfoeKLNNzo77b7dKJ232j3HdAeL5E+HPSDSPidv6p5E+HPSDSPidv6r2gHi+RPhz0g0j4nb+qeRPhz0g0j4nb+q9oB4vkT4c9INI+J2/qubC4e0XByaMjC0jTsbIo36N2zjUUVU7xtO0xG8dUzD1AAAAAAAAFZc+OaNnlpw3auY9u3k63nTVRh2K/vY2++uV7f3ad46u/MxHhmAsjKybGJYqvZV61Ys0/fV3K4ppj2ZlG73MXgqzc6F3i/h6mvfaYnUrO8ez5rqYS24+5v69cqpjUtdy4npTETtZsb+Dfai3HuJhY7GjmFdsxXXY0uzVtv2uvLiao9yJj/MG0NL1rQtemmvStS0zUptz0qasa/bvdH14mmZ2es/PXiblHzA4Io8c8rSMmixj+b8WYF2LsW9v70zRPSpj15iFs9jzz51G7rOFwvxtlTl2cqqLOJqF2f9pRcnqpouT/AHomeqKp64meveJ6g1iAAAAAAADN/PnnlxNwBx7Vomi4Wk3cSnFt3unl2rldc1Vb79dNdMbdUd5oHh/Lu6hoOm5mR0O3ZGNavV9rjanpVUxM7bzPVvPhZr7MfhrS83IwNZsatp1jXcbG6F7T7+TRbu38fpVTTXRTMxMzFXTjbv8Ae642n3uQnPLh2/wZgaLxXqNnS9U02zTjxcyJ6NvIt0xtTVFXciqIiImJ7u28b79QaFEJ+6xwD6rtF+NUn3WOAfVdovxqkE2EJ+6xwD6rtF+NUpsAAAAAAAADJnZZc0tUs8QV8GaFl3cPFx7VNWfcs1dGu7XXEVRb6UdcUxTNMzHfmqYnuK24a5B8wOINOtZ1nSreJj3qYrtzm36bVVUT3J6PXVHtxD3eNtOt3uy3pxNWoiqxf1vEmqmuOquirtc0xPrTExDb4MNeVm5g/k9K+N//AGTys3MH8npXxv8A+y3KAxvwH2PPHOicccO6rnW9NjEwdRx8q9NGVvV0KLtNVW0bdc7RLZAAAAAAAAKz1/ndwZoXFV/h7Oysvxzs3qbFdFvGqqp6dW20b+3CzGGeya0HO4U5y3dc7TVOHqFy3nY1yY8zVXTFMV0b+GKo328FUA3MPL4Y13A4m0DB1jSb1N7Cy7UXKKonfbfu0z4Jid4mO9MS9QHlVcN6HXmeK69F0yrK36Xbpxbc17+HpbbvVAAAAAAAAAGFuXmm2ONOydu061RF6xXqmXl3LVcbxX2ua66aZie9vFMbeCNm6WE+Nq8/lB2RWRq9vHmuzTm159iieqL2Pe6XSpifWiqujfvTSuXjrslOFq+Cc2OGLmbc1zKsVWrNq5Ym34nqqjbp1VdzzO+/mZneYj2QVBw/Zo5odlBXdyYjI0+7qVy/V0uumrHsRPQpn1ppoop9tuaYiYmJjeJZO7Cnha5Vn63xTftzFm3bjAxqpjqqqmYruTHsRFEf80r75iczuGOA8HJr1fUrFWoW7fTt6dauRVkXJmPMx0Y66Yn/ABTtAMp8AY9vhvssKcHTYi3jWdYysa3RT3KbdUXKYp9qJ/ybiYl7GnT87jTnpf4mzKN6cWq/qOVXEeZ7bd6UU0++rmY9aiW2gAAAAAAVf2RfF2Lwhy8m5qGjW9ZwtSyY069i13ptR0a7dyrpdKKZ646HV68779TIfKzmzrXLbUMudEoov6RlV9O5p+VVNUetVFURG1e20TMRtO3XHVG27ON+ENB410q1p3FOFGbhWr8ZFFub1y1tcimqmJ3oqpnuVVdW+3WhUdj9ywqjeOGomPW1DK+1BTXlstX9S+B8Zr+g8tlq/qXwPjNf0Lm8r7yx9TP/AJ/K+0PK+8sfUz/5/K+0BTPlstX9S+B8Zr+hozlLxZe455faVxFk4tvEu5vbelZt1TVTT0LtdvqmfD0N/bRnyvvLH1M/+fyvtE/4W4f0vhXQsXRtBxfEum43S7VZ7ZVX0elVNdXmqpmZ81VM9c98HqgAAAAAAAAAAAAAAAAAAAAqvnzzZx+WmjWKMW1by9ezYnxNYrnzFFMd25Xt19HfqiOrefYkE4ucH8NXNQ8X3OHdGrzul0vFFWFam5v4el0d93uMvdjDzH4t435larb4k1a7l4lGmXL1FiLdNFqivttqImIpiOvaao9uVp8/OZtPLbhS3exKLd7Ws6qbWFauddNO0eauVR34p3jq78zHrgkPF/LrhbjHVcLUOJdLpz8jDomizFy7XFERM79dMTEVdfh3SfCxMfAxLWLhWLWNjWqYot2rVEUUUUx3oiOqIfnrc5l8ytRvXtVo4j4gqotzvcrx7ldNijv9dNO1Eexs0X2NnOzL4xzKuGuLK7des025uYuXTTFHimmmN6qaojq6cRvO8RtMRPfjrDQoAAAAAAAKK508ks/mZzDwdV8dcfTtKsafbxa56E3L1VcXbtU7U9UbbVx1zV7T3+CuQnAnC/a7tWmzq+bT19v1KYuxv61vaKI9yZ9dNePeMNJ4G4byNa129NvGtbU0UURvXernuUUR36p2n2IiZnaIlj3jTskeNddy7lGhXLWh4MztRbx6Kbl2Y73SuVRPX/wxSDcNq3Rat027VFNFumNqaaY2iI8EQ+mBuXnMTjfO5m8LYmpcT63cs39WxLV6xcyq4proqvURNNVO+20xPc9dujiTPytL0DUM7AwLuo5ePYruWsS1MRVeqiN4pjfw+74ImeoHojNfIDnxqHEXEtfDfG02ozcu7XOFk00Rb2r3me0VR/lTPd6tp3mYaUAAAAAAAYZ5561q3M/nXVw5pUzds4mVOmYNjpeYiuJ2uXJ9mqJmZ/w0x4G5mHuT123pXZTTb1OYoueOWfj9KvvXaou0x7czO3tg0Pyn5G8O8AZOJqkXMjP4gtUVROXXXNNFM1UzTVFFuOrbaZjzW8raAFN86uRuk8e+LdYwLl3D4nqtx0Ls3Jm1emmmIpprpnuRtERvTtt3Z3VB2I3F+dofG+ZwTqk3KMfM7ZNuzc7tjJtxM1R629NNUT69NLYbD3BN63q3Za+KNKmKrFzW8u9RVR3KqI7ZNVXsTETPtg3CAAAAAADqazqOPpGkZ2pZtU04uHYryLtUd6iimap/yiQdPiXiXReGMKMviDVMTTseqdqasi5FPTnwUx3ap9aN0Gr598s6Kppnie3vHgxMiY92LbItVvi3npzIv1Y9Pbsy9vXFNyuYsYViJ6o371MbxHVG8zPfmXp82eSOqctuGMTWNR1bCzKb+XTidqx6Kommqqiuvfee7HmJj2wam+79yz9U9HxLI+zfF3sgeWduiao4k6c96mnCyJmf4bOHLjse9V454M07iLE1zBxbOZ2zo2btquqqnoXKrc7zHV3aN/bRnm3yg1/lrONf1Guzm6ZkT0KMzHiejFe2/QqieumeqZjvTEd3qmIDZ/LPmdofMa/q9PD1vM7Tps2oru5FuKIuTX09ujG8ztHQnu7d1OlHdifwjp+hcF5OtaXrXjpRrXaqq6e0dq8TVW+nE25jpTvMTXO89XcjbqndeIAAAAAADMnZR84dV0DVo4S4Vyq8LIptU3M7MtTtdp6Ub026J/u+Z2qmqOvzUbTHXvpthvjzS7erdlfc03V6Iqx8rWcW3cor7ldqqLe1Pt07R7YIfpHLTmDxjYjVMTQ9Tzrd+OlTlZFcUdtjwxVcqjpR68bvQ+4PzK9S974zY+u/QOimmimKaIimmmNoiI2iIf0H59/cH5lepe98ZsfXSDl3yW5g6VzA4Z1DP4cvWcPE1TFv37k5Fmehbou01VTtFe87REz1NyAAAAAAACM8zdau8O8veItWxZ6OTiYN25Zq8FzozFM+1VMJMj3MTQ6+JeBNf0azt2/Nwrtm1vO0dsmmejv63S2BjTsauW2LzE4szsrX+ne0nTKaLt+30pici5XM9GmZ7u3mapnbr6ojvtwaTpeBo+Fbw9KwsbCxLcbU2ce3FuiPahlfsL9asaZr/EvDWof+j6hkxbu2rdyOjVNVqa4uUbT/AHo6UTt61Xga0AmImNp64UF2R3J7RNW4S1LiPQsGzga1p9qrKueJ6IooybdMb1xVTHV0opiZiruzttO/ev1BeeHEWJw1yt4hysy5TTVfxLmJYomeu5duUzTTER3+7vPrRIKX7CTXsi5i8SaDerqqx7M2syxTM/eTVvTX7u1H+fhaiZj7Cbh7Ix9L4h4gv26qbGXXbxMeZjbpdDea5jwxvVTG/hiWnAAAAAAAFXc/+WFPMnhe1RhV27OuYE1XMO5X1U17xHSt1T3oq2jr70xHe3WiA/Ou7o3Mvhim/oNGLxVg2LlU014mN26LN3fqnaKPM1xPhjfdoHsW+UGo8N5lzivirFqxc+q3NrBxLsbXLVNX31yuP7tUx5mI7sRNW/dhpPcBSHZU8ccQcFcNaRc4ZzvEV3NyLlm7ci3TXV0Yo36ulE7T68dao+xw5U6vxNxZjcY8U2cinS8a94rtV5W/Tzr+/Sirr65pirzU1T3Zjbr69tcav4y13senWPG6q7RV07EZXQmqmfDT0u5PsPTiYmImOuAAAAAAAAAeVxVoOBxRw7n6Lq1vtmFm2ptXIjux34qjwTExExPhiGIeMeRvHvB+tXfGbBzNUw95ixm6bvNVVPgqopnpUzt3erbwTLeYDHXInkNruZxRia7xvg3MDTMO5F+nGyP+1ybkTvTE092mmJ656XXPc265mNJc5dVzdE5X8R6lpWRVjZ2NizXavUbb0Vbx1xumZMRMbTG8AwXy65acX82uJ6NT12rUI0yuuKsvVczpTNdEf3bc1ffTt1Rt1U9/wTuzTcLH03T8XBwbVNnExrVNmzbp7lFFMRFMR7ERDsAAAAAAAAPC4t4v4f4Qw6MniXVsXTrVzftcXavN3Ntt+hRG9VW28b7RPdgHr5uJjZ2NXj5uPZyceuNqrV6iK6ao9eJ6pVXxb2PvAHEPTuWtMr0jJq/9rptfa4+DmJo29imEJ4w7KjRMPp2eFNIytSux1Rfyp7Ra9mI66qo9aeipbiHnTzI44y/EOHnZOPF6dqMLRrVVFVXrRNO9yfY6Ug9LmxyPscCW7mRZ4z0a7TTHTpxMuvtGVVH+7RT0ul7PUjfBfOnjrhPtdvC1q7mYdH/3XP8A9vb28ETPmqY9amYSfg/sc+OeJbkZWtRa0XHuT0qrmdX079W/f7XHXv61U0r54K7G/gnh/td7Vbd/XsynrmrLno2on1rdPVt61U1AjHBXZUaPmTbscX6Tf027O0Tk4k9utezNPVVTHsdJoHh/XNM4i0u1qOh52PnYN3729Zr6Ub9+J8Ex34nrhWHHfY98E8TWrtzAwvGLUKono3sCOjb373Stfe7f8PRn12d+Vur63ye52Rw7qF6fEt3MowM6zTM9ruU1zEUXoj1oqpqie7tMx3wboAAAAQrnXi3czlLxbZsRM3PG69XER3ZimnpTHuRKavm7bovWq7d2imu3XTNNVNUbxVE92JBlXsINTxaL/FWl11005l2mxkW6Znrrop6dNW3sTVT75anZP8R0cP8AKDVrcXIpytT6OBZp366unO9ftdCK/dhmrmpy04n5T8X16xwzOdTo8XJuYeo4k1dLHpnf/Z3JjuTEdW89VUe3ERrFjjznHxBh4d3Iz9Zv0T0Kbl3qs41M7b1VTEdGiOqN57s7RHXO0A0L2FOhTi8H65rdyjarPy6bFuZju0Wqe7HrdK5VH/KuHm3qWPpPLHinLy6qabdOnX6I3/vV10TRTT7dVUR7bvcB8M4vB3CGl6Bgz0rOFZiia9tpuVzO9dcx69UzPtsS80eYnGfMviGvhuuO249vMrtY+n4FmY7bXTVMUzVG8zVO3hnaOudoBYnYP4t2rVuK8uIntNFixame9NVVVc/ypn3WtFcchOX08u+BLOBl9CrVsqvxTm1UzvEVzERFET34piIj2d576xwAAAAAAGHeTVu3l9lJFWp7VXfHHPuxFffuxTdmPbiev2YbiYg7IPh3VeXHOGOKdH6VnHzsnxxxMiI3ppv773KJ/wCbedu/TV7INviluXfZEcIcR4FmjXcujQtWimIu2sneLNVXfmi53NvWq2n2e6sKrmDwZTa7bPFvD/a/8XjlZ2+UCTsPcGU28Pst5t6XtTZp13LopijuRTPbIqiPWiJmPYXFzX7I3QNG0vIwuC8inVtZuUzRRkUUz2jHmf70zP38x3ojePDPemu+xB4MzNW4xyeNNRpuTiYUXLdi9c7t7IuRtVMT39qaqt58NUeuDYYAAAAADyOL9Ft8R8K6vo16qKKM/Fu43T/wzVTMRV7UzE+09cBhbkVxzc5QcwtU0rimzdsYORV4lzoimZqsXLdU9G5t/epjeqJ27sVbxvtETfvZJazpuu8gtXzdGz8bOxK7uNMXce5FdP8A21HV1dyfWd/nZyS0rmN/+8cS9TpvENFEUxkxRvRfiI6qbsR19XciqOuI8MREMtcQ8i+YmhXrlvxivZ1mertun1xeprjf/DHmvdpgGg+wtqijlVq1VUxTTGs3pmZnaIjtFh5XZM85dJt8N5nCfDGbazs/Np7TmZFiqKrdi1/eo6UdU1VfezEdyJnfr2Z9w+WXMW/bnDs8L6/RZrq3m3Xj127cz1dc9LaO9HX6y2eV/Yx6plZtnN4/uW8LBomKp0+xdiu9d/3aq6fM0x7EzPsd0Ez7DHhW/pnCWq8Q5duaJ1a7Rbx4qjrm1a6Xmo9aaqqo/wCRopw4WLj4OHYxMOzbsY1iiLdq1bp6NNFMRtERHeiIcwAAAAAACvOyB0/VNV5Ra9g6BYysjUr/AInptWsaJm5V/wCkW+ltt3uj0t/W336lhgMRcK9jJxrq3QuazcwdEsT3YvXO3XdvWpo3j3aoXJwr2MPBul9C5rmRn63eju0119otT/y0ea/8UrS4x4+4W4MijyS61i4NyuOlTaqma7tUeGKKYmrb19kLnsiOWkTMePt2fX8Q3/qAsLhzhXQeGrPatA0fA0+nbaZx7FNFVX/FVtvPty9lUnlieWvp5e+I3/qOHK7I7lxZtzVb1TLyKo/uW8K7Ez76Ij/MFwiHcrePsDmNoOVq+k4uTjYlnLrxaYyejFdXRpoq6W0TMR9/3N57iYgAAAAAArjn/wAb3uA+W+bqODVFOpZNdOHh1TG/QuVxM9L/AJaaapj14hl3kjyYz+aFWVretahexNHi9NNd/bp38q73aujNXs9dU79c7bT17W72bNq9VwNoF2mJ7RRqM01+DpTaq6P8qk47F+/i3uSXD9OJNO9rt9u7THdpudurmd/X2mJ9iYBmrsk+Wehct8jh6zw/Xm1xm271V6rKuxXMzRNERttTER99LX/Kf8FnBv6mw/mKGeOzi/7x4Q/NZX87TQ/Kf8FnBv6mw/mKAZf7K7lxj8JazhcWcO0eJMTUL80X7drzMWcnrriqjbudKIqnaO5NM7d3q0vyb4oucZctNC1rJmJy71nteRPc3u0VTRVO3e3mmZ9tWPZo6jj2OXGl6fXVT4qytRpuW6O/0aKK+lV7U1Ux/wAz3+xNsXLPJXTK7kTFN7IyLlG/+Htk0/zpkFxAAAAAAIXzm4qzuCeW2scQ6Vaxr2bh9p7XRk01VW56d6iid4pmJ7lU9/u7IJ2U3HPEXA2gaHk8Laj4hvZOVXbu1dot3elTFG8RtXTMR1+BlzinnFx3xVoWVo2va74q03J6PbbPiSxR0ujVFdPmqaImPNUxPVPeBr7seOYmrcyOFdR1PXMfBx7+NmzjUU4dFdNM09CireelVVO+9U99aj84OCeZ3F/BGnX8HhfV/EOLfu9vuUeJrN3pV7RG+9dEz3IhIvLBczvVN/5DF+zBv1DecXEmdwhy31rXdJ8T+LcOi3VbjIpmqid7tFMxMRMT3Kp26+7sxp5YLmd6pv8AyGL9m8XiXmRx3zAsWdH1bVcvU7ddcTRiWMeijtlUdzzNqmOlPg33Br7sc+Y2qcx+GNTzNdtYlvNxMztMeJaJoom3NFMx1TM9e/S7/gWyqTsZuBM/gbl9VRrVvtOp6jfnKu2Z7tmnoxTTRPr7RMz4Olt3ltgAAAAAA8LjnhnC4x4U1LQdTiYxsy10OnEbzbqid6a49eKoifaYWvUcccieOLkWq68S/O9NNzo9PGzrUT3dp6qo9yqnfvS/QZ5+u6Jpmv6fXg63gYufh19c2si3FdO/hjfuT68dYMxaP2Wd6mxTTrPClu5eiPNXMTMmimZ9aiqmZj30uDX+yxzbuNXb0DhmxjX5jaL2ZkzdiP8Akppp/ms/VOxt5eZt6q5Zws/BievoY2XV0f8Ax9JzaN2OnLvTb9N27puVn1UzvEZeVVVT7dNPRifb3BmHgrhXiznjxzXm6nkZF6xNceLtSuU7UWaI/uUR3Olt97RHh3naN5by0fTsXR9Kw9N0+1FnDxLNNizbj+7RTG0R7kPrTNPw9KwbWHpmJYw8S1G1uzYtxRRTHrUx1Q7IAAAADjysezl417HyrVu/j3qJt3LVymKqa6ZjaaaonqmJjqmJcgCNeQHg71J8P/u2z9V09a4T4G0fR87U83hXQKcXDsV5F2qNNs9VFFM1T/d8EJihHO6zev8AKLi2jGiZueN12raP8MU71f5RIMucmOD8XnHzN1bWNYwcbC0HC6N6vAwrdNm35qZi1ZjoxG0bU1TM92ej6+8a0o5f8G0UU008J8P9GmNo/wD3dZ+qzh2EuvYmNqnEeh37lNGXmUWsnHiZ27ZFvpxXEeGYiqmdvBv4GtQRryA8HepPh/8Adtn6qn+yN5NaFmcG53EPDWm42mapplqb9y3iW4t279mmN64minqiqKd5iYjedtp36ttCoTzq13E4e5W8SZedcppi5hXcazTM9dy7comiimI7/XO/sRM94EE7E7jC3xNwRk4WRYx7eq6VXRZvXLVqmib9qYntddW0RvV1VxM+tv3ZleLJXYP2b06zxXepifE9OPYoqnvdKaq5j/KKmtQAAAAAAZw427ITV9B5n5nC2LomBdx7GZRi037tyuKp6XR3mYjq78tHsZ9lnwjTpvHNfFOk5uLXOR2rxZj0Xqe3Y16mmIpqmjffo1UxTO+3d7vdhfvLTnLwtxdw3jZWbq+BpmqUUU05eLl36bM03NuuaelMdKmZ64mPD17SCzxHvJxwn6qNC/eFr6x5OOE/VRoX7wtfWBIR4WNxjwzlZFrHxuI9GvX7tcUW7dvOtVVV1TO0RERVvMzPee6AAAAAAAifNjVr+h8tOJtRxK5oybGBdm1XE7TRXNMxTVHsTMT7SWPE450OOJeDdb0XpRRVn4d3HpqnuU1VUzFM+1O0gxd2NXK7B5i6/qORr1V2dI0ymiblm3VNE37lcz0aZqjrinamqZ26+54WrbPJvl5Zt00UcJ6bMR1RNdM1T7szMqI7D/W6OHOL+JOEdbp8R6llVUzat3fMz22zNcV2/wDi2q3/AOWWtgQP7j/L71JaV8Efcf5fepLSvgk8AeDwtwfw/wAKeKvI5pOLp3iro9u7RR0e2dHfo7+x0qvde8AAAAAAAKF7KLmvn8EYWHoXDl2LGsahbm9cydt6sezvNMTTv/eqmKoie90Z78xMZi0PgLj/AJgxXquDpep6tTcqnfMybsRFyd+va5cqiKuvwTKedl1YuXOc+PRkVTRZu4OPFFU96iaq4mfd6TaWmYONpmnYuDg2qbOJjW6bNq3TG0U00xtEe5AME/cA5m+pir49jfaH3AOZvqYq+PY32jf4DAH3AOZvqYq+PY32jf4AAAAAAAAzpzH7ITUOBOaWs8P5eiY2oaViTZ7XXbu1Wr0RXZt1zvM9KmrrqnbqgGixTvCnZFcA670LeVm5Gj5FXV0M+1tTv/x09KmI9eZha+l6ngati05WlZuLm41Xcu412m5RPt0zMA7YAAAAAAAA8niziHTuFOH8vWtbvTZ0/FimbtdNE1THSqimNojrnrqiHn8A8caJx5pd/UeG792/iWL049ddyzVb83FMVTG1UeCqPdB7up4ONqenZWBnWqb2JlWqrN63V3K6Ko2mJ9qWD+YfA3FXJbjOnU9Hv5VvBpuTOBqlmOqaZ/uXO9FW3VNM9VXXtvDfFVVNFM1VzFNMd+Z2cORZxdQxbuPk27GVjXI6Ny3cpiuiqPBMT1SDI3D/AGV2uYuPRb13h7B1G5TG3bce/VjTV68xMVxv7Gztav2Weo3ceqnSOFcXFvzHVcycyq/TH/LTTR/NcWtcgeXOq36r06D4juVTvPiO/ctU+1RE9GPaiHX0zseOXGDepuV6Pey6qZ3iMjLuVU+5ExE+2DKum4PG/PXjemq/du5d3qpu5NdPRx8K1v3No6qY7u1MddU+HrluvgrhvB4Q4W07QtLpmMXCtRRFU92uru1Vz69VUzM+y72j6Vp+i4FvC0jBxsHDt/e2ce1FuiPX2jvu6AAAAAAAAAAAAAAAAAAAAAAAAAAAAAAAAAAAAAAAAAAAAAAAAAAAAAAAAAAAAAAAAAAAAAAAAAAAAAAAAAAAAAAAAAAAAAAAAAAAAAAAADp6z/3PnfmLnyZY94C/smofpU/JpbC1n/ufO/MXPkyx7wF/ZNQ/Sp+TS4772axdGN88JSgB5L6IAAAAAAAA/kztG89xCbPHljN4xxtH0yz2/Gqqqpu5Ebz1xE/exHeiYjef/wCroc3eJatPwaNIw6+jk5VO96qJ66bfc29vr9qJ8L1+XHDFGgaPRev248ccmmKrtU92iO7FEex3/X9p0U2dNFnt1+vT6vGtb3a3i+RdbtOUUZTXP/6+Pr/wl4DneyDy+JNaxtA0m7nZm800+Zooju11T3KYVB498XcaZ1y3pld61Zp7tvHr7XRRH+9V1b+3PsQmsrCbSNrSHl37FbO6VRZRE1VzpEarzFI5XCvGul2asq1k5FyaI6VUY+VVNUe1v1+1u9vl5x/kZeda0vXKorruz0bORtET0u9TV7Penwt6rtOztUTnk57HG6ZtYsbxZzZzVpnpK0wQTnBqWVp3D+L4hyb2NeuZMRNdm5NFXRimreN49fZDZ0TXVFMet6d7vMXWxqtqozilOxQ+lYPHWrYFvN0/L1O7jXN+hX44dHfaZieqa4nuxLt+MHMT8tqf7yj7R0TdYicprh41OO2lcRVTdq5ifd/hdogPLnTuJ8LPy6uJK8uqzVaiLfbsqL0dLfvR0p26k+c9pRFFWUTm9m6Xiq8WUWlVE0z3TqDgzqbleFkU2JmLtVuqKJidp6W3V1qe8jnML0Zn/vH/AO02srKK886ohBfr7XdZpiiyqrz7vUugUv5HOYXozP8A3j/9p8XdA4/tWq7lzOzqaKImqqqdS6oiO7P3yXzan24cHpq2j/8AjV/Jdav+YH/fNn9Hp+VUiHLTUNb1Ti3Fou6nn38a1FVy9TcyK6qejttG8TO09cwlPMvIt4mo0Xrs7U049Pt+aq6kdrYzZ1RRrLsuGJ0XywqvExs0xnr7vW4I4Z1eYiYxOqf/AHtH0nkY1j0J/Fo+lGbnEXFXGGdVjaPN6zapj/ssaroRRT/vV9X8/YhzX+EeNsG1OTayb9yunzU02Muqa/5xv7SXzXLqrqiJcPp6bTOq72FVdMev6JB5GNY9CfxaPpPIxrHoT+LR9Lo8B8wMzxxtaZxBX2ym5V2ui/VG1dFXciKvDHe37sd9baC1sqrKcqnp3C/2V+s/KWXjE6wrLyMax6E/i0fS93g/R8/T9Tu3cyx2u3VZmmJ6dM9fSpnvT60uhzH44q0KqNP0voVahVT0q7lUbxZie51d+qfX/wCqGYOgcacQWIzqsnJpt3I6VE38maOlHhinvR7UJKLvM07dU5Q47zjNNnbTYWFnNpVGuXqXkKLxuI+J+DNUpxtWm9etd2bORX04qp8NFfXt7XV4YXRpGo4+rabj52HV0rF6npU792PDE+vE9TW1sJs8p1iU9wxSzvs1URE0106xOruAIXpg6+fl2MDCvZeVXFuxZomuuqe9EKa1Li/iLizVJw+H4v49md+hasT0a+j/AIq6+97sQlsrGq1646oh51/xOyuWVNUTVVVpEayu0UpVwbxtYo7fby7tV2Ovo282en/OI/zdzg3j3UcLVadL4lqrrtzX2rtt2Nrlmruea8Mb93frSzds4maKonJxUY5FNpTRebKqz2tJnRb4Pmuum3RVXcqimimN5qmdoiPDLle6+hU/FPM2/XlVYnDVuJjfoxkV0dKa5/3Kfp39h5lvA5ianHbu26jbpq6+vIix/wCHeJ/ydMXWrLOuYji8O0x6y25s7vRVaTHsx1LrQ/jHjGeGtY0+xfxK7mFfomq7diJ3pnfaOj3p265mPXhLbUVRaoiv76KY39l5vEui4+v6RewcqI81G9Fe3Xbr71Uf/n3N0NnNMVff0enfKbauxnzecq9Y+njo72FlWM3EtZOJcpu2LtMVUV09yYc6n+WOtZGh69e4c1SZpt13KqKImeq3djvR61X89vCuBtbWXk6svUiw6/RfbHymWVUdUx3SAIneA8rW9asaP2nxRbu19t6W3QiOrbbwz64PVRzi7ScrVbmFTixRtR0+nVVVtFO/R29fvS4fJpg+h8n3KfpPJpg+h8n3KfpB/NP4NxrW1Wberv1f4afM0/T/ACSLEw8fDo6GLZt2qf8Adjbf2fCj3k0wfQ+T7lP0nk0wfQ+T7lP0glLhzf7Hf/N1fyRzyaYPofJ9yn6XHlcZYVeNdpjHyd5omO5T4PZI1a1aSuzsVfODmfpk/N0LnUt2KVUV8vsqqO5OZv8Aw6F0rDGj49afikAZaAAPA414O0LjbSrWm8T4Pi7CtXoyKLfbrlra5FNVMTvRVE9yqrq3260K8r7yx9TP/n8r7RIuanMHTuW/D2Pq+r4uXk49/KpxKaMWKZqiqqiureelMRttRPuwqzy1nCPpLr3vLP2gJj5X3lj6mf8Az+V9oeV95Y+pn/z+V9oh3lrOEfSXXveWftDy1nCPpLr3vLP2gJj5X3lj6mf/AD+V9oeV95Y+pn/z+V9oh3lrOEfSXXveWftDy1nCPpLr3vLP2gJj5X3lj6mf/P5X2if8LcP6XwroWLo2g4viXTcbpdqs9sqr6PSqmurzVUzM+aqmeue+o/y1nCPpLr3vLP2i5OX/ABXh8b8I4HEOm2cixiZnbOhbyIiK46Fyqid9pmO7TPfBIQAAAAAePxnpNzXuD9d0excotXtQwL+JRcr36NNVy3VTEzt3omWVPKocR+qHSPeXPobDdfUM7E03FrydRyrGJjUffXb9yLdFPszPVAMieVQ4j9UOke8ufQeVQ4j9UOke8ufQ0pXzO4FoqmmeMNA3jwZ9qY92JfP3UOBPVhoPx639IM2+VQ4j9UOke8ufQuLseuVGo8sPH/xz1DEzfHHxP0PE8VR0O19s336Ud/tke4lt7mrwFaomqri/RJiP8GXRVPuRO7tcEcwOHOOMjUrfDGdObTp824vXYtVUUb19LaKZqiN/vJ9YEqAAAAAAABi7sxtOyNO5pabq1NMxay8G3VbrmOrtluuqKo9qJon/AJmtOCOJsDjDhfT9b0q7TXYyrcVVUxO8269vNUVeCYneEe508ucXmTwjXp1dynH1HHqm9hZNUbxbubbTTV3+jVHVPtT17MZYmp8wOSvEN7Eory9JvVVb12blMXMfJiP70RO9NUf70dceGAfoWMZYvZVcX27MU5Oj6HeuRG3Tii7Rv7MdNFuMufnHnF+NVp9GTZ03Gv8A+zqs6ZaqoquRPV0elM1V9fc2iY33B6PZPcQWeNeb1jT9BqjLjDtW9NoqtzvF29NdU1RTPf8ANVxT7NMtuaZixg6biYkT0osWaLUT4ejER/0Zj7GjkjnYGp43F3GOLVjXLHm8DAuxtXFfeu3I/u7d6mevfrnbaN9SgAAAAAAMM8D5tngLsoL3j3VFjHt6nlY1d251RTTd6dNFczPcienRO/gluZnrsmuTWTxdVHE/C1mLmtWbcUZWLHVOVRTHmaqf9+I6tu/G0R1xESF+6j/3dlfmqv5Sxp2Ff4U9U/Ut35+wj/CfPPjrgvCr0LN7XnY1imbHibU7VXbbEbbdGKomKo27m1W+3c2RflHzCy+WvEeVrGBg2M29fw6sTtd6qaaaYqroq6XV/wAER7YP0S1LOxdL0/JztQv28fExrdV27duTtTRTEbzMsRcn79zjXsm7OsY9uqmzez8nUqon/wBnb2rqp392mn2ZeDx1zV425pX7Ok35nxPeriLel6baqim7V3t43mqufWmZjq3iIab7GzlNd5f6Pf1TXKaPJDqFEU10RMT4mtb7xb3ju1TO01d7qiI7m8hdIAAAAADjyr9vFxruReq6Nq1RNdc+CIjeZcjgz8ajNwcjFu79rv26rVW3gqjaf5gr7gjnPwhxrr9rRtByMy5nXKKrkRcxqqKdqY3nrlZDBvKO/Xys5942HxREYlNi7cwci5X1U0xXTMUXN5/uTPQnf/DO7eUTFURNMxMT1xMAAAAAAAAAI/x9xXhcEcJZ3EOqWsm9h4fa+2UY1NNVyencpojaKpiO7VHf7m6QI5zF4TxuOODtQ4dzci9jY+Z2vpXbMRNVPQuU3I236u7REe2CovLVcFelPEfwFj7U8tVwV6U8R/AWPtXR8qhw56odX95b+g8qhw56odX95b+gHe8tVwV6U8R/AWPtTy1XBXpTxH8BY+1dHyqHDnqh1f3lv6DyqHDnqh1f3lv6Ad7y1XBXpTxH8BY+1PLVcFelPEfwFj7V0fKocOeqHV/eW/oPKocOeqHV/eW/oBb3K7mBpfMfQMjV9Ex83HxrOVViVU5dFNNc1U0UVTMRTVVG21cd/wAKYIVyl5e4XLbhzJ0fTszJzLN/Lqy5uX4piqKqqKKdurveYj3U1AAAAAABQfZa8v8AO4q4awNa0WxVkZ2kTc7bYtxvXcsV7TM0x35pmmJ28Ez4HD2KfMjSs/grF4U1HLtY2sabNdFmi9VFPii1NU1RNMz3ZjeYmO7tET4dvnss+BeJONPIr5GNLu6h4k8V9v6FdFPQ6faej99Md3o1dzwM9/cM5kepbJ+Gs/XB+gPizG9EWffweLMb0RZ9/D8/vuGcyPUtk/D2frn3DOZHqWyfh7P1wfoD4sxvRFn38OamYqpiqmYmmY3iY778+PuGcyPUtk/D2frtz8usHJ0vl9wxp+famzmYml4ti9bmYmaK6bVNNVPV1dUxMAkIAAAAADO3ZOc5crhS55FuFb/atXu24ry8un77GoqjzNNHgrmOvfvRMbdc7xolhPhPTbXMTsmr9rWY7diX9Uyci9bq64qt2unVTbn1tqKafYB0OBOSXG/MCzGrRboxMLIntkZup3KqZv79fSpjaaqt/wDFttPhTy52J+uxZ3tcSaZVd2+9qs3Ip93r/k19RTTRRTRRTFNNMbRERtEQ/oPz54y5Zcd8q8qzq16i5atWa47Xqmm3pqooq7kb1RtVRvvt5qI37nW1B2OHNmvmFo1/T9amiOItPpiq7VTEUxk2p6ouREdyYnaKojq3mJju7Rb2oYWNqODkYWfYt5GJkUTau2rkb010zG0xMMR8orNXBXZPUaPiXKqsa1qGVp07z9/a2rinf24on2YBuQAAAAAARXjHmFwpwZk42NxNrWPg5GTHSt2qqaq6pp326UxTEzFO+/XO0dU+BJsXIs5eNZycW7Rex71EXLdy3VFVNdMxvExMd2JjvgyV5UzVfVTg/Fa/rHlTNV9VOD8Vr+s0H91jgH1XaL8apPuscA+q7RfjVIM+eVN1X1U4PxWv6x5U3VfVTg/Fa/rNB/dY4B9V2i/GqT7rHAPqu0X41SCBci+R+by04ty9Yytaxs+i/g14kW7dmqiYmq5br6W8zP8Ag29teaO8O8b8McS5teHoGu6fqOVRbm7Vax70V1RRExE1TEd7eqI9tIgAAAAAAFa86uU+m8zdKsxcu+ItZxYmMXMijpdU92iuO/TM+3E9cd+JspG+I+OuFuGq5t67xBpuFejrmzcv09s95Hmv8gRHseOAdW5dcH6jpGuXcS7fu6jXk268WuaqJom3bpjuxExO9E9WyHc++QdXGWqXOIeFL1jG1i7EeKsa9PRt5ExG0VxVEeZr2iInfqnqnqneZm1XPjlrTV0Z4os7+tjX5j3eg9fRea3AmtXabWn8U6XVdqnami7d7TVVPgiK9twY+xex45lXsyLFzQrVijfab1zNsdCPX8zXM+5DUnIvlHh8s9Mv3b96jN17MpinJyaadqaKY64t29+vo79czPXMxHc2iItKmYqpiqmYmmY3iY77+gAAAAAAAAgXNzlho/MvRreNqVVWLn4+84udapia7Uz3YmP71M7RvHV3OqYdLkLy9zeWvCmoaRqGZjZld7UK8q3dsRVEdCbdumImJjqneifD3ut6fE/Njgbhm9XY1fiTBoyKJmKrNmZv10z4JptxVMT7OyKVdkfy4iraNTzKo8MYVzb+QOhz05D4/H2dVreg5VnT9emmKb0XontOTtG0TVMbzTVEbRvETvER1d9R2L2MnH93MizdjSbFrfab9eVvTt4dopmr/JpfReefLnV71NqxxLj2LtU7bZdu5Yj31dMU/wCax8XIs5ePbv4t63esXI6VFy3VFVNUeGJjqmAV7yY5V6Zyz0e7bsXfFurZW05WbVR0elt3KKI/u0x7O8z1z3oixgAAAAAAACqYppmapiIjrmZ7yrOOue3A/CXbLM6j4659PV4m07a7tPgqr36Eev17+sC03icU8WaBwnh+KeI9WxNPtTG9MXrm1Vf/AA0x5qr2IiWQeNeyS4x4juzh8NWLeiY9yehTFiO3ZNe/e6cx1T/w0xPrvO4W5Gcw+O8zxx1ym7p9u9PSrzNXuVTer9eKJ3rmf+LaPXBYvM3sl9EzcLI0vh3h21rFivzNV7V7cdoq9eLXdqj2Zp9hnvh7hLiTjvVb1XDmhXciblyZq8S2u149qZ73SnamiPWmWveBexw4M4d7Xf1ei7r+bT1zVl+ZsxPrWo6pj1qpqXNh4uPhY1vHw7FrHx7cdGi1aoiimmPBER1QCtOx14C1Xl5wJkaXrtzGqzMnOrzJpx65qi3FVu3TFMzMRvPmJ7nV191aIAAAAAM99kLzq4j5ccaYWkaHhaRfxr2n0ZdVWZauVVxXVcuUzETTcpjbaiO94WhEU4r5ecJ8W6jbz+I9Ex8/Lt2osUXbk1RMURM1RT1THfqqn2wZX8tVxv6VcN/F7/2x5arjf0q4b+L3/tmj/uJ8ufUrg++ufWPuJ8ufUrg++ufWBnDy1XG/pVw38Xv/AGx5arjf0q4b+L3/ALZo/wC4ny59SuD7659Y+4ny59SuD7659YGcPLVcb+lXDfxe/wDbLP7HrnVxFzH40zdI1zC0ixjWdPry6asO1cprmuLlumImarlUbbVz3vAsD7ifLn1K4Pvrn1ns8KcvOE+EtRuZ/DmiY+Bl3LU2K7tuapmaJmKpp65nv00z7QJWAAAAAA4su/Ri4t7Iu79rtUTcq28ERvLldXVcXxdpeZiRPR7fZrtb+DpUzH/UGDOV3DF/nLzcy6tayLtFi9Vd1LPrtz5rodKPMUzPc3mqmmPBHsL0598reC+F+TOuZ2haBjYudjRjxayOlXXcp3yLdM+aqmZneJmPbVh2IuqWtB5tZml6nMWL+biXMSiK+qYvU101dD2dqKvbiIaV7IXT7mp8mOKrFqOlVTixkbbd61XTcn/KiQU52KfAHCvFXLzUc3iHRMPUMu3qtyzTdvRMzFEWrMxT3e5vVVPtpFzu5B8P5fCOVqXBunUadq+BaqvRZsTPQyaKY3qommZ6qtt9pjuz1T3erx+wk1yxVo3EWg1XIjJt5FGdRRM9dVNVMUVTHsTRTv8A8UNLZ2VYwsLIysy5TaxrFuq7duVztFNFMbzM+tEQDOHYa8Q6VnaTqOjzpmBja5hUxX4rs2KaLuVj1T/fqiN5mmraOvw09/eWlWJOxErqr5z5FeJTNGPVgZE1Ux3qOlRtE+30W2wAAAAAAQLiflDwNxRrmTrGu6FTl6lk9Htt6cq9R0ujTFFPVTXERtTTEdUd55f3AuWfqYo+O5P2i0QFXfcC5Z+pij47k/aPP1/sdOXuoaVfxtO0u5peXXT/ALLKs5N2uq3V3p6Ndc0zHhjb247q4QGHuSWn6bwnzxjhfjTSsbJy7WZFrFypmqJx8mielarp2mN6a9qdomO/T3OvfcLD/OfLt3Oyki7plcVXrWoYFE1UT/7WmLUT7cTER7MNwAAAAAPC4y4u0PgzTLWo8TZ9ODh3b0Y9Fybdde9yaaqojamJnuU1T7T3VE9mRg5edyswfEWLfyO0arbvXe1W5r7XRFm9E1VbdyneYjeerrgEn+73y09VFr4pkfZn3e+WnqotfFMj7N+f9qKJuUxdqqptzPmqqaelMR60bxv7q2uB+UGnca00U6Fx5olWXVH9jv2rlq/E+DoVffezTvHrg1N93vlp6qLXxTI+zPu98tPVRa+KZH2ajvKn696pNL+CuHlT9e9Uml/BXAXj93vlp6qLXxTI+zdrSudfL3VdTw9O0/iO3ezMu9Rj2LcY1+OncrqimmN5o2jeZjuqE8qfr3qk0v4K49jg3sZdb0Hi/Q9Yva/p121p+dYy67dFquKq4t3KapiN+/OwNUAAAAAAAAAAAAAAAAAAAAMS9mBfyM3m/j4czM02cCzas097zVVUzPuz/k20y32ZXBeZcvaXxpptuuu3jW4xMyaI67URVNVu5Prb1VUzPe8z4QaD4B4T07grhXB0TSrVFFqxRHbK4jaq9c2jpXKp78zP/SO5EJCh3KrjvTeYHCeJqmBet+KooppzMaJ81Yu7eaiY8G+8xPfhMQO73WEOyh4Tw+DeaEXNEtxi4uoWKM6i3ajo02bnSqpqinbuRvT0vW6XU3ZfvWsexcvX7lFqzbpmuuuuqKaaYjrmZme5DGXHdyeevP7FwOH4rvaLh0UY1eVTE9GLFFU1XbvrbzVMU+HzPhBsTRci5l6NgZN6Nrt7Ht3K49eaYmf5u4/lFNNFFNFERTTTG0RHciH9AAAAAABnjsiOTHEnMXjXC1bQsjS7WNZ0+jFqjKvV0VdOLl2qdopoqjbauO/4VXeVa469G8P/ABm79k2w6Go6zpmmVRTqWpYWJMxvEZF+m3vHtzAMbeVa469G8P8Axm79keVa469G8P8Axm79k155L+GvVDo/x219Y8l/DXqh0f47a+sDIflWuOvRvD/xm79k2wh2s80OB9HtTXncU6Tv+Ts5FN657yjer/JMQAAAAAAAAZL7Lezw7c4ks6rpOuY+NxfpcW7eVhbVU3K6dort101bbdOmKonu9cTHfp2mc8ueyS4W1Lh+zHGWXOk6xapii9/sLly3en/HR0KZ2378Ttt3t+68zm32PWq8c8wtV4ixNcwcWzmdq6Nm7arqqp6Fqi3O8x1d2jf20P8AKna56pdN+ArBdv3fuWfqno+JZH2Z937ln6p6PiWR9mpLyp+ueqXTfgKzyp+ueqXTfgKwXvpXO7l5q2qYenafxFRezcy9Rj2LfiS/T07ldUU0xvNERG8zHd6ljss8HdjLrGgcX6HrF7iHT71rT86xl1W6bNcTXFu5TVMRPhnZqYAAAAAABiTso9c4ly+ZevaD2/Mv6FZqx67ON2vpW6KvE9uqZp6uqd6quuPDLbYD81+G+IeMeGbV21w/n6zp1q7PSrt49VdNNU+GY7m/rvZ+6TzM9UXEPv636HvmbtuK4omumK57lMz1g/PL7pPMz1RcQ+/rSLlxzA5h5vMPhfF1DXddu4d/VMW1ft3K6+hVbqu0xVFXrTEzu3aAAAAAAACJcweYfDfAGLjXuJs6cecmqabNq3bquV3Ntt5iI70bxvM+GHtcNa9pvE2h4ur6HlUZWn5NPSt3aYmN9p2mJieuJiYmJifACO80eW2hcx9IoxNbt128ixvONmWdou2Znu7TPdpnq3pnq9idpUhg9iXZp1GmrO4tuXcCKt5os4MUXKo8HSmuYifX2n2Fxapzn5f6XqeXp+fxHZs5mJersXrc2L0zRXRVNNVO8UbdUxMdTq/d25a+qmx8XvfUBOOGNA03hjQsPR9FxqcbAxaOhbojr9eZme/MzvMz35lQfOfkbxDzC5o3NWxMzAwtIrx7Vqq9eqqquR0Y2naiI6/bmPZWJ93blr6qbHxe99Q+7ty19VNj4ve+oD3uWPAOkcvOHKdK0amquqqe2ZGTc27ZfubffT4I70R3Ij195mXINw1zY4I4m1rG0jQ9es5eo5HS7VZps3aZq6NM1T11UxHVTTM93vJyAAAAAADPHZq4eRe4B0XKtRVVj4+o7Xdu90rdUUzPtxMe29TsOcqxe5TXLFqqO3Y+oXqbtPfiZiiqJ9yY9x7/AGSfFGFwxy3qnVdFt61g6llU4F3GrvzZ2iqiuuK4qimeuJtxt6/X3mO+WXMvV+XGv5Gbw/EVYORPRv4OTV06btETPR3mIjzUbztVER3Z6tp2B+jAyV5bTUPUnifHavqHltNQ9SeJ8dq+oDWoyV5bTUPUnifHavqNEcqOLbnHXAGl8R3sSjDuZvbd7FFfTinoXa7fd2jffob+2CWgAAAAAAAAAAAAAAAAAAAMN867d/jjslbmiV3qqLVeXjaXbq7vaqNqelMf81VdXttyMP8APenJ4F7I6Nf7TNdqcjG1WzHc7ZTT0Yrp3/4qK4BszhrQNM4Z0bH0rQ8O1iYVimKaaLdO2/8AvVT36p78z1yxz2SOZkcbc+8fh3Dr3jHqx9Ls9+mLlyYqqn31zaf+FpqvnDwLHC1Wu08RYFViLXbIxu3U+KZnbfodq36XS7223+XWzF2O2Hlcd8/LvEWbRvTj3L+q5HfpiuuZiimJ9aquJj1qQbJ4d0HTuHtAxNG0vGotYGNaizRb6Mdcbdc1eGZ65me/MyxVxdp1nl72T2Pb0emLGJa1TFyLVujqim3d6FVdEeCnzVdO3gbizsvGwMO9l51+1j4tmma7l27VFNNFMd2ZmeqIYaytQjml2TeLlaXTVXhZGp2e1zttM49iKelXt3t6bdVXX4QbsAAAAAAABjjsztcyc7jvSNAt1VTjYeJF7tcd+9dqmJn1/M007ezLRPKXllovL/h/Es42HYuaxNuJy86qiJuXLkx5qIq7sURPVER3vDO8s49mTpOTpvMjStct0zFjMw6Yor26u22qp3j3KqJ9tqvgDizT+NeFcHW9Ku0V28i3HbLcTvVZubeat1R3pif+k9yYBkXjv/1wcb9f6b/QbbYk47/9cHG/X+m/0G2q6qaKKqq6opppjeZmdoiAYi7KbSLfCHOPG1fRYjGu5lq1qUdCNuhkU3KomqPZmimr2ZltbTsqnN0/FyqI2pv2qbsR4IqiJ/6sLc/uJaOZnOGzi8OzGVYt9q0rDro64vV9Od6o9aa65iJ78REt1YGNThYONi253osW6bVM+tTG3/QHOAAAAAAx52VXLrUND4rnjnQbd3xBlV0XMm5Z3irEyI22r6uuIq2iel3qt+5vG+w3xftW8izcs37dF21cpmmuiumKqaonqmJie7AMo8B9lPdxcCzi8a6Rdy7tumKZzcGqmK7nr1W6to39eKoj1oTirspeBYt9KMHiCav8Pia1v87s9Di3sbuBtdyK8nCt5mi3653mnBuR2qZ/4KomI9inaETp7E7Roub1cT6hNHgjHoifd3/6Ah3M/smc/XtLyNL4R0+5pNi/TNFzMvXIqvzTPdiiI6qJ9feZ8G09aT9iJyzy9Pru8aa3j1WJvWZs6dauRtVNFX317bvRMRtT4Ymqe5MTNicFdj9wLwvk28urDv6tmW5iqi5qNcXKaZ8MUREU+7E7LbiNo2juAAAAAAAINzz7Z9yDi7tO/S8b7u+3+HbzX+W6cuprOnWNX0jO03Mp6WNmWK8e7Ed+iumaZ/ymQZk7B23Y7Vxhd2pnKirFpme/FH+1/nMf5QlnZn2arnKnBrpidrWr2a6vWjtV6n+dUM/cKcQa7yF5oahjZeL4opt74+Vj1TNFOTa33ouUT17d6qJ2nuzHflrDmHpf3U+R93xvsVW8jU8CzqOHarmOlTc2pu00TPc3n73f1wed2KeVRkckNEtUTE1Y13JtVx4Jm9XX/KuEq5yaRja5yt4nw8ymmaIwLt6iZ/u3LdM10Ve1VTDJPIDnFPLG7n6RruHk5Gj5F3tlVFqI7bj3ojo1TFNUxE7xERMTMT5mPYma85uyM03iDhHN0Hg/EzqKs+3NnIy8qmmjo2p6qqaKYmd5qjeJmdtome73g7XYQ6vfmeKNGrqmcantOXbp71NU9KmufbiKPetUs29hbwtk4HD2s8R5duq3b1Kuixi9KNulRb6XSqj1pqq2/wCSWkgAAAAEa1jjzhPRdRvYGr8SaRhZ1nbtljIy6KK6N4iqN4md43iYn20lZZ518h+LuM+Zus6/pFzS6cHL7T2uL9+qmvzFm3RO8RRPfpnvgvX7qHAnqw0H49b+lnDsmauHs/XtO454K4o0bI1bGqt05FjHzLdV2aqKt7d6mN/NTHVEx4IpnvS8Hyr/AB7+W0T41X9Q8q/x7+W0T41X9QGg+XPPfhHifh+zkaxquFouq0UxTk42Xdi3HS780VVdVVM+zvHf9eVfdQ4E9WGg/Hrf0speVf49/LaJ8ar+oeVf49/LaJ8ar+oDVv3UOBPVhoPx639LmwuY3BedmWMTD4q0W/lX7lNq1at5luqq5XVO1NMRE9czMxGzJnlX+Pfy2ifGq/qPc4F7HPjXQ+NuHtWzbujzi4Go4+Vdi3k1TV0KLlNVW0dDrnaJBsIAAAB4PH2pZOjcCcR6pgVU0ZmFpuTk2aqqYqiK6LVVVMzE93riOp7zjyLFrJx7tjJtUXrF2maLlu5TFVNdMxtMTE9UxMd4GFPLH8xvTPD+JW/oPLH8xvTPD+JW/obQ8hXCvqa0T4ha+qeQrhX1NaJ8QtfVB+dmvcXatrPFU8R3r1vG1ia6bs5GHRFie2R/f8zttV68d1YFjsi+Y9qzRbnVsa5NNMR068O1NVXrz1d1tPyFcK+prRPiFr6p5CuFfU1onxC19UGL/LH8xvTPD+JW/oQXjvj3iPjrNtZPE2o15faY2tWopii1b8PRop2iJnvz3ZfoV5CuFfU1onxC19U8hXCvqa0T4ha+qCoexL461HivRtY0vMxNOxcLRaMW3iW8OzNuIpr7b0ulvVO8+Yid+7vMzO+6/Xn6TomlaP23xo0zBwO27ds8S49Frp7b7b9GI323n3ZegAAAAAAAqXsiuaFfLnhizb0voVa9qU1UYvTjpRZpp26V2Y7+28RET1TM9+ImFtMT9l9fu5/OHDwaq+jbtYNizRv3I6VdczP/AIv8gcnY3YfFvE3ODSeK9To1PUNPsVZFN/UciaqqKaqrFymKYqn16ojaO5vHcaG7ITmFXy94ErycCqnx4zq/E2F0o36E7b1XNu/0Y/zmnfqT7h/SMPQNEwdJ0y1TZwsO1TZtURHeiO7Prz3ZnvzMsg9mHq93WeZ2l6BizNzxBi0URbj8teq3mPbpi0Ct9A5f8e8xbeVrmm6Zm6tTVXPbcy/fop7ZV39qrlUdOfY3Tzsf+ZWt8B8cWOFOJbmTTpGRkRh3cbK36WFdmdqaqYn72OltFUdzad+82HwfoWPwxwtpWi4dNMWcHHosxNMbdKYjzVXszO8z68sg9mVp1jB5o4GbjUxbvZmn27t2aeqZrprrpir2ejTTH/KDao6ei5FeZo2Bk3f+0vY9u5V7M0xM/wA3cAAAAAABTXZVaJruvcvdOxeGcLNzMyjVLd2u3iRM1xbizeiZnbvbzT7sMq/c35mep7iL4Ot+h4D88Pub8zPU9xF8HWfc35mep7iL4Ot+h4D8x4s6949U6RXOda1KbsWPE165Vbri5M7RTMVTG07+FvfkDpOq6Hyk0HTuIMe9j6nZ7f261eneune/cqp3nef7sxKpezS4UxJ0TSeKse1Tbz7eTGDfrpjablFVNVVE1eHozRMR/wAXrLa5B8S3+K+VGg6jnXJuZtNurGv11TvNVVuqaOlM+GYiJn15BYIAAAAACiuya5a8Q8xs3hOxw7ax+14nirxTfyLsUUWun2no792qd+jV3InuL1ZP7N7GyqdS4VzI6fiSqzftRMT1RXE0T/nEx7k+AEj4K7FnQsDtd/i3U8jVb0dc4+N/sLPsTP39XsxNK9OGeFtC4XxPE3D2k4en2pjartFqKaq/+Kru1T68zKIdjnlWcvkvwxXj1RVFFiq1X19cV03Koq39v+ayAAAFI8dcifJXzWtcYV67Rj2ab2Ndrw4xJqmqLUUxMdPpx3ej3durfvruAAAAABmHnLz/AOKeCeZOscPaVp+iXsLD7T2uvJs3ark9OzRXO803Iju1T3u5shXlquN/Srhv4vf+2BtN/KaYpjamIiPWYt8tVxv6VcN/F7/2x5arjf0q4b+L3/tgbTePonC+g6FkX7+jaPp+DkX5mq7esWKaK7kzO89KqI3nrZE8tVxv6VcN/F7/ANseWq439KuG/i9/7YG0xS3Y381dc5m+SLx+xdNx/G7xP2rxFbro6XbO29LpdKur/BG223fXSAAAAAAA8jivhvSeLNEv6Tr+HbzMG93aK+qaZ71VMx101R3ph66I8yuYGh8vNEjUdevVdK5M04+NaiJu36o7sUx4I6t5nqjePDESGd+MuxU1C3k3LvB+tY1/Gmd6cfUN7dymPB06YmKvcpQynsauYdV3ozi6dTT/AI5zKdvp/wAlx8rOyA1Dj7mXhaDRomLgabkU3aulN2q5djoW6qo6+qO94GhgZX4F7Faq3lWsjjbWLVyzTMTOHp3S8361V2qImI8MRTv4JhpzR9MwtF0zG07SsW1iYOPRFFqzap2poj/8+/31GcyeyAv8Bc0Mzh/O0W3maTYps1Tds3Jovx06Kapnad6att+51eyubg/ifSeL9Ax9Y0DKpycK9HVMdVVFUd2iqO9VHg/6TAPZAAAAAB1MjVMDHu1WsjOxbV2nu0V3qaZjv9yZcfj1pfplhfD0fSyJ2QPK7jTiLm7r2q6Jw/lZmn5HiftV+iqjaro49ume7MT1TTMe0rz7inMb1K53vqPrA3949aX6ZYXw9H0nj1pfplhfD0fSwD9xTmN6lc731H1j7inMb1K53vqPrA3/AE6xplVURTqOFMz3Ii/T9LvRMTETE7xPcmH541cleYtNMzPCmftHgmiZ+U+OG+LuOuU+u0WaatQ06qiYquabnUVxau0+vbq8P+KNp8Eg/RERflrxngce8IYWu6bE0U3omi9Zmd5s3Y++onw7d6e/ExPfSgAAAAAABGeZfFFHBnAms6/VRTXXh2JqtUVdyq5VMU0RPrTVVTv6yTKc7LSLk8ltRm3v0Yycebn/AA9sj/rsDLXAnA3FXObinUcunKiuvpRdzdRy6p6NM1dymNuuZ2idqY6oiO9Gzl518pcjldGi+KNXtajOpdu27XYm32vtfa/DVO+/bP8AJojsMKbEcrM+q10e3Tqt3tvh37Xa2/y/6ov2clmqrF4NvxE9CivLomfXqizMfJkEb4W7GHM1/hjSNYo4ox7FOo4dnLi1OHVVNEXKIr6O/T69t9t1Zc1eWGr8ttcx8XWa4v6dkzvYzsejem5TG3SjozMbVxv97M9/u99uHkvl283lLwhdtVRVTTpePZmY8NFEUT/nTKMdlNpeNqPJfWb2RTT23Brs5Niuf7tfbKaZ92muqPbB6XY/cLaZwry5xbeh6tXq+DqFyc+nKqtRb3mummnbo7ztt0OuJmZid1kM/dhfqt/L5c6lp96qareBn1RZ3/u0V001dGP+bpT/AMzQIAAAAAAInzU4NscecD6loN+um1dvUxXj3pjftV6md6KvY36p9aZY25f8fcVcjuJ9Q0fUcCq5jTc/9L02/VNMTVHVFy3V17TMbeajeKo27u0TG9UW474A4a46w6bHEmmWsmu3G1rIpmaL1r/hrjr29bueGAY57IjmjpHM2vh6/pGLm4tzCt3qb9vJpp6prmiY6M0zO8eZnu7ewtLQOyS4Y4a5eaBpeLp2p6hquDpuPjV0dGm1a7ZRappneuZmdt4nrimXZ1TsTtFu3qqtL4l1DFtTPVRkY9F6Y9uJo/kaT2J+iWb9NWq8S6hlWonrox7FFiZ9uZrBRmoZ/FnPbmPYtzRFzJu+YtWrcTFjCsRPXVPgiN95meuZ6vBDePCehYvDPDWmaLp8T4mwbFNiiZ7tW0ddU+vM7zPry6XBHBHD3BGmzhcNadaxLde03LnXVcuzHfrrnrn2O5G/VskYAAAAAAODMwsXNpppzMaxkU0zvTF23FcRPrbqs7Ivhyxf5N8QW9G0a1dz6vE/a6MTFiq7P/pFrfoxTG/c3327262gGeuxH4YrxeBtXp4h0OqzkTqMzRGdidGuae1W+5043233Xp4w6R6VYHxej6FZcfdkDwXwjn3tPi7k6tqFmZouW8Cmmqi3VHeqrqmI38PR327koNV2WWkxVPR4Xz5jvTOTRH/QGhvGHSPSrA+L0fQ7GJgYeHMzh4mPjzPd7Vbijf3IZv8ALZaV6ls741R9U8tlpXqWzvjVH1QaZEG5P8w8fmXwzk6xi4F3AosZdWJNq5ciuZmmiirpbxEf49vaTkAAAAAAHV1XUcTSdMytQ1K/Rj4WLbqu3rtc9VFNMbzLGvMrsjeJuINRu4XBlVej6X0uhbrooirKv+CZnr6O/einrjwytnsytavafyzw9Ox65ojUs6ii7tP31uima9vfRRPtPjsSuAtN0zgbG4qyMa3e1jU6rk271dO9Vi1TVNEU0+DfozMzHd3iO8DK/EGscc41dq7xBqHEtmrIiardebev09siNt5p6U9e28dzww3/AMrbld7llwjdvV1XLtej4dVVdU7zVM2aN5me/LOvZxf948Ifmsr+dpoflP8Ags4N/U2H8xQDO3E/OrjPgjndn0cTYtdvQprpteNsbVUxjbz0b1qrv1z1zM9yeumdto6OrNPzMfUMDGzcK7Texcm3TetXKe5XRVG9Mx60xMM+dmnoeLkcEaRrfa6YzsTNjGi5t1zauUVTNPr+aopmPB1+FMexa1K7qPJbRYv1TVXi13saKp/w03JmmPaiYj2gWyAAAAAA+L9m3kWLlm/RTctXKZoroqjeKqZjaYl9gMHc4OVev8ruJZ1jQvFc6HTe7dh6hjzPTxZ36qK5jrpqjuRV3KvZ3iPa4b7KDjHTcaixq2JpurxRG3brlE2rtXszTPR/8La1yim5RVRcpiqiqNqqao3iY8Eq/wBb5McvdavVXs3hbBpuVTvM401428+Ha3VTAKCzOyw1yuzMYXDWm2bu3VVdvV3Kfcjo/wA1YatrnHnOniXHxLnijU8iJ/2OLj0dCxjxPdq27lMeGqqd/Xa7xOQPLTFuxcp4bpuVR3O25d+uPcmvaVg6HoelaBhxiaHpuHp+N3e141mm3TM+Gdo659eQRLkpy8sct+Dbemdsov6jfq7fm36Y6q7kxttT3+jTEbR7c9W+yfAAAAAAOLLybGHj3MjLvWrFi3G9dy7XFNNMeGZnqgxMmxmY1vIxL9q/YuRvRctVxVTVHhiY6pBlLnlyS404u5pa3rmiYeLc0/K7R2quvKoomejYt0T1T1x10ygnlbuYvpfg/Hbf0t2TVTE7TMRPsnTp/wAUe6DCXlbuYvpdg/HaPpPK3cxfS7B+O0fS3b06f8Ue6dOn/FHugxhwDyA490bjrhzVM7Bw6MTC1LGyb1VOXRVMUUXaaqpiN+vqiW0H86VP+KPdf0AAAAB4HMHUcrSOAuJdS0+52rMw9Mycixc6MVdG5RaqqpnaeqdpiOqep775vW6L1qu1eopuWq6ZpqoqjeKonuxMd+AYH8sLzM9UVHxDH+zPLC8zPVFR8Qx/s25fI5ofpNpvxWj6DyOaH6Tab8Vo+gH5w8T8Xa1xNxBTrmrZVFWrR0f/AEmxZosVzNP3tU9rineqOrzXd6o8EJrj8/8AmXYsW7VHEk1U0UxTE3MOxXVMR4apo3mfXlunyOaH6Tab8Vo+h/I4e0KappjSNMmqO7Hia31f5Aw35YXmZ6oqPiGP9meWF5meqKj4hj/Zty+RzQ/SbTfitH0P5Tw7oVURNOj6ZMT34xbf0ApjsVeYfE3Hnko8lOoxm+IvEvaNrFu10On27pfeUxvv0Ke74F+urg6bg6f0/EGHjYvbNun2m1TR0tu5vtHX3Z912gAAAAAAZx7L7h3RtY03DzqdZ0rD4k061NdOHk5du1dysaqZ+9iqYmZiqmqY8Pmo7uz0uSvPzQNW4ZxsDjDUrOma1h2ot13smro28qmI2iuKu5FXc3ie/wBcdXc6nZEcmOJOYvGuFq2hZGl2sazp9GLVGVeroq6cXLtU7RTRVG21cd/wqu8q1x16N4f+M3fsgai+6xwD6rtF+NUn3WOAfVdovxqll3yrXHXo3h/4zd+yPKtcdejeH/jN37IGovuscA+q7RfjVKbMT+Va469G8P8Axm79k2wAAAAAAAgfG3KTgvjTMvZuuaPRXqN2IirLs3K7V2doimN5pnaraIiOuJ7iePm9dt2bVVy9XTbt0RvVXXO0RHhmQZm4l7FDTrvTr4a4jysae7FrOs03Yn1unT0Zj3JVvnciuaXBuXOZw/0r9dH/AN40fNmivb2J6FU+xES0txbzz4B4a6dF7W7eoZNP/sNOjxRM+t0o8xE+zVCluLOys1HImuzwloNjFpnqpv59c3a59eKKdoifbqBG9O5480uB79GLxPjXMminq7Vq+HVaubetXEUzM+vPSW9y87JbROJtX07SNU0fN03Uc6/bxrVVqum/Zm5XVFNO8+ZqjeZjvT7KmatE50c26Y8cY1SrTbkxV/6XMYeLt3pijzMV7eGKapWdyy7GXxg1zS9b4i17t2ZgZNrKt42Db2o6duqKqd66+uY3iN46MeyDSgAAAAAKv7JnBvZ/JLiSjHpmqu1RZvzEf4aL1FVXuUxM+0qHsO+PdG0nTNU4X1fNsYOTey/FmNXfriim7NVFNFVEVT1dKOhTMR39+ruNU5eNZzMS9i5Vqm7j3qKrdy3XG8V0zG0xMeCYljzmR2Mmv4Op38ngeq1qWmXKpqt4t29Fu/Zj/DvVtTVEd6d4n1u+C7+yeyLNzkVxL2u7br38S7dGqJ3/APSrSHdhXdt2+XutxXcopnx0q6pnb/2Vtm7iXlTxtwzo+TqmuaBfxNPx+j22/Vct1U09KqKY+9qnuzVEe26fCPLzivjDBvZnDejX8/Gs3O013LddERTXtE7eaqjvTAP0i8UWPy1v30Hiix+Wt++h+fX3D+Y/qWy/hbX1z7h/Mf1LZfwtr64P0F8UWPy1v30PuiumuN6Kqao7m8Tu/Pf7h/Mf1LZfwtr67U/YscK63why+1DA4k0+5gZlzVLl+i1cqpmZom1ZpirzMzHdpqj2gXGAAAAAAAAAAAAAAAAAAAAAAAAAAAAAAAAAAAAAAAAAAAAAAAAAAAAAAAAAAAAAAAAAAAAAAAAAAAAAAAAAAAAAAAAAAAAAAAAAAAAAAADp6z/3PnfmLnyZY94C/smofpU/JpbC1n/ufO/MXPkyx7wF/ZNQ/Sp+TS4772axdGN88JSgB5L6IAAAAAAP5VMU0zNUxER1zMv68bjLKnD4U1W/TO1UY9cUz4JmNo/zlmmNqYhHa2kWVFVc+qJn5Kj0Lfi7mZGTe81Ym9N/ae9bo+9j/KmPbXqpzkdYirV9SyO/bsU0R/zVb/8A4q43TfJ+/sxpEPD6OUTN2m3q/FXVMz/PmAOVYFac39O1bVbunWNNw7+RYt01119rp3jpTtEb+1E+6lXAWleM/C2Fj12ptZFVPbL0TG1XTnrnf2OqPaSES1W0zZxZ+qHn2WH0Wd7rveczVVGXDTT5DPvH9inT+YGZGDHRqi7bu00096uqmmr+c7+2vPXdVxtF0u/nZtfRtW46o79U96mPXlTnBGBkcXcb3NVzKf8AYWrvim7Pe338xRHuR7USnun3Nq0nTJ5PSHK8TZXSj8c1Z8I7/wCdy8lV89L21rR7ET3artc+10Yj+crUU1zwuzOuafa2no0401e7VP0NLpGdrDr6RV7Nwrjvy5wsTl9Z7RwXpNG229mK/fTNX/VIVI6db481bTcaNP8AFVjBtWqbdnoV02I6MRERt1xM9zuutkazxnwplW51G/lxFU9UZNXbrdfrdLef8p3SVXaa6pyqjPucdjjlN3saIqsa4oiIjay6l7iP8F8S2OJtL8UW6YtZFuejes779Ge9MetPe9vwJA46qZpnKVisbai3oi0s5ziQBhKIJzd1vxt4djCs1bZGdM0dXdi3H30+31R7cp2ofXb1zjfmFRjY9UzjTcixbqjvWqd5qq+VPtw6LrRFVe1OkdbxcdvVVjd/JWf47SdmPHX6eKdcn9F8QcP1Z96na/nT0o37sW46qfd659x5vN3SNU1LPwp07Cv5NqLXm5t077TEz3fdWZj2bePYt2bNMUWrdMUUUx3IiI2iHI18tPlfKJ/RlHmUXLPKMojOPnPzRXlro9Wj8LWKL9ibOZeqquXoqjarfeYiJ9qISodTVM/H0vAvZmbci3Ys09Kqf+kevPcR1VTaVZ+uXXY2VF1sYs46qaY5etR3NjGtYnGl+rHiKZu0UXaop6tqp7s/5b+2vbDqrrw7FV3quVW6Zq9nbrUfoWNf4648uZmRbmMWLkXr0d2KbdPVTR7e0R7sr2dV6nKmiidYh4eA0+Utbe80xlRXV1eGfX+rP+i244m5kUeK/N28jKru1Uz3Jop3qin2NqYhf8RtG0dxn7hy7HD3MW1GXPQosZVdmuZ7kRO9G/sde7QRfdactMmvRnKbO1mr8e1Of845odzU0m3qPCeRemmPFGH/ALa3V34j+9HsbfyhH+R+oVV4mo6fXVvTaqpvW4/4t4q/lHupjx7mY+FwjqlWTXFMXbFdmiO/VXVTMREf/n3lc8j5nx+1CO9ONv8A+KGbPObvVE+pi9zTZYzY1Ua1RlP6/wA8FzAOJZ0c490fN13h+vA065Zt3Llyma5u1TETTHXt1RPf2dLlxwte4ZwMqnOmxXl37m/TtTMx0IiNo3mI7/STB53EGrWND0m/qOXRdrs2ej0qbURNU71RTG28xHdnwpabSqafJx63Ba3Swpt/PbTWmNfVEPRUdznsWrXFtuu1ERXdxaK7m3fq6VUb+5EJRmc2dMps1Th4GZcu7dUXejRT7sTP8ka4e0PUuO9fq1fVdqMCa47ZVHVFUR3LdEd3bvb+z33Td7OqxmbS06oeHjF8scRs6bpdZ265mJ6tI9+a4NCuV3tE0+7e37bXj26qt+7vNMboPzl1yvC0qxpePXNNzM3quzE9fa473tz/AClYtNMU0xTTERTEbREd5RHN7Jm/xret1TM049q3biPWmOl/+MjutMV2ufi7cet6rtcJpieucqc+f6QnfK3hWxpmk2dTyrVNWoZNPTpmqN+1UT3IjwTMdc+zsnqkbFPFvG8zcxK6sXTafMUUxcm1ZpiO91ddUx4dp9p09W4e4p4SojOjJuRZpmOlexb1U00/8UTtO3sxskrsPKV/erja7nFdsUi6WERYXeqbOP8Ay0z75yX0IVy34vniPFuY2b0adRx43qmmNouU9zpRHenfu+zHhTVx10TRVs1LHdbzZ3qyi2spziVL848CrA4jxNTx96JyaImaqe9co26/cmn3Fr8PajGraHg51O29+1TVVEd6r+9HtTuh3OvGi5wzjX9vNWcmOv1ppqif89nY5N5U3+EO1TP9nyK7cexO1X86pdVf37vTV3dTw7rPm+L2tjGlcbXj/M06AcayDytc0WzrHaO33LlHault0Nuvfbw+w9UBFfIXheicj/w/QeQvC9E5H/h+hKka4w1XK0u5g1YlcUxX0+lTVTvFW3R2/mDi8heF6JyP/D9B5C8L0Tkf+H6HFp/GdqranPx6rc/47fXHuT1/zSTB1HDzqd8TIt3J/wAMTtMe13QeB5C8L0Tkf+H6HHk8GYdGNdqjIyN4omf7vg9hLnDm/wBjv/m6v5EatatJWH2KVPQ5fZVMdyMzb+HQulTHYq+cHM/TJ+boXOsMaPj1p+KQBloAAhnNbl9p/Mnh3H0fVcvKxbFjKpy6a8bo9KaqaK6dp6UTG21c+5CqfKpcK+nut+7a+o0SqvywXLH1Tf8AkMr7MEK8qlwr6e637tr6h5VLhX091v3bX1E18sFyx9U3/kMr7M8sFyx9U3/kMr7MEK8qlwr6e637tr6h5VLhX091v3bX1E18sFyx9U3/AJDK+zPLBcsfVN/5DK+zBCvKpcLenut+7a+oufl7wpi8D8H6fw9p9+/kYuH2zoXL+3Tq6dyqud9oiO7XMIb5YLlj6pv/ACGV9mn/AAtxBpfFWhYus6DleKtNyel2q92uqjpdGqaKvM1REx5qmY647wPVAAAAABwahmWNPwMnNzLkW8bGtVXrtc9ymimJmZ9yJYB4r1/iznfx/NjAsZGV066vEWn0VbW8a1HfnfamJ226Vc92fahs3njcuWuUHF1VnfpTp12mdv8ADMbVf5TKj+wew8efJdmzTTOXT4msxV36aJ7ZMx7EzEe9gFOcxuTvE/L7QMbV+IJ0+Ma/kU4tNNi9NdcV1U1VRvHRiNtqJ770OB+Q/F3GfC+Fr+kXNKpwcvp9ri/fqpr8xXVRO8RRPfpnvtAdmjbmvlVp1UdyjWLVU+x2m9H/AFSHsVr9F7kdoFFExM2a8m3V609vuVfyqgGO+ZHLTiTl5k49viLFoizkR/scmxX2y1XMd2npbRtMeCYhqfsTOCrvDXCmdrE6pg6hj65TYu2vEk1TFuKOnExVNURPS3q2mNuqaZT3nhw/i8Scq+I8TLopqqs4lzLsVTHXRdtUzXTMT3u5tPrTKmOwk16/dw+JNBvVzVj2KrWZYpn+7NW9NfyaP8wahAAAAAAGauyW5s8WcB8d4GmcOZmPYw7um28mum5j0XJmubt2mZ3mPBRT1Kl8sfzG9M8P4lb+gG73T1bS9P1jDqxNWwcXOxau7ZybVNyifaqiYYc8sfzG9M8P4lb+g8sfzG9M8P4lb+gGq8jkpy6yLs3K+FMGKpnfa3NdEe5TVEJBw3wLwtwzci7oOgabhX46u3WrFPbPfz5r/NjTyx/Mb0zw/iVv6Dyx/Mb0zw/iVv6AbvGEPLH8xvTPD+JW/obvAAAAAAABSXPPnti8vs2dF0bEt6jr/Qiu7F2qYs40TG9PS266qpjaejEx1TE7gszijgnhniraeIdDwM+5EbRdu2Y7ZEeCK481Ee2h/wBwHln2zp+RijfweLcnb3O2bMwZnZHcx8i7VXa1TExaZnqotYVqYj38VT/m6/lh+Zfp/a+I4/1AbZ4X4M4b4VomOHdFwdPqqjaq5ZtRFyqPBNf30+3L32B/LD8y/T+18Rx/qJ9yI5y8ccV81tD0XXdXt5OnZXb+22oxLNHS6Ni5XHmqaYmPNUxPdBroAAAAAAAH5pcUaxxRxVk2cjiG5nahkWqehRdvWd6op7u28Rvt63ry9PSuN+YOk4FnB07W9fx8SzHRt2qLlzo0R4IjvR6z9GgH54fdJ5meqLiH39Z90nmZ6ouIff1v0PdDW9a0zQcGrM1rUMXAxae7dybtNun2ImZ659YGZexV4t4w17mFqOLxNquq5mFRpdy7Rby6qpoi5F6zETG/f2mr3ZapV9wVzc4Y424vyeH+GruTl3MfFryq8qbU0WZimuijo09LaqZ3r8G3V3VggAAAAAAytwjzN4wzuyVv8M5etXLmh06vnY0Ys2bcRFu323oU9KKel1dGnv79TVLEnAf/AK4OT+vtS/nfbbB8XrlNmzXcr36NFM1Tt4IV1y25ycM8w9cv6ToFvUacqzjVZVU5NmminoRVTTO0xVPXvXH+awNS/wC7sr81X/KWNOwr/Cnqn6lu/P2AbTAAAAAAAABn3shuelXB2Rc4c4Tm1c13ox4pyqoiunE3jeKYjuVV7dfX1R1dU79QXprGsaZouN4o1jUcPAx/ymVeptU+7VMIXlc6eXeLXNFzivAqmPyXTuR7tNMwxjovBXMLmjmV6nYwtR1Wbkz0s/Mu9G3PrRXXMRO3gp328Cb43Yt8dXrcVXMzQLEz/duZNyZj3tuYBpfF508u8muKLfFeBTM/lIrtx7tVMQmej6zpmt43ijRtRw8+x+Uxb9N2n3aZljbI7Frjq1bmq3m8P3pj+7bybsTPvrUQhWt8Ccw+V+VTqt3C1DTYtT1Z+Fd6VuPZromdonwVbbg/Q0Z87HnnpXxfk2+HOLarVGuTT/6Nl0xFFOXtG801RHVFe3X1dU9fVE93QYAAAAAADCOvZWRyi7JDK1K7Yrrx7GoXMqmiP/aY1/pb9HwzFNcx/wAVLdysOeHKXA5maTaqou0YWu4lMxi5c070zE9fa7m3XNMz3+7E9cd2YkJ3w1r+l8TaPY1TQs2zmYN6N6blurfaf8Mx3YqjvxPXD1H556nwpzI5XajduUWNZ0vadpzNPrrmzcjvb10dUx61XX4YfP3Z+Y1y32mOKtQnfq8zFPS93bcG6uP+NNG4G4fv6rruTRaoppntVnpR2zIr71FEd+f8o7s7QyL2OmJm8b8/a+Ism35mxdyNUypj72mqvpRTTE/8VcbR4KZRrh7lzzF5m6tRk5OPqd6mvaK9S1auuLdNPrVV9dUetTEtm8peXWl8t+Go03Tpm/lXpi5l5lVO1V+vbwd6mOvanvdfdmZmQmwAAAAAM29kTyT4j4441x9c4cu4dy1cx6Me7ayLs25tTTM+ajqnemYn2d9+pefAOg18L8FaLod2/GRdwMW3Yrux3KqojrmN+9v3PWV9zU53YfLfjvD0TVtJv5WBkYNGXOTjXI7Zbmq5comOhO0VR5iJ++hLeCuZ/B/GcUU6FreNcyqv/ul6e1Xt/BFFW0z7Mbx64MteVa469G8P/Gbv2R5Vrjr0bw/8Zu/ZNsAMT+Va469G8P8Axm79keVa469G8P8Axm79k2wAzx2O/JjiTl1xrm6truRpd3GvafXi0xi3q66unNy3VEzFVFMbbUT3/A0OAAAAAD+V1U0UVV11RTRTG81TO0RHhf1TPZXcV3eHOVt7Ew7k0ZWsXowulHdi1MTVcn24jo/84Kc54c/tU17Ur+hcC5N3D0imqbVWZY3i9mT3PMz3aaN+5t1z3+7sifC/Y/8AMHiW1Tl3MC1plq75qLmp3pt1Vb9+aIiquPbiFudiLy1wreiU8batj0Xs7Irqo0+LlO8WbdMzTNyI/wAU1RVET3ojq7rTIMa09ilxZ0fNa5oUVeCKrsx8h4uvdjPx9pliq7iUaZqsUxv0MTJmK9vYuU0+5Ey3IAwFy+5n8Y8p9c8bs6jLrwLNcU5Oj53Sp6Mf7nS67c9+JjqnvxLcnB/Emm8XcOYWt6Le7bhZVHSp3jaqme5NNUd6qJ3ifYQnn3yzwuYHCOTXZx6I4gwrVVzBv0x5qqY6+1TPfpq7nrTMT4d6V7Cziq9j69rHC2RcnxNk2fFtimf7t2iYpriP+KmYn/kBrkAAAAAHxfvW8excvX7lFuzbpmuuuudqaaYjeZme9EQxPzp5261x1q9zQeD68rH0KqvtFujGiqL+fMztvO3X0Z71Ed3fr37kXd2XHE93QeV86fiXJov6xkRi1THVMWYiaq/d2ppn1qpeB2IfL3EwOGKeMtQsUXNTz6q6MSquN+0WaZmmZp8FVUxV1/4YjwzuFU8KdjTxvrWPRkalODotquN4oyrk1Xdv+CiJ29iZifWS2nsS9Q6PmuLMWKvBGFVMfLa1AYw17sWeLcOxVd0jU9L1OaY37VNVViur2OlE0+7VCEcJ8YcbcmOJ6sO/aysWmmqKsnSszeLV6nwx3ome9XT4O/HU/QZXvO7l3h8wuDMrFqs0ePGNRVd0/I281TciN+hv/hq22mPYnuxAJFwHxZpvG3C+Hrmj1zONkU+aoq+/tVx99RVHhifd6pjqmEgY/wCwv4lvYfFer8M36qoxsyxOVboq/u3rcxE7R69Mzv8A8ENgAAAAAAA/P/nnx/xRrXHPEmj5+s5VWk4eo5GLZw7dXa7UW6LtVNMVU07dKdo7tW8oZwnHDEZXbOLa9Zqx6Z6rGm27fSrj1666ur3s+zDYHEXY08K69xBqer5Wra5byNQyruXcot3LUU01XK5qmI3tzO289W8vO8qnwf6c8QfCWfswQ7grnTyr4LtRHDvBOpY16I2nJqptXL1Xh3uVVzV7UTt6yWeWt4V9Itb9y19dy+VT4P8ATniD4Sz9meVT4P8ATniD4Sz9mDi8tbwr6Ra37lr655a3hX0i1v3LX13L5VPg/wBOeIPhLP2Z5VPg/wBOeIPhLP2YLR5U8wdP5kcO5GsaViZWLYsZVWJVRk9HpTVTRRVvHRmY22rj3JTNDuVnL/TeW/D+RpGj5OZk49/Kqy6q8qqmaoqqoopmI6NMRttRHe8KYgAAAAAAAAAAAAAAAAAADxa+KNJt8X08MXsum3rNeJTm2rFfV223NVdPmZ78xNE7x3duvw7e0DIfZJcn9X0/ifI4y4Qxr9/EybninJt4kTN3Fv77zciI6+jM+a3juTv3I2XjyDzs3ibkvo97iS9dz8nKoybORXkzvVcpi9co2q8PmYiFlgMC8wuDeKeS3HFWoaLdy8fBi5VOBqdmN6aqJ7luudtult1TTV1TtvtMPM4p5u8eca6dGjanq1y/i35iirGxbFFub879UT0KYmrr/u9z1n6FXrVu/aqtX7dFy1XG1VFcRMTHgmJedh6Homk115WFpem4NcRM13rOPRamI78zVEQCmuxZ5XZnBek5eu8QWJx9Y1Kim3bx6483j2InfarwVVTtMx3ujHf3iL5VzwlzZ0Ti/mPmcL8O75ljDwrmVez6av8AZ1V03LdHQo/xR5ufNdzq6t461jAAAAAAAyxzr578XcGczdZ0HR6NMnBxO09rm9j1VV+bs2653mKo79UoP5Z7j78novxWr67Xmr8C8J6zqF3P1bhvR83Nu7dsv5GHbuV17RFMb1TG87RER7EOn9zHgX1H8P8A7vtfVBk/yz3H35PRfitX13Q1jsjuYWpYdePbzcLAiuNpuYmNFNe3rTVNW3sx1tf/AHMeBfUfw/8Au+19V2cHgDg/AvU3cLhXQrF6md4uW9PtRVHsT0dwZP7Gnllq/EvGuFxbrdi/Ro+Fe8V038jfpZd+J3p6Mz11RFW1U1dzq27s9W1iIiIiIjaIAAAAAAAVxx1yX4J4y7ZdztJow8+vr8WYG1m5v4ZiI6NU+vVEs8cc9jFxNo9VeTwpmWdax6fNRamYsZFPsRM9GrbwxVE+s2cAwfw9zg5k8t86NN1evKv27XVVga1aqmqI/wB2qdq4jwde3rL64F7JfhLXO12OILd/Qcyrqmq7/tbEz61dMbx/zUxEeFcXEPD2j8SYM4evabiahjT3KMi1FfRnwxM9cT68dahOOuxb0XP7ZkcHald0q/PXGLlb3rE+tFX39Psz0gaG03UMPVMO3l6bl4+Zi3I3ovWLkXKKvYqjql2X5+6zw3zI5L58ZkXMzTLNdfRpy8K908e9PeiqO5PsVxHsLZ5Sdknq+qa/pGgcU6Zj5dzPybWHbzcWe1VU1V1xTFVdHXTPXPX0ej7ANUgAAAAAAAAAAAAAAAAAAAMu9lRw1xxr3G2FHC+DrOXpE6XRbvUYlVXaZudtu9KKqYnaZ6M07+ts1EA/Ouzyo5iWZmbPC2tW5nqmaLUxu5fuY8y/U5r3vKvpfoeA/O6vldzJuUTTXw1rtVM92KqKpif83xZ5U8xbMzNnhbWrcz3ehamN36KAPzw+5jzL9Tmve8q+lYnY+cCccaNze0DP13RdXxdOteKO23cimqKKd8e5TG//ADTEe22WAAAAAAAo/soOaOXwLoWJpOgXYta3qcVT2+OurHsx1TVH+9MztE97aqe7EMw8L8q+PuPsavWdP0vIy7F+qapzcvIpo7dVv1zE11RNfX343j10z7LmqvM50Y+Nermm3Tg49qiZ7kUzVXMz7tUtp6dhY+m6fjYWFaptYuNbps2rdMdVNFMbREe1APzZ0rgvW9V44r4RwsaivXKL97GmzN2mKenaiqa46Uzt1dCrr369ky1Lsf8AmNp+Bfy7mhU3aLNM11UWMm3crmI7vRpireZ9aOtJ+AK4xezGypuzEROtanEf89N+I+VDaoPzc5Z8D6jx3xPTpGlZODj5lEdt2zLs2+lTTPmujtEzMx3do69vYl+kbFPZGYc8vOeuDxDw/EWLmRTa1SKKOqO2xXVTXHsVdHefD05bQw8ijLw7GTZ37Xet03Kd/BMbx/MHMAAAAAAAArTjrnbwRwbk3MTP1OrMz7c7V4uBR26uie/FU7xTE+tNUSr7sr+aeZw5j2eE+HsirH1DMtdtzMi3O1dqzMzFNFM96qrad57sREeFVvKnsdtc4x06xq+t5caLpd+IrsxVb6d+9TPcqineIppnvTM7z3dttpBadfZXcMxd2o0DWZt/4pm1E+50v+qYcHdkFwHxLk28ac6/pOVcnamjUrcWqap/44maI9uYRansU+EO07Vazr83f8UXLMU+52v/AKq85idjBq+jYF7P4S1Hx5t2qZrqw7lrtd/aP8G0zFc+t1T4N5BsamYqpiqmYmmY3iY77+sldidzQzbGs2+B9fv3LuLeiqNOruzM1WLlMTM2t5/uzETtHemNo7vVrUAAAAAABVvPTm3h8s9Ks27NmjN13MpmcbGqnammmOqblzbr6O/VER1zO/c2mYtJhPnVZyuNeyQytGquzR27Ox9MszPXFqjaimZ9jeaqvbkEe1Di3mRzO1K5at5WtanVPXOJp9FcWrcT4aKOqI9eevwy/sck+Y1VvtnkVztp6+uu3v7nS3b04S4a0rhLQ8fSdBxLeLh2adoimPNVz36qp/vVT35l7APzss6jzH5Y5dqqbmvaF17UUX6a4s1+t0aomir3Jan5Ac7bXMKatG1y1axOIrVvp09r6reVRHdqpie5VHdmnwdcdW8RcGsaXg6zpt/T9VxLOXhX6ZouWb1MVU1R7H/VhLVdGq5YdkVi4OmXK+04WqY9diZneZs3JpnoTPf8zXNM+HrBvkAAAAAFK9kVyg1HmXXpGZoefiY2bg012qreXNVNuuiqYneKqYmYmJie91797brmvJ3guvgDgHA0G/lU5WTamu7eu0RMUTXXVMzFO/XtHVHr7b9W+yagMqcZ9jNr2vcYa7rFjXdLtWdQz7+XRbroudKmm5cqqiJ2juxu8fyqHEfqh0j3lz6GmszmJwZhZl/EzOKtDsZNi5Vau2rmdbpqt10ztNMxM7xMTExMOH7pvAvqw4f/AHha+sDNflUOI/VDpHvLn0HlUOI/VDpHvLn0NKfdN4F9WHD/AO8LX1j7pvAvqw4f/eFr6wKc5Q9j5rXA/MTSeIs3WdOycfD7d0rVmmuKqunZrojbeNu7VE+00kjmkcdcKazqFrA0niTR83Nu79rsY+ZbuV17RNU7UxO87REz7EJGAAAAAACPcccGaHxxpNrTeJsOrLw7V+MiiiLtdva5FNVMTvTMT3K6ur10H8rxy09ILvx7I+uta9dt2LNd29XTbtW6ZqrrrnaKYjrmZnvQy3zO7J+uxnX9P4Bw7F21bmaJ1LLpmqK58Nu31dXgmru+AFneV45aekF349kfXPK8ctPSC78eyPrsp5nPfmRlXJrr4nv29+5TasWaIj3KG5OXObk6ny94Yz867Vey8rS8W/eu1d2uuq1TVVVPszMyCD+V45aekF349kfXWHwpw7pnCmgYui6Fjzj6di9PtVqblVfR6Vc1z5qqZmfNVTPdUFmdkVk6Nzhz9G1/TKsPhq3ejE3u25pyLExP/bz4aat99v8ADtMde++kbddF23Tct1U10VxFVNVM7xMT3JiQfQAAAAAAAAAAAAAAAAAAOrqeo4WlYVzM1TMx8LEt9dd/Iu026KfZqqmIgHaV/wA5OWGmczNAt4uXc8SaljTNWHmU09Kbcz3aao79M7RvHrRKbaZqOFq2FbzNLzMbNxLn3l/Hu03KKvYqpmYl8ZOradjXqrOTqGJZu07dKi5eppqjq364mQYsudjFx7TqHieirSK7HS28U+Kpijbw7dHpf5NQcmOWeDy04arwrF2MrUsqqLmZl9Ho9sqiOqmmO9TTvO3szPf2S/x90j01wPjFH0nj7pHprgfGKPpBnnsruDeKuL+J+HrHDOl52fjxjVxcm11Wqa+n1dKqZimJ28Mpb2PXJiOXlm7q2uXLWRxFk2+17W+ujFtz1zTTPfqnaN59baOreZtnx90j01wPjFH0vq1rWl3blFu1qWFXcrmKaaab9EzVM9yIjcHfAAAAAAABEOafAencw+E7+jalM2rm/bcbJpjeqxdiOqqI78dcxMd+JnuTtMYu1TReY/JLW713Hu52n2qqtozcX/aYuREdzfeJpn/hrjePA/QB/K6KblFVFdMVUVRtNMxvEwD80c7jPWc7jm1xdl3rV3WreTZy+2driKZuWuj0ZmmNo28xHUkvEvNTmDzAiNIyNSysi1kT0IwNPsRRF3/dmmiOlXHrTvDc2TwHwhlXZuZXCmgXrkzvNVzTrNUz7c0vU0nQ9J0aiaNI0zBwKauqYxcei1E+9iAZ+7G3kflcN51rirjCzTb1OmmfEWDMxM2N42m5X3untO0R3t956+5pEAAAAAAAFec4OaujctNLt15tNWZqmTEzi4NuqIqriP71U/3aN+rfad+9E9e1hsIa9jZXN7sjsrTbuRXRYv59zFprjr7Vi2Olv0Y7kT0aJn/iq9cH94k7I3mBq+RXOFn42kY8z1WcPHpnaO9vVXFVW/sTCw+xU5gcVcV8xNRwuItby9QxKNKuXqbV2Y6MVxesxFXVHd2qqj22gNG4I4b4U4fu4mhaPh4tFFiqJuRbiblc9Hu1Vz5qqfXmWV+wr/Cnqn6lu/P2AaJ7IDjjVOA+AL2o6HhXL+bduU2KcjtfTt4u/wD7SuP8o36t5jfwTxciOamPzL4fuzkW7eLruF0acvHonzNUT3LlG/X0Z2nq709XgmbG1PAxdU07JwNQsUZGHk26rV61XG9NdMxtMSxTyVi7wN2TFWh2btVWN4rytLrmZ67luOl0Jn/mookG3wAAAAAAR7mLnZOl8vuJ8/AuzZzMXS8q/ZuRETNFdNqqqmrr8ExEg87mLy24Z5g4tu3xFgzXfsxtZyrNXa71uPBFXfj1piY9ZIuHdJsaDoGm6Rh1XK8bAxreLaquzE1zRRTFMTVMREb7R17RCsuRHOTB5iYFOBqM2sPiaxRvdx4nanIiO7ct/wDWnux68da3QVFzM5CcK8cajd1TfI0nVbs9K7fxOj0L1X+KuiY2mfXjaZ7+6McNdizwxp+fbyNa1XP1a3RO8Y/Rixbr9arbeqY9iYaEUzzq56aTwHRe0zSO1anxJttNmKt7WNPhuzHf/wByOvw7dW4XBhY2PhYtrEw7Vqxj2KIot2bVMU00Ux1RERHcjqczOPYi6/rXFWqcda1xDlX8vIyKsOmL1yNqY27fM0UR3IiOlHmY7m8eFo4AAAAAAAGbeyq5tahw5es8J8MZVeLm3rUXs3LtVbXLVFX3tuie7TM7bzPd2mNu7INCZur6bgXO152o4eNX/hvX6aJ9yZdbyTaD6d6X8bt/SwXoHJrmFxTgUarg6DkXMfIjtlF7Jv27U3Ynr6URcqiqYnu77bSjXA/Buuccatd03hnDpy8y1YnIrom9Rb2txVTTM71zEd2unq9cH6MzxPoMd3W9L+N2/pebkcw+ELOpYenzxHpd3Oy71GPZx7F+m9XVXVO1MdGjeY3me7O0MOcS8lePuHNHv6pqmgV04ViOldrs37V6aKe/VNNFUztHfnbaO+9Hsc+CdS4o4/0zUdOvYVNnRs2xl5VF690bna6a4q3pp2mZ7m3g323mNwb7AAAAAABHuYmtXOHOA+INYsTtfw8G9etbxvHbIpno/wDi2BU/OHsiNO4N1a/onD2FRq2q2JmjIuV19GxYr/w9XXXVHfiNojw77xFS19lTxvNUzTpfDlMd6PE96f6ryOxt5a4nMjifUsziKq7e0vToouX7cVzTVkXbk1dGmau7t5mqZmJ37nhWN2VnAXC3CvLjTMrh3Q8LT8mrVLdmq7Zo2qqomzemaZnuzG9MT7QId5ajjj0t4c+LXvtXxe7KXjquiaacHh+1M/3qca7vHu3ZhbHY8cuuD9e5PaBqWscO6dm597xR22/etRVVVtkXKY3n1oiI9pHeyS5JaPgcMXuKODsKjBuYMRVmYlnftdy13Jrpj+7VT1TO3VMbz3Y6wlHYtcf8R8e18V5HE2dGTONVjRYt0WqbdFqKou7xEUxHd6Md3eepfSlexS4l03X+X1djF07AwNU0+5TYzfElii1F/q/2d2qKYjrmN4n16avCuoAAAAAABkbs0+GMizr+jcU2LdU4l+x4hvV0x1UXaKqqqd5/3qap2/4Ja5ebxHoem8SaLlaTrWLby8DJp6Fy1X3/AATE92JieuJjriQUXwj2TvDFXCliviW3nWdcs2opvWrNnp0364j76irfaN+7tVttvt191T3Kixm81uyGo1zNsz2mjLnVciPvqbVFuY7XRv343i3R7G6y9V7E3Au6hVc0virIxsKat4s38OL1dMeDpxXTE+9XRyt5caJy40W5haLTcu378xXk5d7abl6qO5vt1RTG87RHc3nuzMzIe3xTxTofCmDGZxHqmLp2PVMxRVer2muYjeYpp7tU+tETLEXMLXL3OznVh2dHtXacXIrt6fhxVHmqbNMzNVyqO93a658Eew0v2RvLfWeZGlaJhaFdwrVeLk13LteVcqopimaduramZn3HNyT5L6Xy2ouZ16/Gpa/eo6FeVNHRotUz3abdPe379U9c7d7uAtaxaosWbdq1T0bdumKaY8ERG0PsAAAAAAAdfOzsTT7MXc/KsYtqaujFd65FFMz3dt57/VPuOh5JtB9O9L+N2/pVz2TnBmucccBYGm8M4dOXmWtTt5FdE3aLe1uLV2mZ3qmI7tdPV67MnleOZfpBb+P4/wBcG4fJNoPp3pfxu39L+V8U8P26Jqua7pVNMd2asy3ER/mw/wCV45l+kFv4/j/XfVHY78yqqoidCtUx4ZzrG3+VYLC7LHmjoXEGj4XDHDeba1GaMqMrKybFXStU9GmqKaKao6qpnpTMzHVG0dfXO1t9i1pt7TeS+jTkUzRXlV3smKZ7vRquT0Z9uIifYlUXLzsXNRr1Czlcc52NZwqKoqqwsOua7l3/AHaq9oimPDtvPsd1rHEx7OHi2cbFtUWcezRTbt26I2popiNoiI70REA5QAAAAAFCdlxxPpWk8MaXoutaDVqtrVZvXLV6jL7RXiXLXQ2rpnoVbz/tZjvdW8de6+0Q5g8ueG+P/EHknw7uT4h7Z2joX67fR6fR6X3sxv8AeU93wAxVye5x63y0nIxsWzb1DSL9XbK8K9XNPRr226VFUb9GZ2iJ6pidu531qeW2yfUfZ/eM/ZrR8rny39KMn49e+seVz5b+lGT8evfWBV3ltsn1H2f3jP2Z5bbJ9R9n94z9mtHyufLf0oyfj176x5XPlv6UZPx699YFk8I6vOv8KaLrNVmLE6jhWcubUVdLtfbLdNfR32jfbfbfZ6zp6Np2No+kYOmYFE0YeFYoxrNE1TVNNFFMU0xvPXPVEdbuAAAAAhnEPK7gviPWMjVdb4fxczUMjo9tv11V71dGmKY7k7dUUxHtPO+4ny59SuD7659ZYgCu/uJ8ufUrg++ufWPuJ8ufUrg++ufWWIArv7ifLn1K4Pvrn1j7ifLn1K4Pvrn1liAI7whwTw5wd4r8jOlWNO8V9Dt/apqnp9HpdHfeZ7nSq91IgAAAAAAAYT5n5Gp82uf97RMG75inMq0zEiqZmi1atzPTubeDzNdc9/veBuxhzldlWuGOykqt6tVFqPHTMw5rr6tq6+2UUT7dU09frg1Jy65S8J8B0Y93StPpu6paommrUcjzd6qZjaqY71MTEzG1MR1eFPwBW3Nfk/w5zAw8q/fxaMTXq6NrOo294riqI2piuI6q6eqI2nr27kwzz2KvEGfwnzWzOD9SmqiznVXce7Zmeq3k2elO/uU10+vvHghs6qqmimaq5immI3mZnaIhh3l3kUcT9lZRqGmT08W9q+Vl0V09ybURcqir24iPdBuMAAAAAAAAABW3ZA8HYPFvLPWPFNmic7Tsa5m4d/bzduuimappifBVEdGY7nXE92IWSq3sieOdO4S5dati3ci3466njXMTExoqjp1dOJpqr271NMTM79zeIjvgqfsINUu9PirSaqpmxEWMqinf72rzVNU+3HQ9xqplnsINIu02uKdYrpmLFdVnEt1bdVVUdKquPa6VHutTAAAAAAAI9zD4at8YcE6zoF6qKPFuPNFFc9yi5HmqKp9iqKZ9pIQGB+VvMXXOSvE+rabqOm1X7FVfas3AuV9rqouU7xFdFW07TtPg2qiY9aY052TvB9/i/lffq0+1N3UNMuRnWrdMb1V0xExXTHhnozM7d+aYhI+YXKrhPj6ui9r+nT4top6NOXj1zbu9HwTMdVUf8UTt3k5iNoiI7wMU8hufVvgLQ50DiLBys3SrddVzGu4s0zcs9Kd6qOjVMRNMzMz3YmJme7v1fznzz5t8faJToHD2DlYek13KbmTdyujF290Z3po6NMzEUxMRPdmZmI7m3XeXHnY7cG8Vald1HH8V6NmXqprueIpp7VXVPdqmiqJiJ/4ZhwcE9jfwbw3qVrPzaszWsi1VFVujMmmLNMx3J6FMR0vYqmY9YHY7FPhPJ4Z5XW7+oWqrWXq1+c3tdUbVUW5pppoiY9eKel/zLkAAAAAAAHxfvW8excvX7lFqzbpmuuuuqKaaaYjeZmZ7kRChOL+yg4W0jMuYuh4GZrdVuejN6mqLNmqf92qYmZ9no7eDd2ezC4gyNJ5Y2MDEuVW6tVzKbF2Ynbe1TTNdUe3MUR7G8d9VPIDkLhcbcPU8R8UZeVa0+9cqoxcbGmKarsUz0aq6qpido6UTG0Rv1d0EjnsuI36uCur9a/8A5F/PLcf/AKk//hb/APIrDjsbOXcR/YtQn/5ys8rZy79BZ/xysFeeW4//AFJ//C3/AORX/wAruLvJ3wJpnEfiLxB4t7b/AOj9t7b0Ohdrt/fdGnffob9yO6gflbOXfoLP+OVrN4O4a07hDhzD0PRaLlvT8Xp9qpuVzXVHSrqrneZ7vXVIPZAAAAAAVz2QnEmTwtyl1zO0+5VazblFGLZuUztNE3KopmqJ70xTNUxPhiFjKv7JbQ7+u8nNdtYlE138WKMymmI33i3VFVf/AIOlPtAy9yE5NXOZlWZn6hm3MHRMS5Fmqu1TFVy9c2iZpp36o2iYmZnfux1eC+qexc4EimInL16qfDOVb6/4bpdhbquLf5e6rpdFdMZuJqFV65Rv1zRcooimr3aKo9poQFE+Vd4D9E678at/ZnlXeA/ROu/Grf2a9gET5a8BaTy70K/pOg15deLeyasqqcm5FdXTmmmmdpiI6tqI/wA0sAAAAAAAFF9mDw/f1flfa1DFomurSsunIuxEb/7KqJoqn2pqon2Il0+xH480/U+CLPCmRfotavplVztVqudpv2aqpriqnwzTNUxMR3IiJ76+szFsZuJfxcu1Rexr9FVu7arjemumY2mJjvxMSxpzX7H3iHhbVrmr8CUZOo6XFfbbdvHqnxViT3doiOuuI7009fhjvyEg7OL/ALx4Q/NZX87TQ/Kf8FnBv6mw/mKH588YcR8Ta3Xi4nFmfn5V7Aiqi1Tnb9st9LbeJmqOlP3sd3wPZt8x+PtU0nD4dw9b1OvDs2KMWxiYVMUVTbppimmj/ZxFVUbREde+/fBcHZhcwsDVa8HhDSMijJ8R3/FOdctzvTTdimaabe/fmIqqmfBO0d2J2u3sc9BvcPcnuH8bLomjJv26suumeqY7ZVNVPt9GaVD8jux61PUNTxta48xKsLTLNUXLen3o/wBrkzHXEXKf7lHhieue5tEdbYURERERG0R3gAAAAAAAQ7nHqF7S+VfFWXi1TRfo0+9FFUd2maqejvHrxvuCkOaXZO1afquRpnAuFi5NFiqbdeo5W9VFdUdU9ropmN48FUz1+Dbrmr7nZHcx665mnVMSiP8ADThWtv8AOJep2KvLfSeNtc1XUeIrEZWn6XTbijGqmYpu3a+ltNW3diIonq78zHe3hr2zwVwtYt027PDWiW6KeqKacC1ER/4QYr8sZzI9N8b4lZ+qeWM5kem+N8Ss/VbX8iHDXqd0f4la+qeRDhr1O6P8StfVBUXYtcxuJOP/ACT+SfMtZPiHxL2joWKLfR6fbel97Eb/AHlPd8C+XR0zR9M0ntvjXp2Hhdt27Z4msU2+ntvtv0Yjfbefdd4AAAAFKdlbwtxDxTwHg2eGse9meJsyL2Ri2fv7lPRqiKop/vbTPcjr69+8/vYp8L8QcLcBZtniXHvYc5OZN7Hxb/VXbo6NMTM0/wB3eY7nd6t++l/OLmHa5acO4GsZGn159jIzqMO5bouRRVRFVu5X0o3iYmY6G23V3e66XBPOvgbi7tdvD1ijCza+rxLqG1i5v4ImZ6NU+tTVIM+9kDyu404i5u69quicP5WZp+R4n7Vfoqo2q6OPbpnuzE9U0zHtK8+4pzG9Sud76j6z9DY643juAPzy+4pzG9Sud76j6x9xTmN6lc731H1n6GgMKcueUPHumcwuF8/O4azLOJi6pi3712qqjaiim7TNVU+a70RMt1gAAAAAAAT1R1iH84dQu6Vys4qzMeqab1GnXooqju0zVTNMTHsb7gy1zw5165xdxHe0DgvKysfRaLvie3OHvF7Or3233p810ZnqimO7HXO++0W12J/BPEfCGl8QXeKNOuYNWoXLFyzTduU1V1RTFfSmqImZpnzUdU7Sr/sKuG8LN1rXtfyrdFzK0+i1YxelG/a5udPpVR4J2piInwTU12AwHfv8xOSfFcZFdvL023fu1XKbVyuLmLlU77zE9GZpmdp709KN+834gvO/h7D4k5W8RYubbpqqsYlzLsVzHXbu26Zqpqie93Np9aZB6HLLjTB4+4Owtd0+O19t3t37EzvNi7T99RM+5MT34mJ76VMpdhBqd7xRxTpVVUzjzRZyqKe9TVvVTVPtx0few1aAAAADizMqxhYt3JzL9rHxrVM13Lt2uKKKKY7szM9UQ6Wha9pPEGJVlaFqeFqOPTV0KrmLepu001eCZpmdpQ7n5wtqvGXLDU9I0GYqz66rd2m1VXFEXooriqaN56o7m8b9W8R3Fe9ijy64n4Lq1/M4mxasCjMptW7WNVcpqqqmmapmuYpmYju7R3+ufbC987WNM0+9FrP1HDxbs09KKL1+miqY7m+0z3OqfcdbyTaD6d6X8bt/Sz32TnKvi/jjj3A1LhnTKMvDtaZbx665ybVva5F27VMbVVRPcrp6/XVF5XjmX6QW/j+P9cG4fJNoPp3pfxu39J5JtB9O9L+N2/pYe8rxzL9ILfx/H+ueV45l+kFv4/j/AFwbh8k2g+nel/G7f0vXYH8rxzL9ILfx/H+u3wAAAAAAAxJ2V+PxVPMfVruXb1irhn/YeJKqu2TiR/sbfS6P92J6fS37+7bb+VUxXTNNURVTMbTExvEwD82uX3kL8c//AO/I1rxJvHR8be17f8/S69v+HrbK5SXOUERZjgOdFpzuro9t6szf9r/tPc6nr8Xcl+A+KOnXm6Dj4uTV/wDeMH/0evfwz0fM1T/xRKleLexRyKOnd4R4goux3acfUaOjV8JRExM/8sA1eMLZmsc3+Td2za1DNzbGFM9G3RkXacvHrjwU7zV0Y9joys7lj2TOVrmvaTofEeg2oyc/JtYlGVg3JppiquqKYmbdW/VvMbzFXtA02AAAAAADNMdkrkTzRjQ/GSx4xTn+IO29OrxR9/0O2f4dt+vo7dzq3BdPNbhKvjrgHVOHLWXThV5vatr9VvpxR0LtFzubxvv0Nu733i8jOW93llw5naXf1K3qNWTlzkxcoszbimOhTTttMz/h/wA3t81eLauBeAtU4jt4cZtWF2raxNztcV9O7Rb++2nbbp79zvM9+W2yfUfZ/eM/Zg1gMn+W2yfUfZ/eM/Znltsn1H2f3jP2YNYDJ/ltsn1H2f3jP2a7uSPMSvmZwpl6zd02nTqrGbXidqpvdt36Nu3X0t+jH+PbbbvAsIAAAAAAAAAAAAAAAAAAAAAAAAAAAAAAAAAAAAAAAAAAAAAAAAAAAAAAAAAAAAAAAAAAAAAAAAAAAAAAAAAAAAAAAAAAAAAAAAAAAAAAAHT1n/ufO/MXPkyx7wF/ZNQ/Sp+TS2FrP/c+d+YufJlj3gL+yah+lT8mlx33s1i6Mb54SlADyX0QAAAAAARfmZv5BtV2/wANHy6UoeHxvjTlcI6tapjefE9VcR4Zpjpf9G9lOVcT73LfqZqu1pTHrpnkgPIv/t9Z8PRtfzrW0pvkffinWtRsTPXcx4rj/lqiP/xlyJr5H/LLzejtUTh9Ed2fOVL+M/Mf8rn/AB6j67s6XpPMCjU8SrLuZs41N6ibu+bRMdHpRvvHT6+pb4zN6qn/AMY+TFOA2dMxPla//l/gcGblWMHEu5OXdptWLVPSrrq7kQ5Ltyi1aruXa6aLdETVVVVO0REd2ZlSnGHEGZxrrVrSNEprqw4r2opjq7bMf36vBTHe91HY2M2s+71uvEsRpuVnnEZ1z1Ux3y6+t6lqXMLiS1h6fRVTiUTPaqJ7lFPfuV+v/wD0j17h4a0TF4f0q1g4cbxT111zHXcq79UurwbwzjcNaZFiztcya9pv3tuuurwR60d6Hvtre2ir7lH4YQYXh1VjM3m8zna1a+73QOO/ZtZFubd+1Rdonu010xVHuS5FW8R8catonGdeBkRY8b6L1EzPa/NTanaZ2nfu7TPuI7KzqtJypdl9vtlc6IqttJnL/a0Y6o2juPO4i0qzrWjZWDfpiqLtE9CZ/u1f3ao9iXoUV03KKa6KoqoqjeKoneJjwuprWoWtK0nKzr9UU0WLc19ffnvR7c7R7bSnPOMtXRbRRNnV5T8OXXwUzyczK8fi7xPEz0MmzXRVT69Pmon/ACn3V5qK5P4teRxjTfiJmnHs111T7MdGPlL1dV9y8p4PC6MbXmXXptTlw6v3zAHIsSJ8y9b8ZuGL/aqujlZX+wtbd2N481PtRv7cwjPJTRehYytZvU+auf7Czv4I66p93aPalHeY+o3eJOM7enYXm6LFcYtqI7k1zPmp93q9ilc+jafa0rSsXBx/+zsW4oifDPfn253n23ZX/wAVjFPrqVq7/wD3DE6rb/wsuqOP8z/R3QfyqqKaZqqmIpiN5me841lfGRetY1i5ev3Kbdq3TNVddU7RTEd2ZUjxTrmdx3r1nTNIornDpr2tUdzpeG5X4I/lHry7XHnFGTxTqdGiaDFdzEmvo+Y7uRX4f+GP9Vg8DcKWOGdP2no3M+7ETfvf/i0+tH+f8uyimLvTt1finSFZvFrXjFtN2sJysqfxVd/uj+e/uz7nCXD2Nw5pNGJj+buz5q9d267lXh9jwQ9sHJVVNU5ysVlZUWNEWdnGUQrTmdwRf1PInVtHtxXkzTEX7EdU17dyqn19urb1kX0zjTirRbFOBcx5uzbjoUU5Viua6Y8HVMTPt7rzHRTecqdiuM4h494wXatpvF2tJs6qtctJUfqumcRa/puZrXEly5j4uLaqrs2q6ehvV3opo70b7dc9c+v3vT5GY8zmarkbeZpt0W9/ZmZ//Fd/nBxLYp0+dExLtNzIu1ROR0Z36FMTvFM+vM7dXgj13vcrdGr0jha3VfomnIy6u31xPdiJjamPcjf209dpPkJzjLPSHlXa50elaYs6pq2Izqqnrznrj6JgA89cR1dTwMXVMK5h59qL2Nc26VEzMb7TEx3PXiEf5i61qGgaHbzdMptVVRepoudsp6URTMT193wxHuvjlxxLd4k0m9czKrXiyzdmmum3G3mZiJpnb3fcSRZ1RR5SNHDVfbGq8eZV/imM+uOqYMrl5w1ftTTTgTZqnuV271cTHuzMf5Kx1bG1Hl5xRRODk1V2a4i5RM9UXaN+umuPD/8A1jZfam+d+Xau6vp+NRVE3bNqqqvbvdKY2ifc39t03W0qrr2KpziXjY9c7C73fzixpiiumYymOrktrS823qOm4ubY37Xft03KYnuxvG+yieY9EXOYWfRXMxTVctUzPrTRQuPgfHrxuEdJtXYmK/E9NUxPe36/+qrecmn14vFFvNiJi3l2qZir/ep8zMe50fdLplTbTEe9r0g27XDrO0qjriaZnxif3ldOHjWcPFtY2Nbi3ZtUxRRTHciIf3JsWsrGu2L9EV2btM0V0z3JiY2mHQ4a1W1rWh4mdZqie2UR04j+7XH30e672XkWsTFvZGRXFFm1RNddU96IjeXHMTFWU6rJRXZ12UVU/hmPDJQ/A1VekcxcfHpqmYpyLmLV/vR10/z2n2l/KE4Bt3NY5iWcqKZinttzKr/3Y65/nMR7a+3Xffxx35K/0Y3evL8O1OXyhCub23kLv7/lre3uvL5H7+MeoeDxTHyYdvnRfi3wpatb+au5NMbetFNU/wDSH95MY02eErl2qP8At8muuJ9aIpp/nEkdV28Sr72Nxl6qPr9U9AcaygADgysTHy6Ohk2bd2nvRXTvt7DnARrN4Pwb2841dzHq8ET0qfcnr/zeBmcKali1dPH6F+I64m3VtVHtT/0T7JybGNR08i7btU+GuqIeBn8X4FjenGpuZNfrR0afdn6AR3H17WNLri3kTXVEf3Mimd/d7r2rXF+JkYt2jKt149c0TG8eap7nu/5PD1LiPO1KJsxRbot1dXQpo6Uz7u/+Tix+GdRyce5crtRYtxTM73eqe54O6Rq1q0lofsUMmxe4DzqLN63XXRmeappqiZp/2dHdjvdyV2vz24e5fccTpVzivg+nJu0Y1yaaq9PvTRkW5iIq3imNqpjrj73f2F5djvz2zte1exwrxpXTcz729GHn9GKJuVRH/Z3Ijq6UxHVV1bz1T1zusMaPj1p+KWlwGWgAAx55VDiP1Q6R7y59DYYDHnlUOI/VDpHvLn0HlUOI/VDpHvLn0NhgMeeVQ4j9UOke8ufQeVQ4j9UOke8ufQ2GAx55VDiP1Q6R7y59DSXKHhPJ4H5d6Tw7m5FnJyMPtvSu2YmKaunerrjbfr7lcR7SYgAAAAAAPP4i0qzrugalpOV1WM7GuY1cxHXFNdM0zP8Amw1yt4y1DkhzI1TC1zDu3cbecTUMe3tFXmZ3ouUb7RO28zG/VNNU+GJb1VxzW5PcN8x+hkajTdw9Vt09CjOxtormnvU1xMbVR/nHemAdXm9pdPMvkdlXdFtXblzLxLOp4NFVO1dW0Rcinb/FNO9O3hlnzsaucen8B2M3QeKO3UaRkXvFFnJt0TX2i5MRFUVUx1zTMRHc32mO519WwOFdIp4f4Y0jRrd6b9Gn4lrEi7VT0Zri3RFPS272+26meaHY3aLxXqt/VtAz50TOv1TXetdp7ZYuVT3aop3iaJnv7TMesDw+dvZBcNZnBeoaLwZk3dQzdRs1Y1eR2iu1bs26o2r+/iJmqYmYjaNuvffq2ng7Cbh7IsaZxDxBft1U2Mqu3iY8zG3T6HSmuY8Mb1Uxv4YnwODhrsULdvPt3eJOI+34lM71WMKx0Kq/W6dUzt733Gl9F0rB0TSsXTdJxreLg41EW7Vm3G0U0x/+e8z3ZnrB3QAAAAAeXqnD2i6tkU39V0jTs2/TT0KbmTjUXKop3mdomqJnbeZ6vXl1PIVwr6mtE+IWvqvfAeB5CuFfU1onxC19U8hXCvqa0T4ha+q9PWtUwdE0rK1LVsm3i4ONRNy9euTtTTTH/wCe23dmeqGS+YvZQaxmZd3G4GxrWn4VMzFOZk24uX7n+9FM700x60xVPsdwGofIVwr6mtE+IWvqnkK4V9TWifELX1WELnNvmRmVVX44n1eY7szano0x7VMRD3eF+yI4/wBEyKJzNQs6vjRPmrObZp3mPWrpiKt/ZmfYBtLyFcK+prRPiFr6r31e8oeaui8y9MuV4EVYmqY9MTk4F2qJroif71M/3qN+rfaPXiN43sIAAAAAABgTQtB+6X2Q+Xp+qXLkWM3VMm7kVUztVFqia6ppie91UxTHg3hvtjLiWxXyc7JizrudZr8Y83KuZVF2mmZibN6KouRHr0VVz1d3aKfCDVOk8CcJ6RiUY2ncOaTZtURtG2LRVVPs1TEzVPrzMy7vkY0H0k0v4pb+h6GDl4+fh2MvCv28jFv0RctXbVUVU10zG8TEx3Yc4PI8jGg+kml/FLf0ObE0LSMPIov4el4Fi/Rv0blrHooqp3jadpiN+5MvRAAAAAAAB4fFXF3D/CeL4o4j1fD0+3Mb0xeuebr/AOGiPNVe1EqD447KjTcXtljgzSLmddjqjLzt7drfwxRHmqo9maQaYmdo3nqhWnHHO7gfhHtlrJ1anUM6jq8S6fter38E1RPRpn1pqiWSdR4s5nc3Mu5h2bmqajYqnarDwLc28eiP9+KdqdvXrmfZTzgrsWdez+13+LNTxtKsz1zj4/8At73sTPVRT7MTUDrccdlBxLqnbLHC2Fj6LjT1Rer2v35jw7zHRp97PsoHo/A/MbmjnU5/iTU9Ri5/9/1C5NNqI9auudpj1qd/Yc/ZCcEaTy/43xdG0KcirG8QWr1VeRc6dddc11xMzMREdymOqIh+gcdUdQKO5AckcrlvrGTreq6vZys/IxKsScfGtz2u3E10VzPTq2mqfMRH3sLxAAAAAAAGJOA//XByf19qX877bb87+KuIs/hPnrxLrekVW6c7E1vOqtTco6VMTN25TO8d/qmUo8stzD9Eab8Tj6Qbg1L/ALuyvzVf8pY07Cv8KeqfqW78/YePe7JLmDdtV268jTejXTNM7YkdyfbQDl5xxrPAGtXtU4ersUZd7HqxqpvW+nHQmqmqerw70QD9Khhfyy3MP0RpvxOPpPLLcw/RGm/E4+kG6BVHY28cazx/wNnapxDXYry7Oo3MambNuKI6EWrVUdXh3rqWuAAAADyeLtYo4e4V1fWblMVU4GJdyejP96aKJqiPbmNvbYs7HngiOaHMbP1PiaasvBw58W5vSn+0XrlUzTTV60zFUz61O3fay53WLmTyi4ut2Yma4069XtHgpp6U/wCUSo/sHsuxFHF2HM0xkzONdiO/VRHbIn3JmPfA1Jj2bWPYt2ce3Ras26Yoot0UxTTTTHciIjuQ+wAfN61bvWq7V6im5arpmmqiuN4qie7Ex34fQDDPZGcEU8s+Ymn6rwz0sPCzZ8WYkUdXia/bqiaqafWiZoqjwdLbvNn8IazTxDwpo+s0UxTGfiWsnox/dmuiJmPamdvaZu7OHMsTTwlgxVE5NPim9VHfpontcR7sxPvV48kce5jcouErd6JiudOtV7T4KqelH+UwCbgAAAAAKfsdkFwdZ4q1XQNdqytJycDNvYc37tvtlm5Nu5NG8VU7zG+2/XERG/dXAzPzN7GW7ruvarrfDuv0UZWfk3cuvFzrUxRFdyqapiLlHXEbzO0TTPsg0Vo+r6drWFTl6Pn4udi1dy7jXablPuxLuRRRFfSimnpeHbrYB1LlvzO5cZtWdiYGqY3a/wD77pN2blMx4Zm3O8R/xRCVcG9k3xdo00WOIsbF1zHp6qqq47Rfj/mpjo+7Tv64NrCoeC+yE4E4k7Xayc6vRcyrq7VqNPQo39a5G9G3szHsLaxcizl49u/i3rd6xcjpUXLdUVU1R4YmOqQcgAAAAAKh51ckcDmZqNjVfHbJ07VLGNGLRPa4uWaqIqqqjenqnfeueuKvaZo4x7H7jzhqa72Pp9OsYtHXF7TapuVfBzEV7+xE+y3qA/P3hLnPx/wRfjE8cr2VZsz0asHVaJuxTt3t52rp9iJhffBPZR8O6l2uxxXp+To9+eqb9re/Y9mdo6dPsbVeyujirg7h3iyx2riLRsLUI22iu7bjtlMf7tceap9qYUdxl2K+iZnbL3CerZOmXZ64x8qO32vYirqqpj156QL84e4h0fiPCjL0HU8PUMfv1492K+j60xHXE+tPW9RgXXeUfMrl9m+L8LDzKos9dOfo16qvaPD5naumPZpiHv8ABfZLcY6DVTj8Q2cfXcaiejV26O034273Tpjb31Mz64NtituVPOLhzmRkXcLSqMvF1SzZnIu4uRb7lEVU0zVTXG9MxvVTHenr7iyQAAAAGWuzku1RY4MtRPmKqsyqY9eIsxHypalZW7Ob/wDQn/57/wDZwXnyStUWeUfCNNuIiJ02zX7dVMTP+cymzIXBXZN2eGuEdH0SrhW5kzp+JbxpvRnxR0+hTEdLbtc7b7dzeXteW2seo27+8o+yBqMZc8ttY9Rt395R9keW2seo27+8o+yBqNiLknRGB2VPiTHjo2oz9SsxTHc6NNu9MR/4YTry21j1G3f3lH2StuQOpRrPZL6bqkWu0xm5Wfk9rmrpdDp2L9W2/VvtvtuDdgAAAAAMs9nLcqi1wXbifM1TmVT7Mdo+mV48lLdNrlHwhTRG0Tplir25oiZ/zlRfZzf/AKE//Pf/ALOjPCHZMajw3wtpOi2uHMS/b0/Gt41N2rJqpmuKaYjeY26u4DZ4yP5bPVPUthfG6vqnls9U9S2F8bq+qDXAyP5bPVPUthfG6vqnls9U9S2F8bq+qCNcl6YxOytnHsx0bUahqVqIj/DFu/tH+UNusI9j5qVWs9knpep124tV5uTnZM24neKZrsXqton1t27gAAAAAAAAAAAAAAAAAAAAAAAAAAAAAAAAZM7MTQ9exOMdG4w023ft4GNh28bxZYqmKse/TduVxMzHXTv06dp8PUm/IDnrj8X0WNA4ru28biKIiizfnam3m/8ASm563cnveBeufh42oYV/EzrFrIxb9E27tq7TFVNdM9UxMT3YYu5+cjsvgm/d4g4UpvX+Hul067dMzVcwZ37892aPBV3Y7k+GQ2wMx9j7z+pz/E3DXHeTFOZ1W8TU7k7Rd70UXZ71Xgq7/f6+ubZ5t82NB5b6f/6dXGXq92nfH061VHTr8FVU/wByn157veiQSziriTSeFNFv6rr+baw8K13a6566p71NMd2qqe9EdbFfOfnfrPMLIr0nRab+n8PVVdCnGon/AG2V19XbJj/KiOrw79Uo3ret8ac6uM7VroXc/LrmYx8OxHRs41G/XMRPVTHc3qqnr6t57jVfJTkbpPANuzqeq9q1PiTbft8072safBaie/8A789fg264BF+xY5Ta1whmZHFHEW2HfzMOcWzp9VP+0poqror6dz/DPmI8z3evr2nqaMAAAAAGa+b/AGQeucD8xNW4dwdH03JxsPtPRu3pr6dXTs0VzvtO3drmEO8tdxL6n9H99d+s0dxJyo4J4l1rI1bXNAsZeo5HR7bequ3Imro0xTHVFUR1RTEe08z7hnLb1LY3w9764KE8tdxL6n9H99d+seWu4l9T+j++u/WX39wzlt6lsb4e99c+4Zy29S2N8Pe+uChPLXcS+p/R/fXfrHlruJfU/o/vrv1l9/cM5bepbG+HvfXPuGctvUtjfD3vrgp3gzsmOINe4w0LR8jQ9KtWdQz7GJXXRNzpU03LlNMzG9XdiJasV9pnJrgDS9SxNQwOG8ezmYl6i/ZuReuzNFdNUVU1ddW3VMRKwQAAAAAdPVtUwNHwbmZq2bjYWJR99eyLsW6I9uZ2B3BQXHXZOcL6N2zH4Zxr+u5cdUXI3s48T/xTHSq9qnafCojXOaHMzmjnVabpteZ2q5/9w0e1VRT0Z/xzG9Ux4elVt7ANb8dc3ODOCu2W9X1e1dzaP/uWJ/tr2/gmI6qZ/wCKYZ2467KPXdR7Zj8IafZ0ixPVGTkbXr8+vEfeU+xtV7L54F7F3iDUu15HF2fZ0fHnrnHs7X78+tMxPQp9ner2Gh+BeT/BfBfa7ul6Rbv51HX4szf9te38MTPVTP8AwxAMkaJy25mc1M6jUc+3nXLVzuahq92qiiKZ/wAEVb1TT/wUzC/uWXY3aJwtqWBq+t6jkarquJdoyLNNuO02LdymYqpnaN6qtpiO7MRPfhfQAAAAAAAAAAAAAAAAAAAAApvsjubN7l1pGLg6LFqvX9Qiqq3VcjpU49uOqbk09+ZnqpierqnfubTcjEfZd9uy+c1jGrmYp8Q49q1v3Iiaq5/nMgg1nO5lce37uTjXuJ9amKtq6seb1y3RPg2p8zT7HU7HkF5pekfFPwd1vzhzRcHh3Q8LSdKs02MLEtU2rdFMbdUR3Z8Mz3ZnvzMvRB+eXkF5pekfFPwd08gvNL0j4p+Duv0NAAAAAAAAAZQ7NXhS/wCLtF4rx7c1Y82vEGTVEfeVRVNduZ9npVxv/ux4Vn8gucGDzA03H0jKi9b4lxMTtmTTNG9F6miaaZu01evNVO8TtO8z3YjdaOu6Rga9pGVpesYtvKwMqibd2zcjqqj/AKTE9cTHXExEwq/lbyRwuXPHmdruk6teyMHIw68WjEv2o6dvpXKKt+2RPmojobfex3QZ/wCyAw8/l9z9p4kwre1GRetapizMeZrqjaLlEz/xUzvHgqjwtGaJz65falotvPv67awLnQ6V3FyKK4u26tuunaInpezTukfM/l7o3MXQPG3WqK6LlqZrxsq1t2yxXt3Y37sT34nqn2YiYzTn9ijxPRmTTp+vaLexd+q5f7bar2/4Ypqj/wAQIRzh4suc3uauNGg2Lk2K+1abp9FcbVVx0583VHe3qrmfWjbdvbAxqcLBxsW3O9Fi3Tapn1qYiP8AoqHktyK0vl5l+O2fleOuvdGabd7odC3jxMbT0Keud5jq6U97uRG873KAAAAAAAADDfMLGt8SdlbXgarHTxb+sYuLcoq7lVuIt09H24j/ADbjppimmKaYiKYjaIjuQxf2VvD2fwtzVxeLdPiq3Zz5tZFq/THVbybMUxMeztTRV6+8+BoDlTzo4a450vHpv5uNpuu9GKb+DkXIoma+/NuZ+/pnu9XXHfgFohExMbx1wg/MTmhwvwHp967q2o2bmdTTPa8CxXFd+5V3o6Mfex/vVbQDKfNbGtcOdlHFzSqYt7anhZcUUdW1yvtddXu1TM+23IwpyqxdT5sc/rWuZ1rzFGXGqZc09dFqi3MTbt7+DeKKI7+3X3pbrAAAAABjTsguKuPNN5va/iaBq3EGPplvxP2q3iXLsWqd8e3NXRinq++mZn19wbLY47IXS8rgLnvpXG1GPXc03KybGbE0x1TctdGLlvfvTMUxP/N60q38nHND094q+FvPP1zXuPdfwJwtbzeINQxJqivtOT225T0o7k7T3wfohoGsYGv6PiappGTbysHKoi5au0TvExPe9aY7kxPXExs7782uHtV434csXLOg5XEGnWbtXSrt403bdNU+GYjq39d63k45oenvFXwt4H6FZmTYwsW9k5d63Yx7NE3Ll25VFNNFMRvMzM9yIYx0eirnD2TtWq6bbrq0bGy7eTXdmmYiMexFMUzPg6c0R1d3zfrKz1zX+PtewZwtZ1DiPOw5mKpsX6r1dEzHcmYnqlI+SGscYcPcb6Dp2mzqGHpmfquLRm24xtqbtE3KaaulM09zozPf6t5BvwAAAAAAAGO+Oux1421vjfiHVcKvSfEufqORlWunk1RV0K7tVVO8dHqnaYeH5WHj7/Hovxqr6jcADD/lYePv8ei/GqvqPB405D8b8JaJd1bNxMXLw7EdK9VhXu2VWqf8VVMxE9HwzG+3dnaG/nzcoouW6qLlNNdFUTTVTVG8TE92JgGKexJ4QytS4/wuJcbP07xPpNV2nJxKrlcZERcs3KKaop6PRmmZq7vS70+tvthijlJX5CuykydGwKpowK87L06aInu2vNTbifYmmifabXAAAAAABSPZdcR39E5WeIsO5Nu7q2VTiXJpnae1RTVXXHt9GmmfWqlDOxa5RaLn8MWuLuJsKzqF/KuVxhY+RT07VuiiqaZrmmeqqqaoq7u8RERMd1IuzO0i9m8uNP1CxTNVGn59M3tv7tFdNVPS990I/wCZ6vYm8UYWs8rMTSbd2iNR0iuuzftb+a6NVdVdFe3gmKtt/DTIKw7NbCxcLN4Qt4WNYx6O05PmbVuKI7trvQ0fyn/BZwb+psP5ihnjs4v+8eEPzWV/O00Pyn/BZwb+psP5igFIdmnwriV6DpPFNm1TRn2siMG/XTG03LdVNVVO/wDwzTMR/wASyexp1m9rfJrQLmTXNd7Fprw5qn/Dbrmmj3KOjHtKw7NHi/D8atL4SxrtNzOnIjOyaaZ3m1RFNVNFNXgmrpzO3gpie/Cyuxh0m7pPJfQ4yKZou5XbMvoz/hrrmaJ9unoz7YLVAAAAAAAAAAAAAAAAAAUz2UnBev8AGnBGBY4aszlXsTMi/dxKa4pm5T0Kqd43mImY37nryuYBTXYt8Ga/wZwPm2OJbNWLey8yb9rEqriqbdPQpp3naZiJnbuetCpufXJ7jvirmxrus6DoXirTcntHar3iuxR0ujYt0VeZqriY81TMdcd5r4BgLyvvM71M/wDn8X7U8r7zO9TP/n8X7VvS3qGFczq8K3l49ebRT06sem7TNymnq65p33iOuOv14dkGAvK+8zvUz/5/F+1SDl7yN5iaRx9w1qWocPdpwsPU8bIv3PFuPV0LdF2mqqdouTM7RE9URu15lcccKYefODl8TaJYzKZ6M2LmfaprifBNM1bxPrJBbrpuUU126qaqKo3pqpneJjwwD+gAAAAArnsh9T1HRuT2v5+i5WRiaha8T9qvY9U01075Fumdpjr64mY9iWLfum8xPVTr/wAZuP0YAfnP903mJ6qdf+M3D7pvMT1U6/8AGbj9GAH5z/dN5ieqnX/jNx83OaHMG3ETXxXr1MT4cquP+rWvN/n1oPA0XtO0qbesa/TvTNi3X/srFX/vK478f4Y6/D0e6yrevcdc7OLop2yNUzO9RT5jHxKJn3tFPrz1zt35B0fuq8e+q/W/jdf0v0dUlyg7H/Q+DO0alr3atZ16naqKq6d7GPV/7ume7Mf4quvwRSu0AAAAAABhfh3Pt8s+ydyLmt/7HDs6lkWrtyr+7ZvRVFFyfW2rpqn1t26FHdkbyaq49sW9b4ei3RxFjW+11W6pimnLtx1xTM9yK469pnqnfae9MBc+dXRd0rIuW6qa6KrNVVNVM7xMTT1TEsbdhX+FPVP1Ld+fsIhonMrmJy1i7oF3IycezaiaJ0/UrHSi3Hc8z0vNUx3dujO3fRzlpx7q3LvXMjVtBtYlzKv4tWJVGVbqrpiia6KpmIiqOveiP8wfotr+sYOgaNl6rq2RRjYOLbm5duVz1REfzme5Ed+ZiGKeSFWRxv2SVvW4tVU268vJ1S7Hd7VRMVTTHvqqKfbRXXuLePuburY+nX7uXqlyat7WBiWujaon/FNNPV1b/fVdyO/s1t2PvKijlvoN29qNVu9xBnxTOTXR102aY7lqme/t3Znvz60QC2QAAAAAHX1HCx9S0/Kwc61TexMm1VZvWqu5XRVExVTPrTEzDsAMMc6eU+r8qtdtcQcM38mrRIvRXjZduqe24dzfqprmP8qu/wByevu3ryN57abxfpc4HFWTjadr2Jamu5duVRbtZNFMbzcpmeqmqIjeqn246t4i6tQwsbUsG/hZ9i1k4l+ibd2zdpiqmume7ExPdYm598js3gjIv61w7bu5fDNc9KqI3quYW/er780eCr2p70yEq529kZezvFGicvrtdjF66L2q7TTcueGLUd2mP96evwbd2Y7yU5B6nxnXZ1viyb+n6FXPbKaJ6r+ZE9e8b/e0z/inrnvd3ePnsUtG4I1jiq5TxPV27XbcxXp+HkxHie5ERvMx/jrj/DPVt1xE97bYOhoOjadw/pWPpmi4dnCwbFPRt2bVO0R6/rzPfmeue+74AAAAAAAMOceYtviHssK8HVI7ZjX9Zxce5RX3KrcRbp6PsTEbe23Gxf2U+i5/CPN/C4u0+JoozZs5dm9t5mjIs9GJj/w0VevvINoREUxEUxERHVEQxV2GlUY/NrUrNyYiurSb1uI9eL1mf/xZaY5R8z9H5laTdv6ZTesZ+JRb8W4tyif9jVX0ttqu5VEzRVtMde0dcQyXm5mTyZ7IfLzLmPXXiY+Zcudrp6u24l7efM96Zimr2OlSDeFVMVUzTVETTMbTE9yYYlyKI5U9lLRY0ie06bXnWqJtU9VMY+RFM1UbeCnpzt/wQ0l93Dl340eOPklxe19Dpdp6Nfbt/wDD2vbpb+1syjjalk82uyJwc/Gx67dvN1GzXTbnrm3jWej1z3t+hRMz64N7gAAAAAIhzf027q/K7inCx6Zqv3NPvTbpju1VU0zVER7Mxsl5PXHWDJfYSa5i2NT4k0O/cpoysqizk2ImdunFHTiuI8Mx0qZ28G/gWP2X+n3M3k/Xft0zMYOfYyK+ruRPSt/zuQpHnVyj4g4B4su8Q8G2cyrRq7s5Fi9g9LtmDVPXNM9HrppjvVdzbaJnfu6k4e06njPk1pGDxFXdyJ1XRbFOVcrnzdVddmmZr3/xdKd/ZBA+w+12xqPKvxrpuU+KdKyrluu3v1xRcmblNXsTNVcf8srH5t52Jp3LDirI1CqmnH8bb9uYq/vVV0TTTT7M1VRHtsR6zpfHPJDjC7Vi38rT7kzNFnOs0dKxl29947sTTV3pmmeuJdPiLjvjzmffxdJ1DOzNWqmuJs4OLYppiqrw9C3THSmOvrnfbrBb3YPxe8euK5p37R4nx+n4Ol0q+j/l0mtlW9jzy4ucuuC6rOo9Cda1CuMjM6M7xb2jai3Ex3ejG/X4ap7sbLSAAAAAeVxRxBpnC2hZWsa5lU4un41MTcuTEz3Z2iIiOuZmZiIiHqoXzg4KnmBwHnaDbyoxL9yqi7Zu1U9KmK6Kt4iqI709cetvv17bA5eXfMbhzmDi5V7hvLru1YtUU3rN23NuujffoztPenaeuPA+OM+Z3B/BWqWtO4m1inBzLtmMii3OPdub25qqpid6KZju01ev1IV2PHKDO5Zzq2VrOoYuVnZ0UW6aMXpTboopmZ33qiJmZmfB1bd/d0Oe/JHUeZXF+HrGDq+JhWrGDRiTbvW6qpmablyrfq73m49wEl+79yz9U9HxLI+zPu/cs/VPR8SyPs1JeVP1z1S6b8BWeVP1z1S6b8BWC7fu/cs/VPR8SyPsz7vvLP1T0fE8j7NSXlT9c9Uum/AVnlTtc9Uum/AVg18AAAAAAAA+L961j2puX7lFq3HdqrqimI9uUH51cdRy84Cy9Zt26LudXXTjYduv72q9VvtM+tERVVt3+jt32IbGJx5zb1y/etUalr+ZTPSrqqq2tWd+5G8zFFuO7tHUD9BZ4i0SJ2nWNNif0qj6X88keienOm/GqPpYajse+Zm3ndpj/wCfxvtDyvXMz1O0/H8f7QG5fJHonpzpvxqj6XoYuTYy7FN/EvWr9mrfo3LdUVUztO07THV3YYK8r1zM9TtPx/H+0a85D8Panwpyo0PRddx4xtSxu39ttRcpr6PSv3K481TMxPmaonqnvgnwAAAAAD4v3bdizcvX7lFu1bpmuuuuqKaaaYjeZmZ7kQ+2d+zM4syNK4S0vh/Cu1W51e5XXkTTO0zZt9HzE+tVVVHvdu+D0eKeyd4O0nOuYul42oaxNuZib9imm3Zmf92qqd59no7eCZeD5bHRvUxqPxij6EW5Mdjni8UcLYmv8W6hm41rNp7bjYuH0aau1z97XXVVTV993YiI7m079e0V5xhwDpOj9kBY4JxbuZVpFzUMHFm5crpm90L1Nqa56UUxG/8AtKturwd0F2eWx0b1Maj8Yo+h5+q9lna7RVGk8KVzemPM15OZEU0z69NNPX7sJTe7Fngiq1XFrUNfouTExTVORamInvTt2vrZ11XgnB5dc2MfQ+YNm7maHNdNU38eubXbLFUzFN2Nt56pid6f92Yie5IN38H6ne1rhLRNVyaLdF/OwbGVcptxMU01V26apiN5mdt58L13U0fDxNP0nCwtNpinBxrFFnHpiqaoi3TTEUxvMzM9UR1u2AAAAAAAI/xnxloHBemxm8S6lZwrNW8W6at6q7sx3qKI3mr2o6u+pPVuyt4bsXqqdL0HVcyiJ26d6qizE+xG9U+6DRggnJzmJa5l8MZWs2NOr0+mxmVYk2q7sXJmaaKK+lvER/j229ZzceczeGeBdU0rA4hzZs39RqmKehT0os0dztlzv00b9W/X1796JmAmo+bNy3etUXbNdNy1XTFVNdM7xVE9cTE9+H0AAAAAAAyp2VnKfOvapc424bxq79FdEeONizG9dFVMbReiI7sbREVbdzbfvzMarAYp4D7JribQMCzg69hWNesWqYpovXLs2cjaO9VXtMVezNO/hmU4q7LTC7XvTwjkzc/wznUxHu9D/otri3kxwHxTkXMnUdCs2cyud6r+HVVYqqnvzMUzFNU+vMTKJU9jFwBFzpTVrNUf4Zy42+TuCiOZXZB8Ucb4F3SdPx7Wjabkx2u5axqpuXr0T/cm5O3VPgpiN+5O8TsuPsV+VGZwpjX+J+I8erH1XNtdqxsa5G1dizMxMzVHeqq2jq7sRHX3ZiLN4M5U8F8HX6MjQ9Cx6MynuZV6ar12mfDTVXM9H/l2TgAAAAAAAAAAEA5+XdRs8o+Iq9Fry6NQi3b7VViTVF2J7bRv0Zp6+5v3O9ux5wjyg4+461am5kadnYtm5VE3tR1WmuiIjwx0/NVz7G/td1+gQCO8v+EtP4H4UwdC0mJmxj0713ao81euT11V1evM+5G0d5IgAAAAAR3mHxXi8D8H6hxDn497IxsPtfTtWdunV07lNEbbzEd2uJSJHuP+FMPjfhHP4e1O9kWMTM7X07mPNMVx0LlNcbbxMd2mO93AUr5a7hj0h1r+F9Y8tdwx6Q61/C+s5/Kp8H+nPEHwln7M8qnwf6c8QfCWfswcHlruGPSHWv4X1jy13DHpDrX8L6zn8qnwf6c8QfCWfszyqfB/pzxB8JZ+zBweWu4Y9Ida/hfWPLXcMekOtfwvrOfyqfB/pzxB8JZ+zPKp8H+nPEHwln7MFocqOYOBzJ4dyNY0vEysSzYyqsSaMjo9KaqaKKt/MzMbbVx7iaIdys5f6by34fyNI0fJzMnHv5VWXVXlVUzVFVVFFMxHRpiNtqI73hTEAAAAAAFE9mJoF/VeWNjUMWia50rMpvXYiN9rVVM0TPtTNHtbvZ7FbWsTVeTmlY2PXT4o06u7jZFuJ66au2VV0z7E01RPu+B3eyI44v8AAfAdnOx9OwtSozcyMC9j5kTNuq3XauVVbxExv95t7EyxdwVzB1jgfia/q3Cs0YVu9V/tMGuarliujfeKKomd5iN+qd+lHh65B+kIxf5avjP0o4d+Bvfanlq+M/Sjh34G99qDaAxf5avjP0o4d+BvfatOcm+K83jflvpHEOqWcezmZnbunbx4qi3HQvV0RtFUzPcpjv8AdBNAAAAAAER5tcV18EcvtW4ht4dvNqxItR4nuV9GmuK7tFud52nvV79zvJc8vibQNM4n0PJ0fXcWMvTsno9tszXVR0ujVFUddMxPVVTE93vA/PXSuPszhrju7xJwXjxosXKpmcHtk3rPRnrqtzvEb0TPcjux1bTvESt6Oyw1/aN+HNLme/tdufSvH7gnLT1MW/jeR9ofcE5aepi38byPtAUd5bDXvU3pfwtw8thr3qb0v4W4vH7gnLT1MW/jeR9ofcE5aepi38byPtAc/IbmFl8yuEMzWM/CsYV2xnV4kW7NU1RMU27dW/X3/Nz7iyHhcG8I6HwZpl3TuGcCnBw7t6ciu3Fyuve5NNNMzvVMz3Kafce6AAAAACjuyF52RwD0dE4eptX+Ir1uK667kdKjEonuTMd+ue7ET1bdc9UxEheIw1yZzONeNubmgazqdzWdWw8bMiu/k1xXVYsRtP8AyUexGzcoOplUYOT5nLpxrvR6trsU1be6Y1GBi0zGLTi2Ynuxbimnf3H51cUaNqPEHNjiDTNFxLuZn39UzO12LUb1VdG5XVO3sREz7Tvfcb5h+pPUvex9IP0QouUXImaK6aojwTu+n57cC8S8TcmePrc6hi5eJG9EZ+nXo6MX7M9e+3c3iJmaau9Prbw/QLT8yxqGBjZuHcpu42RbpvWrlPcroqiJiY9mJgHOAAAAAA8ni7RbfEfC2r6Neq6FGfi3Mbp7fezVTMRV7Uzv7T1kf5iZeVgcv+J8zTrldrNx9LyrtiuiN6qblNqqaZj14mIBmLsWdejgPmDr/BfFERg5ebXRbt9tnaIyLc1RFG/+/Fe8T3J2jbuw16/NDifVOJeKNRpz9fnMzc2miKO3V2NqppjuRMxEb7eu9zG5hcycaxbs2eIOIqbdumKaYm5cnaI7kbyD9Ex+eH3SeZnqi4h9/WfdJ5meqLiH39YP0PGeOxH4k4m4h8lfkp1HUc3tHiTtHiyqqeh0u3dLo7+Hanf2IaHAAAABCOb3L3E5lcLW9Gzc6/g9pyacq1es0xVtXFFdMdKme7G1c9UTE9zrZT4y7GvjXQ+2XdIjG13Fp64nGq6F3b17dX8qZqbjAfnfw9zB5gcts2MGznajgxa++07ULc1URHg7XcjzPs07T669OCeyqwr/AGuxxno1eLXPVOXp89O37M26p6UR7E1ew0Vr2g6RxDhzi67puHqGP3qMmzTciPXjeOqfXhSnGXYwcJ6t073DuVl6HkT1xRE+KLG//DVPSj2qtvWBbfCXG/DXF9jtvDms4ed1dKbdFe12mP8AetztVHtwkTCHFXIHmDwlf8V6bjeOlq1PSoyNKuTN2nwT0Oqvf/hifZffCfP3mBwfkeItXvTqlmzPRrxtUtz26jwx0+qvf/i39gG7BSnLrsiuFuLc/D0zOx8vR9WyrlFi1auU9ttXLlUxFNNNdMb9czt5qmmF1gAAAAAAPD460TyScGa5o0TFNedh3bFFU9ymuqmYpn2p2l7gDDXY28f2OW3G2paXxNFeJgZ8xj5FddPXjX7dUxTNUd6PNV0z4N4nvNv4WXjZ+LaysHIs5ONdjpW7tmuK6K48MTHVKiue3IOzxrm3de4Xu2cLXa43v2bvVZypiPvt4+9r9fuT1b7dcs3ZHBPM/grIuW7Gl8SYHX5q5p03Krc/89qZp/zB+hijeyW5p6Tw9wfqfDmn5lrJ1/UbNWLVZtVRV4nt1RtXVXt97PRmYiO7vO/chmKaea2sx4mq8m+dTV1TbqnKuR7cT1J5y07GviPWs2zlcYx4zaXExVXa6cVZN2PBERvFHs1dceCQTzsKOHL+LoWvcQ5FuabeddoxseZjbpU2+lNdUeGOlVEezTLS7p6LpeFomlYumaVj0Y2Di24tWbVEdVNMfz9meuZ63cAAAAAAAFJdkrzayuX2nYml6BNuNd1Ciq5F2umKoxrUTt0+jPVNUzvEb7x5md+8ypi4fMXmFXdzLFviLXKelMVXt7ly3E+DpT5mPYgH6MD88PuT8yPUzrPuf6n3J+ZHqZ1n3P8AUH6Hj88PuT8yPUzrPuf6v0PAAAAAAAV1x7zl4M4H1C/p2sahduapZima8PGsVXLkdKmKo3nqpjeJieurvrFZ95g9j1d465navxFqOu0YWnZc2ehYsWZuXZiizRRO8zMRT10z/i6tgRbibssK56dvhfhumP8ADf1G9v7tuj66ucnmnzZ5gZNeLpGXqdcVTtNjRcebfQ38NVEdKI9mppvhTkDy/wCHuhXVpM6rkU/+11Kvt2//ACdVH/hWfhYmNg41GPhY9nGx6I2ptWaIopp9iI6oBirh/sceP+I7/iviG9j6XFyd67mbkTfvVev0ad+v1pqhdPL/ALG3hrhfVMDVc/Uc/VNSwr1GRanqsWqblFUVUz0I3nqmI6pqmF5gAAAAAACtfuJ8E+TjyVeN13xw8UeK+1duntHbt+l0+h4el17b7b95K+O+KsHgrhTO4g1a3kXMLD7X2ynHpiq5PTuU0RtEzEd2qO/3FR+Wn4G9L+Ivi1n7UFycXcOabxbw9l6Jrlmq9p2V0O226a5omejXTXHXHXHXTCt/K58t/SjJ+PXvrPD8tPwN6X8RfFrP2p5afgb0v4i+LWftQe55XPlv6UZPx699Y8rny39KMn49e+s8Py0/A3pfxF8Ws/anlp+BvS/iL4tZ+1B7nlc+W/pRk/Hr31k84D4L0TgTSL2mcN41ePh3b85NdFd2q5M1zTTTM71TM9yinqVP5afgb0v4i+LWftVm8seP9K5jaDf1fQrObZxrOTVi1U5dFNFfTimiqZiKaqo22rjv+EEuAAAAAAAAAAAAAAAAAAAAAAAAAAAAAAAAAAAAAAAAAAAAAAAAAAAAAAAAAAAAAAAAAAAAAAAAAAAAAAAAAAAAAAAAAAAAAAAAAAAAAAAB09Z/7nzvzFz5Mse8Bf2TUP0qfk0thaz/ANz535i58mWPeAv7JqH6VPyaXHfezWLoxvnhKUAPJfRAAAAAAB83KKbluqiuImmqJiYnvw+gYUNwvNXCvMmjFyJmm3Teqxqpnv01dVM+x10yvlWHOLhyu9at65h0TNyzEUZEU93o96v2u5PrbeBKeAOIqOIdCtXK64nNsRFvIp7/AEu9V7E932d/A67x/wAtEWscJV3CY8xvFpcK9M9qn3x/j6pMA5FjQHm7Rq2RpWJiaTYyr9q9XV2+nHtVVzMRttE7R3N9/cV3oFvizQK7temaTnWrl2IiqurAqqnbwbzT1Q0EOmzvOxRsbObw75gvnN485i1mmfVl6uCl/JHzC9B5/wC7v/snkj5heg8/93f/AGV0DPnNPsQ09DW3/wCVX83h8F5OpZnDmNe1qi5Rn1TX2ym5a7XVG1UxHmdo26tnk8w+DqeJMejIxKqbeo2aejTNX3tynu9GfB60+vKZCGLSaa9unqenaXOi2u/m9t96MojOder18VG4Op8a8K2/EfiXJmxR1U03bE3aKf8AhqjvetE7OLN8mPGdy3Zv42TNiJ3imbXarVM+GZnbf/OV7ifzqM9qKYzeTOAVTT5Kq3qmju/n0RrgXhe1wxplVqaqbuZemKr92I6pmO5THrRvPuyinPOY8Q6TTv1zcuT/AJQtBT/MrF1TiDjTD0uxiXaLVFHRs11R5mqJ2mu5v4I6o9r12LvVNdtt1S3xiypu+HTd7GnXKIiOOf8APemXKqmaeBdP6UbbzcmPhKns8U5uTgaDl38DHvZGX0OjZt2bc11dKeqJ2jvR3fadrScG1pmm42Fj/wDZWLcW4nw7R3fb7rtoKq4muave9Owu9VndabDPKYpiM/fllmqLlRwxmW9cvalq2JkY/iena1GRbqomqurfeqN+7tG/uwt0GbW1m1q2pa4fcaLhY+RonP1594hXNbx0ucPW8fSLOTdm/d6F6nHtzXVNG0ztO0dUb7JqNaKtiqKk16sPOLGqyzyz6s4Z60HH4q0LIrv6bpGfbvV09Ga6sCquYjwRvT1Pd8kfML0Hn/u7/wCyugdNV6iqc5oh4llgFdjTsWd4qiO6OpS/kj5heg8/93f/AGVi8B5erZuhdt163dt5nbao6Nyz2qej1bdW0eukYjtLaK4yimId1zw60u1pt1W1Vcd0z1PM4kvZmPoOde0ymurNotTNqmijpzNXrU99U1y/zD1iO01Uahbpq6p/2VOP/ntT/NdgxZW3k4/DEtr9h03yqJ8rVTHdE5Zqx4O5a+JcmjO4guUXrtM9KnHonpU7+Gqe/wCx3PZWcDW0tarSc6k9zuNjcqPJ2MZc54o5zA8cvIrmeM3bfFXmf+x36fR3jpdHbr328CLcn/Hvp5/jl4r8RdGOh4o6X3+/93f1u77SzBmm1ys5oy1R2tw8pe6L1tzGzGWXq9f1dTVcDH1TTr+FmUdOxep6NUd/2Y9eJ61NZvCnE3CWp1ZWiTev2o6qb2PT0pmnwV0df8pheAzZW9Vn1axLW/4ZZX2YrmZpqp0mNVK1cZ8bX6O0WsS5Tdnq6VGFM1/ymP8AJ2eFOANS1PU41Lijp0Wpq7ZVbu1b3L0/73gj2etcIkm85RlRTEOOjA4rriu9WtVplpE6P5EREbR1Q8bizh/G4j0mvDyZ6FcT0rV2I3m3V4fY8MPaHNTVNM5w9q1sqLaibOuM4lRVjD4v4Iy7tOJZvVWKp65t2+22a/X7nVPuSahm8ZcX004deLkTjzMb0UWe1W5n/eqn/rK9R1ed9e1NMZ97wfs/lT5Km3qiz9n+fRE+X/CVHDODXVeqpu6hf27bXT3KY71NPrev30sHT1fUcfSdOv5uZXFFmzT0p8M+CI9ee45qqqrSrOdZe1Y2Nlc7GKKOqmlVXOzUPFGq6fptrzU2aJuVRHX5qudoj2do/wA1mcLab40cO4GDMbV2rURX/wAc9dX+cyrDgLTcjivi/I4g1Gj/ANGtXe2RE9yqv+7THrUxt7keFcjovE7NNNlHq14vHweibxbWuIVR+Ocqfhj65R8gByrAAAIvxvqWXgUYlOJdm1F3p9KYiN+ro7dfe7qUOK7j2b1y3XdtUV129+hNVO/R37u3uQCs8XSdU1W52yLV2uKv/a3p2j3Z7vtJFp/BlqnarPyJrn/Ba6o92ev+SR3tTwrOVRj3Mm3F+uqKYoid53nuR1dx3AdTB07EwadsTHt2/XiOufZnuuXN/sd/83V/J0c3XtNwrs2r+TTFyO7TTE1bezs+6NQxNQwMirDv03Yi3VvEdUx1d+J6yNWtWkrQ7FXzg5n6ZPzdCleaHCOpYnZL28jh7SsyMa7qWHlU3rOPX2ui5V2uqurpRG3328z7Mrq7FXzg5n6ZPzdC51hjR8etPxSAMtAAAAAAAAAAAAAAB/LldNuiqu5VTTRTEzVVVO0REd+X9Zd7MPmJk4k43BWk36rVN61GRqNdE7TVTMz0LXsTtNUx346PrglXHnZMcLcP5V3D0HGva/k256NVyzXFrH38EXJiZq9mKZjwSsrlNxdd464B0ziK/iUYdzMm7vYormuKehdrojrmI36qd/bZx5T9jPc1nSsbVuN83IwbWRTFy1gY0RF3oz1xNyqqJimZ/wAMRM9fXMT1NRcG8Nadwfw3h6HolFyjAxel2uLlc11eaqmuZmZ9eqQe0qrnnzYucrqtBrjSKdTs6jVei5T2/tVVHQ6G209Gd/v59xaqE8z+Weg8yMTDs8QeK6KsOa5sXca70KqJr6PS7sTE/ex3Y7wPH5Y86+FOP71GFiXrmn6vVHVhZm1NVfh6FUTtV7Hd9ZZzCXObktq3LCbGtaVnXM7R4u0xRlUR2u9i3N96elt6/cqjv+Cdt9Qdj1x9c4/5fWMrPrirVsKvxJmT3OnVERNNzb/epmPbioFmgAAAAAAAyh2afFuR4u0jhLGuTRjRa8X5UUz/ANpVNU026Z9jo1Tt68T3k45F8i9E4e0LC1fijAs6jr+RbpvTbyaIrt4kTG8URRPVNUd+qe/3Nu/TnZeWa8PnJjZV6jpWbuDYu0xPcqimqumY92mfdbR0vOx9U03Fz8G7Tdxcq1TetXKe5VRVG8T7kg57dui1bpotUU0UUxtFNMbREetCLca8veF+NMO5Y1/SMa9criYpyaKIov258NNyOuPY7k9+JSsBgTUMLUuRPOvG6F+u9YxLlF2i5EbeKcSudqomPDt0qZ/3qd47kN9W66blFNdFUVUVRExMdyYYp7MnUcfP5p4WHiTFy/hafbs3uj1zFdVddcU+z0aqZ/5mytEsXMXRsDHvf9rZx7duv2YpiJB3QAAAAAGA+dWscY65xpxHpefc1TN0nF1bJjEs12Zqot003a6aehO3VHR6urvN+APzf0LXePdAwfEeiZ/EWBiRVNUWceq7RREz3ZiI6oej5OOaHp7xV8LefoeA/PDycc0PT3ir4W8sTsfOKuPNS5vaBia/q3EGRplzxR223l3Ls2qtse5NPSirq++iJj19mywAAAAAAGT+y+4I4k1ji/B17SdHy87S7OmUY927jU9smium7dqnemPNRG1dM77beuovl5r+hcOaz2/ifhWxxBYiY2t3r9dubc9+ej101exVE+0/SRDONuWHCHGlNdWu6LjXMqqP7XZjtV+J8PTp2mfYnePWBFuXnOzlzrGJYwdPy7GgV0x0aMLLtU41FPrU1R/s/a339ZbVuui7bpuW6qa6Ko3pqpneJjwxLJnHHYrZtjtmRwXrFGVRHXGJqEdC57EXKY6Mz7MU+yqu3m8zOUGbFqa9X0SjpdVu5HbMW5PrRO9ur2Y3BLuzK/C1jfquz85dbbfmxzH451TmBrljVtct41GZaxqMaZx6JpprimqqYqmJmevzXe6m9+DOZfCHGVNFOga5i3sir/7rcq7Ve95VtM+zG8AmAAAAAAAAItmcu+DM3Mv5eZwrod/Jv3Krt27cwbdVVyuqd5qmZjeZmZmd3D9zHgX1H8P/ALvtfVS8BEPuY8C+o/h/932vqn3MeBfUfw/+77X1UvARD7mPAvqP4f8A3fa+qfcx4F9R/D/7vtfVS8B52g6FpPD2HXiaFpuHp2LXcm7VaxbNNqma5iImqYpiI32iI39aHogAAAADiy8e1l4t7GybdNyxeoqt3KKu5VTMbTE+1LBeT4/cgeb9yrGoqu2rU1dri51UZ2JVPVEzHf6o9iqnv7de+UV5icBaFzA0Xxu4gxpr6G9VjItz0btiqe/RV/OJ3iduuAeHwDzl4M4zxbU4uq2MHPqjzeFnVxauUz4I3nav/lmfaWLRVTXTFVFUVUzG8TE7xLFXGnYxcW6VfuXOG72LreHvM0UxXFi/EevTVPRn2quvwQgFzljzF06uaKeGNfomO72ixXXHu0bwD9E7lyi1bqru100UUxvNVU7RHtq24/518GcHYt3tmqWdS1CmPMYWBXF2uavBVVHmaPbnfwRLGdHLHmJn3Ioq4W1+uZ7k38eumPdq2hPuDOxl4w1e/br4irxtDw94mrp1xevTHrU0Tt7tUewCOYVGv8/Ob1uvKpmim9VT22bfXRhYlM9yJnwbzt4aqvXb3xMe1iYtnGxrcW7Fmim3bop7lNMRtER7UIzy54B0Ll9ovjdw/jzTNe1V/Juz0rt+qO/XV/KI2iO9HXKVgAAAAAAAzXzO7JmdB1zVNE4c0GLuZgZN3FuZOdc2o6duqaatrdHXMbxO0zVHsA0oqLm5n8oaYvU8d+Mt/OjqqptU9PLifBva83T7cxDKus8yOZHMbNnAo1DU8rtvVGBpduaKZjwTTbjeqP8Ai3S3grsZuL9a7Xe1+7jaDi1dcxdnt1/b1qKZ2j26on1gVlzAvcG3dU34ExdZsYe89Lxxu0Ve8ppjeI9mqZdrgDO490q3f1Dgideox7Hm79eFauXLMf8AHTETRPtw1/wV2PfAvDXa7uVhV63mU9fbdRmK6N/WtxtRt7MT7K2saxZxbFFjGtW7NmiOjRbt0xTTTHgiI7gMmcAdlJqONkWsTjrTbeVY36NWZhU9ru0evVbnzNXtdH2Jao0HWNP1/SMXVNHyreXgZNHTtXrc9VUfziY7kxPXExtKruyF5Y6HxRwVrGr28Gzj6/gY1zLtZdqiKa7vQpmqaK9vvomImI37k7evvXPYR63lXKOJdDu11V4drtWXZpmeq3VVvTXt7O1PuA1MAAAAI5xfxxwzwdZiviXWcTAqqp6dNquvpXa6e5vTbp3qmOqeuIUVxl2VWm43bLPCGi3s25HVGTnVdqt7+GKKd6qo9maZBphDuMeZnB/B8V069ruJZyKe7jW6u23t/B0Kd5j2Z2hiviPmzzE49y/ENOpZvRvztTgaVbm3FX+7tR5quPWmZSHgrsb+NeIJov6vTY0HEq65qy56d6Y9a3T17+tVNIJ9xl2VtEdss8HaFNU9ynK1KraPg6J//G9pSmdXx1zj1+cqjTr2q5ceY6eLiUWrduPBVXEREezXPttV8E9jpwRw72u9qOPd13Mp65rzp/2UT61qOrb1qukuDDxcfCxrePh2LWPj242otWqIoppjwREdUAoHsbuTOvcAa/la9xFk4dN3IwasSnDsVTcqo6VduveqrudXQ22jfu91oQAAAAAEF5n8r9B5keNnkhrzqfG/tvafEt2KP+06HS33pnf7yn/NOgFF+Vf4C/La38ao+oeVf4C/La38ao+ovQBRflX+Avy2t/GqPqHlX+Avy2t/GqPqL0AUX5V/gL8trfxqj6j3eB+Q/CPBnFGFr+kXdVqzsTp9ri/kU1UeboqoneIpjvVT31rgAAAAAAIhzB5c8N8f+IPJPh3cnxD2ztHQv12+j0+j0vvZjf7ynu+BD/K58t/SjJ+PXvrLfAVB5XPlv6UZPx699Y8rny39KMn49e+st8BUHlc+W/pRk/Hr31jyufLf0oyfj176y3wFccI8luCeEuIcTW9D02/Z1HF6farlWVcriOlRVRPVM7T1VSscAAAAAAAAAAAAAAAAAAAAAAAAAAAAAAAAAHzct0XbdVu7TTXbriaaqao3iYnuxMKL57879R5a8X4ej4OkYmbav4NGXNy9cqpmJquXKdurveYj3Vb+Wx1v1Nab8PWD+9kHyDr0jxTxLwPjVV6b13MvTrcb1Y/fmu3Hfo8NPdp73V97Q/DOFb4m4swMLW9ZowLWXdptXdQy5qri3G20b+5ERvMRHVvMR1r38tjrfqa034etRnHWv4fE3EF7VcLRcbRpv+au4+NXM2pr79URP3u/fiOoH6C8uOAtB4B0SnA4fxopmuIm/lV7VXcirw1VfyiOqO9CWML8t+yG4l4M4et6PexcfV8axtGNXlV1RXZo/wAG8d2mO9v3O53NoiVeWx1v1Nab8PWDXwonkRzv1HmVxdmaPnaRiYVuxg15cXLNyqqZmm5bo26+95ufcXsAAAAAADp6xqmDoul5Oo6rlWsTBx6Jru3rtW1NMf8A59W3flmLjrsqa6Mq5j8EaPars0zMRmaj0vN+vTbpmJiPBM1ezEPE7L/jPM1bjHG4M0+q5OJgxbrvWbe8zeyLkb0xMd/amqnaPDVPrLE5TdjloGjaZj5vGuPTqus3KYrqx66p8T48z/d2j7+Y78zvHgjvyFK19knzEqu9KMzT6af8EYdO3+fX/mmHB3ZV6pZybdri/RcXKxZnaq/gb27lMeHo1TNNXsb0tKU8AcHU2e1RwnoHau50fG6zt8lXvMPseeD+JMC9XoeJb0LVopmbV3F3izVV3ort9zb16dp9nuAs/hHifSOL9Dsavw/mUZeFd6ulT1VUVR3aao7tNUeCXssPdj9xBqvLfnHPDGr9KzYzsnxtzMeZ3ppvb7W64/5piN+/TVPrNwgAAAAKB7NT8Fmlfrm18xfX86+bhYufai1nY1jJtRV0oovW4riJ8O09/rkH5b26+hcpr2pq6M77VRvE+zCyND528caDg04Wi5+BgYtPctY2mY1unfwztb659dvPyOaH6Tab8Vo+g8jmh+k2m/FaPoBhzyw/Mv0/tfEcf6h5YfmX6f2viOP9RuPyOaH6Tab8Vo+g8jmh+k2m/FaPoBhzyw/Mv0/tfEcf6j3+X3PbmFq/HvDWm6hrdu7h5mp42PfojCsU9K3XdppqjeKN43iZ64bE8jmh+k2m/FaPofdnQNHs3aLtnSdPt3aKoqprpxqImmY7kxO3VIPSAAAAAAAAAAAAAAAAAAAAZp7MTgLL1LDwOMdKtV3bmn2vE+bTRG9VNrpTVRc9imZq39aqJ7kS0soLsp+aebwdgYnD3D92LOq6jaqu3sjaJqs2N5pjo7/3qpiqN+9FM9+YmAkXKLnXw5xfw/iUarqmJpuv27dNGTj5VyLUXK4jaa7cztFUT3do647/AIZsTyTaD6d6X8bt/S/Pjg7lfxnxnizl8PaFkZWJvMRkV10WbdUx3ejVXMRV7W6TeV45l+kFv4/j/XBuHyTaD6d6X8bt/SeSbQfTvS/jdv6WHvK8cy/SC38fx/rnleOZfpBb+P4/1wb4AAAAAAR/jTjHQeC9L8X8SajZwrE7xbpq3qruzHeoojrqn2I6u+7/ABHrGLw/oGoavqFU04mDYryLkx3ZimN9o9ee5HrywXFni7nzzIv12Yi5kXN6v9pXMWMGxE9Ub96mN+9G8zO/XMyDTPBXZB6PxnzB03hrRdHzotZk3IjMya6aOj0Ldde/Qjpb79Dbux3faXYpHlP2PmlcC6/ga/kaxm5+sYkV9CKaKbVjeuiqifM7TVPVVO09KPYXcAoHhjsoOFdQzIxtewM7Rqpq6Pbuq/Zj2ZpiKo97K/mXeOexWsVY9/J4N1q/4pjeqMTUYpmK58EXKYjo+tvTPrzHdBpnTM/E1TAsZum5NnKw79PTtXrNcV0Vx4YmO67LEvY68dary+5h+RHiDttjTc3J8SX8a9P9lyZno01x4N52pnvTExPehtoAAAAAAAeZxDxBpHDeFRma/qWLp2LXci1TdybkUUzXMTMUxM9/amZ9qUe+6rwF6r9E+N0fSD2eMuFtJ4x4fyNG1/GjIw73X3dqrdUdyuie9VHh9rriZhkTjvsZeKtIybl3hauzrmBvM0U9OmzfpjwVU1TFM+zE9fghqL7qvAXqv0T43R9J91XgL1X6J8bo+kGI45Y8yrH/AKPRw3r9NPc6NFuroe7HUlHB/Y4cc65k251bHsaHhTO9V3KuU13Nv923TMzv61U0+y1p91XgL1X6J8bo+k+6rwF6r9E+N0fSDm5Z8v8AReXmgRpmh2qprrmK8nKubTcyK/DVPgjvRHVHtzMy5EcHmVwVn5uPh4XFOj38rIuU2rVq3lUzVXXVO1NMRv1zMzEJcAAAAAAACl+yM5v18vNPsaZocW7nEWdRNyiquOlTjWt9u2THfmZiYpierqmZ7m0hcObmYuBYm9nZNnGsx3bl65FFMe3LzMDizh3Uc63hafr+kZWbc36GPYzLddyraJmdqYq3naImfaYQ0zgrmTzTu1axRh6lq1NcztmZl+KKJ6+uKKrlURMR3NqeqHq9jhg39M7IjRMDMoijJxb2ZYu0xMTEV0496mY3ju9cSDehTMVUxNMxMT1xMd9Eua2m6/rHAGsYHCWXbxdXvWZpt11dU1U/3qKav7tVUbxFXe373djOvYrcytR0ziOOAuJLl2ce5NdvCi/v08W9TvvZnfrimdp6u9VG0d0GtwAAAAAAAVxqvO7l5pOqZmnahxFTZzMO9Xj37fiS/V0LlFU01RvFExO0xMdXU6v3fuWfqno+JZH2aquMexl1jX+L9c1izxDp9m1qGdfy6bdVmuZoi5cqriJnwxu8fyp+ueqXTfgKwXb937ln6p6PiWR9m8Xifsk+A9M067c0fLyNZzIpntdizj3LUTV3ulVcpp2j1439hVnlT9c9Uum/AVu/pXYmZE36Z1biq1TZifNU42JM1VetE1VREeztIIR2PGNqPGvP21ruTT0ptXr+qZlymPM0zVFW0R/z10xEeDfwNzIpy64B0Hl9o06dw9jVURcmKr+Rdq6V2/VHcmurq7neiIiI69o65SsAAAAAFZcE88eBeLO12rGrU6dm19XibUYizVv4IqmehM+tFW/rAn2vaRha9oubpWqWYv4OZaqs3bc9+mY73gnvxPelh7jvl5xpyZ4lq1fQcjN8bqKp8T6riRPVRM/eXojqie5vFUdGf8o3hTMVUxNMxMT1xMd8qiKqZpqiJiY2mJ74Pzg5i8yNf5g06X5Ja8a7d0+mui3dtWu11V9Po79KI6v7sdyISu12QfG+Lwrp+g6Xc0/TsfCxLeHbv2MeZvTRRRFETM11VR0to7sRHrbNiapyx4H1S9VezuFdHru1TvVXTi00VVT4ZmmI3f3SeWXBGk36b2Bwro9u9TO9NyrFprqpnwxNUTMe0DInJzlDr3MrX6NZ4jjLtaDVd7dk5uTNXbMyd95ptzPXVv36+5HX3Z6m5saxaxca1j41um1YtURbt26I2immI2iIjwRDkiIiNo6oAAAAAAAAAAAAAAAAAAAAAGcOyt5r53DnaOE+G8mvGz8m127NyrVW1dq3MzFNFMx97VO0zM92I227rR7DnH+Lb4i7K+vA1WOni39Yxca5RV3KrcRbp6PtxG3tgnHYhcEcSaXxLl8Uatp13H0nO02u1YvXqoiu7VVdtVRMU79LaYpmelMbSlPZbcxsvhnQ8PhvRMivH1DVKKrmRdt1bV28eJ22ie9Nc7xv4Kao77QNNMU0xTTERTEbREdyGHuaH/8AkTsnZ0mKpuYnjhZ0zaJ+9t29ou7e322QeDw5yJ474h4bt63g6bZpxr1vtti3fv027t6juxVTTPenvbzG/d7icdizzD1Ph7jOngjXbl6NPy7ldizZv7xOJkxv5mInriKpiaZp/wAUxPV177GtW6LVqi3appot0RFNNNMbRER3IiGIuctqjSeykpvafEUV+OGBk7U965MWpmfZmev2wbfAAAAAABSfN/sgND4M7fpug9q1nXqd6Zooq3sY9X/vKo7sx/hp6/DNILU4r4m0fhPSLmp8Q59nCw6OrpXJ665/w00x11T60RMsgc3+yI1jint+mcJ9u0fRqt6Kr0Ttk5EevMfeRPgp6/DPXsg1u3x1zr4umf8A0nVc3v1T5jHxKJn3tFP+c7d+WquUHITQeB+06jq/a9Y1+naqL1yj/Y2Kv/d0T34/xT1+DogozlB2PGs8V9p1Pivt2j6LVtXTamnbJyI9aJ+8if8AFV1+CJ33bA4T4Y0bhLSLemcPYFnCw6Ovo24665/xVVT11T68zMvZAAAAAAAAAAZ85/c+7nBeq3OHeFbFi/rFumJycm/E1W8eZjeKaaY++r2mJ6+qOrqnr2C89Z0TStbsRY1nTcLULMdy3lWKbtMe1VEoz9yfgHtnT8iOi7+DxLTt7ncYsyudvMjNvVV1cUZlNU9fRs27duI9qmmHD91/mP6qNU92PoB+gGj6Npmi43ifRtOw9Psd3teLYptU+5TEO+/PD7r/ADH9VGqe7H0LE7H3mPxrr3N7QNN1vXs/L0+/4o7bZuzHRq6OPcqjfq70xE+0DZYAAACO8x8XJzuXnFGJp9u5dzL+l5Vqxbt/fV3KrNUUxHrzMwkQD88PuY8y/U5r3vKvpPuY8y/U5r3vKvpfoe8bjPiCxwrwtqeuZdq5esYFiq9Vbt7dKvbvRuDBP3MeZfqc173lX0v5Vyv5lVUzTVw3r00zG0xNFW0/5te8oecmnczNUz8LTtKzMKrDsxeqrv10zE71bREbLTB+dFHKTmDRVFVPCesU1RO8TFmYmJdj7mPMv1Oa97yr6X6HgM8diPwxxLw55K/JTpufg+KPEnaPFcTHT6Pbul0d/B0qd/ZhocAAAAAAQriLmnwVw5rGRpWt6/jYmoY/R7bZrormaelTFUdymY64qifbBNXgcccI6Rxtw9f0bX8ft2JcnpU1UztXarjuV0Vd6qN/5xO8TMIx927lz6qsP4O59U+7dy59VWH8Hc+qDo8kuUkcrsziCbOrTqONqXaO1RXZ7XXbi32zqqneYq+/jrjbudx2+cnKTSOZmDZqybtWDq+NTNOPnW6OlMU93oV09XSp36+7ExPcnrmJ+/u3cufVVh/B3Pqn3buXPqqw/g7n1QZ3q7FTjCMvoU6voM42/wD2s3LsVbf8Pa+762/tr+5L8ndJ5aY93IpvTqGt5FHQvZldHRimnu9C3TvO1O8Rv17zt7ER2vu3cufVVh/B3PquzpvODgHU9RxcDA4lxb2ZlXaLFm1TRc3rrqmKaaY3p78zEAnoAAAAI/zEz8nSuX/E2oYF2bOZiaXlZFi5ERPQrotVVU1bT1TtMRPWCQD8+/u8cyvVRe+LWPqH3eOZXqovfFrH1AfoIPz7+7xzK9VF74tY+ofd45leqi98WsfUB+gGTj2cqzVZybVu9aq6qqLlMVUz7MS6+n6Xp+mxVGnYOLiRV992izTb39naGB/u8cyvVRe+LWPqH3eOZXqovfFrH1AfoIM+9idx5xLxt5KfJRqleoeI/EvaOlaoo6HT7d0vvaY336NPd8DQQAAAADpazquBomm3tQ1fMsYWDZ27Zfv1xRRRvVFMbzPhmYj23dVb2T9FVfIviaKKaqp2xp2iN+qMm1Mz7kA977qvAXqv0T43R9J91XgL1X6J8bo+l+cMd3wLL4K5Rahxrbpnh7iThjIvzG841eXct3qfDvbqtxV7cbx64Np/dV4C9V+ifG6PpPuq8Beq/RPjdH0ss+Vc479F6D8ZufZnlXOO/Reg/Gbn2YNTfdV4C9V+ifG6PpPuq8Beq/RPjdH0ss+Vc479F6D8ZufZnlXOO/Reg/Gbn2YNtAAAAAADyeJuJNH4XwLebxDqOPp+JcuxZpu36ujTNcxMxT7O1Mz7SNfdf5feq3SvhQVd2bNu9PA2gXKYntFOozTXP+9Nqro/5RUmvYuadi4PJXQ7uLRRFzLm9fv1x3a6+21U9fsRTTT7TzuanFnLbj3gjUNByOMNJtXLsRXj3pub9qvU9dNXc7nen1plUvY484MHgiMjhDi3Jop0um/VViZ9qe2W7VUz5qmZju0TPXFUdyZnfqneA2EIJ91/l96rdK+FPuv8vvVbpXwoJ2IJ91/l96rdK+FSzQtY0/XtKsalo2XazMC/0u137U7019GqaZ2n1piY9oHfAAAAAAZK7ODGu06xwpkzE9prsX7cT3ulTVRM/wCVUNaqz7IPl/c5g8A3cTAppnV8KvxVh7zt06oiYqt797pRM+3FO4JHyqy8fO5Z8K38OqmbM6Zj0x0f7s026aZp9qYmPaZP58Xo4f7KCzq+T5mzRlafndKf8NFNuJn+HLu9i7xtxNovH+BwFlzNOl371/tuLlWpi5jV02q65ijuTTvVTG8TvHd6omd067MLl/laxp2FxbpNiq9e0+3NjNoop3q7RvNVNz2KZmrf1qt+5Eg0lTMVUxNMxMT1xMd9lfs4rWNEcIXfMxmT4qp6u7NEdqnr9iZ6vZlDOBOyU4k4Z4ex9JztOxNWoxaItWL925VRcimI2iKpjeKto2jfqnwzKH6nqfFnPLmLi266Kbubf2tWrVmmYs4lmJ3mrvzFMbzMzO8z7kA2vyVyr2bym4TvZMzN2dOs0zM92Ypp6MT7kQmjz+HdJsaDoGm6Th7+J8HGt41uZ7s00UxTEz6/U9AAAAAB09Z1HH0fR87U82qacXDsV5F2Y71FFM1T/lDuIPzwt3bnKHi6nHiZr8brtU7f4Yp3q/yiQY40/B4n5+8z8iub0UV3N7ldy5MzawceJ2imI9beIiI66pmZnvysDm7yC0HgLlhna5Y1TU83VceqzTvcmiizPSuU0z5iKd46pn+9L1+wduY0Rxfa3pjMnxLVtPdmiO2dz1t56/ZhZfZWfgR1r87jfPUAj3YV/gs1X9c3fmLD+9lXyyxeIOGMni3Trfa9a0uz078x3MjHp++ifXpjeqJ8ETHg2/nYV/gs1X9c3fmLC0+bOfj6byx4qysyqmmzGm36PNdyqqqiaaafbqqiPbBVPYdcX5Gt8FZ+g512q5d0W5RFiqqd57Rc3mmn/lqpq9iJiO80CyR2D9m5OucVXoie00Y9iiqf96aq5j/KmprcAAAAAABTvPvnPj8uLNrTtLsWs3iLJo7ZTbuTPa8ejriK69uuZmY6qYmO5M7x1b3EwdGmV81uyTzcHPu1xjZWpXouVRPXTj2eltTE96ehbimJ8MgvfsWuYfEvH93iu5xPnUZMYk4vieiixRbptdPt3SiOjETP3tPdme49rshubn3N9LxsPSbdq/xBnUzVapu9dFi3HVNyqO/19UR35ifBtNnaBoWlcPYFGFoen4uBi0UxTFuxbinfbw9+Z9eetirjG3XzW7Jm7pc3KqsOvP8AEMTTP3uPY3i5NPsxRcq9moHg2uevMi3neK/JNfqq6W826rFqbc+t0ejt7jVvILm1a5laPfs51q1i6/gxE5Fq3PmLtE9UXKInr236pjr2nbwwn9zhbQrnDU8P1aVh+Ms2u0+JItxFEU7bdUd6fX7u/XvuxtyXt3eCOyZp0SzdqqsUZmVplczPXct7VdGZ9umir2gbiAAAAAAB5/EWq2dB4f1PV8qi5cx9PxbuXcotxE1VU26JqmI3mI32jvyD0BWnCnPHgDiToUWNdtYORV/7HUY8TzHrdKrzEz7FUrIsXrd+zRdsXKLtquN6a6KoqiqPDEwD7AAAAAAAAAABDub/ABVXwXy41vXLHR8VWLPQx943jttdUUUTt34iaonbwRII9zU53cMcvr9WBem7qWsxG84WLMf7Pfudsrnqp38HXPc6tpUhqPZX8QXLszpvDulWLXepyLly9Me3E0/yRXkNyovc1dX1HVuIM3Jo0nHu/wDpF6mre9lXqvNTTFU77d3eqqd5648O8TLsn+WfCfA3A2kZPDOlRiZV3PizcvTfuXKq6e11ztPSqmO7ET1A0Nyc4rzON+XGkcQ6nZx7GXmdu6dvHiqKI6F6uiNt5me5THf7qKcYc+OG+FuY9jhfOpuV2KYinMz6Kt6MW7O3RpmnbriI66pjubx1T17drsXfwFcM/wDzP/1V1B+y+5f4WdwvPGWFZptangVUW8uqmNu32aqooiavDVTVNO0+CZ8EbBoq1cou26Llqumu3XEVU1UzvFUT3JiX0pbsS+Jb+vcqbeLmXJuX9JyKsKmqqd5m1tTVR7kVTTHrUwukAAAAAAHkcUcM6NxVp9vB4i0+xqGJbuxeptXomYiuImIq9naqqPbRf7jfLz1J6b72fpTbUs7F0zT8jO1C/bx8PHtzdu3bk7U0UxG8zMs1cX9lZi4+bcscJ6DOZYonaMvNuzbiv14txG+3szE+tALf+43y89Sem+9n6T7jfLz1J6b72fpZ2nsreKd+rQtE2/a/XPLW8U+kWie5d+uDRP3G+XnqT033s/Sl+g6Np3D+k2NM0XEtYeBY6XarFqNqaelVNU7ezMzPtsj+Wt4p9ItE9y79dpbk/wAV5XHHLnSOIdQsWMfKzO3dO3Y36FPQvV0RtvMz3KIkEyAAAAAABXHZD8Q3+GuUWvZmFcm3l3rdOJarpnaaZuVRRMxPemKZqmJ8MAq/m/2SlGj6jkaPwJj4+Zes1Tbu6jf3qtRVHVMW6YmOlt/imdvBEx1qL1HndzFz7s13eKcy3v8A3cemi1Ee1TTCyuxO5XaTxNZzuKOJMW3m42Lf8S4mLdjpW6rkUxVVXXT3KoiKqYiJ6u74ITXszsaxict9CtYti1YtU6pTEUW6Ippj/Y3O5EAsbsedX1DXuT3D+pazl3szPv8Aijtl+9V0qq+jkXKY3n1oiI9pW3NrnrrvA3Nqzpk6RVTw9jW6YvW71ERXlxVtM3bdfeinriI7kzFW/Xt0Z32Lv4CuGf8A5n/6q68jstOGMTWeVeVq1dqnxfo9yi9Zu7ea6FVdNFdG/gmKon2aYBbuhatha7o2Hqml3qb+Fl2qb1m5HfpmN/anwx3pd5QfYZ6xezuWmbp9+qao07Protb/AN23XTTXt76a59tfgAAAAPm9cos2q7tyejRRTNVU+CI7rBfLTQ6ucnO7IvazNdWHfu3dSzYiZie0xVG1uJ70b1UUetHc7jdGu2bmRoeo2bO/bbmPcoo28M0zEMedhblWbPMrVMe7MU3b+mVxb37803LczEe1vPtA2Tp2Di6Zg2MLTsazi4limKLVmzRFFFFPgiI6odgAYk5R/wDrb1frTVPm8httA9G5S8H6NxlPFWn6ddt63267f7dOTcqjp3YqiuejNW3XFdXe6t08Bmrs2NAsXeG9C4got0xlY+VOFXXHdqt101VxE+tE0Tt/xT4VidjLqleqcluH6r1U1XMam5izM+Ci5VFMe1T0YQ/s0dSsY/LjS9PqqjxTl6jTXRT3+hRRX0qvamqiP+ZIuxQxLmNyV0mu5Ex4ovZF2mJ8HbKqf/xQW+AAAAAAMg8+ucXHfCvNjXdG0HXfEum43aO1WfElivo9Kxbrq81VRMz5qqZ6576AeWC5neqb/wAhi/Zg36MBeWC5neqb/wAhi/ZnlguZ3qm/8hi/Zg36MBeWC5neqb/yGL9meWC5neqb/wAhi/Zg36KB7FPmDxPx35KPJVqfi/xF4l7R/wCj2rXQ6fbul95TTvv0Ke7v3F/AAAAADqarqmBo+FXmatm42DiUffXsm7Tboj25mIU1xl2SvBeh9O1o/irXcqnqiMentdnf17lX86YqBeDzNf4g0jh7DnK13U8PT8fvV5N6m3FXrRvPXPrQxbxl2SXG2u9O1pVeNoWJV1RGJT07sx69yrfr9emKXgcOcreYnMXMjPrws65Re66tR1a7VRTVHh6Ve9Vcf8MSDQ3GXZP8KaV2yzw5iZeuZEdUXNvE9j31UdKfe+2z1zC5ocUc1cu1g3dLwaomraxjYWDF2960RXMVXN/+GYifAvPgnsWNGwu13+L9Vv6nejrnGxN7Nn2Jq+/qj146K9uGOFdB4WxPE3D2k4en2pjartFuIqr/AOKru1T68zIMk8m+QvGnkr0LX9YxrOkYWBm2MybeVX/trkW7lNfRiinfaZ2281s2gAAAAAAAOvezsSxk2se/lWLeRe/7O1XciKq/Yieufadhi7nty5491fnNn5mnaTqOdYy7turCy7ETNu3TFNMRE1x1W+jMT3dvD392qOOMDPzOV/EGnWoqytTvaNkY9MW+7dvTYqpjb2ap/wAwSkfnh9yDmP6l9V9yPpPuQcx/UvqvuR9IP0PH54fcg5j+pfVfcj6T7kHMf1L6r7kfSD9DxnjsR+EOI+FPJX5JtLy9P8U+JO0dv/v9Ht3S26+90qfdaHAAAAAHlarxHoekZFOPq2s6bg36qIuU28nKotVTTvMbxFUxO28TG/rS6fk44T9VGhfvC19YGROy6t3cjnPYs3qpporwcei3VPcimaq+v3ek2foelYeh6Ph6ZplmmxhYlqmzat0xtEUxH8+/M9+Wbuys0rh/i7R8TiDQOINFyNW0yibd3Ht51qa79iZ38zHS66qZ3mI78VVd/aJm/JXndoPFPDONj8Q6piabr+Japt5FOXdptU39o27ZRVVMRO/dmO7E79W20gucR7yccJ+qjQv3ha+seTjhP1UaF+8LX1gSER7yccJ+qjQv3ha+skIAAAAAACFc1uY2kct+H41DVeleyb0zRiYduYiu/XHd6+9TG8b1d7eO7MxEzVh/sgr+bxz2QccPWbu1Fu9j6VjdL72ia+jNVUx/xV1b+tEA87inshOYHEOXXTgZ9Ok41U+Yx8C1HS2729cxNUz7ExHrPa7Hjjvi7WedGgYGtcR6xmYl2cmLuNkZVdVFU0492Y3pmduqYifZhrHgTgfQeB9Hs4GgYFqz0aYi5kTTE3r89+quvuzM+5HeiIZK5R/+tvV+tNU+byAav5q8QanwvwDq+raFp1zUNQx7Uzbt0RvFHem5VHdmmmPNTEeDvRvMVl2N3Oe9xxTXw/xNVb8f7FublrIpiKYy7cd3eI6orjuzt3Y69uqV8zETG09cMM8UYVrl12UVinR4ixiW9Tx71u3R1RTavRTNdEeCNq66YjwA3MAAAAACNcx+E7HHPBmo8O5eTdxbOZ2vpXrVMVVU9C5TcjaJ6u7Rt7akfKnaJ6pdS+AoaTAZs8qdonql1L4Cg8qdonql1L4ChpN4fFHF3D/Ctmi5xFrGFp0VxvRTfuxFdf8Aw092fagFEeVO0T1S6l8BQeVO0T1S6l8BQsieevLaJmJ4px/i976j+fd25a+qmx8XvfUBXHlTtE9UupfAULc5RcvcXlrw3k6Pg51/Nt38urLm5eoimYmqiinbaO95iPdeLk8/eWti3Nc8S0XJjuU28S/VM/8AgSblvx3pXMHRcnVdCt5VOHZyqsXfIoiiquqmmmqaoiJnq83Hd6/WBKwAAAAAAAAAAAAAAAAAAAAAAAAAAAAAAAAAAAAAAAAAAAAAAAAAAAAAAAAAAAAAAAAAAAAAAAAAAAAAAAAAAAAAAAAAAAAAAAAAAAAAAAdPWf8AufO/MXPkyx7wF/ZNQ/Sp+TS2Zdt03bVduuN6a4mmY9aWNeGrNzS9e1zSMmJpv2L2/RnwxM01f5xDkvsZ2awdGq4pvsRPriUmAeQ+jAAAAAAAAPm5RTcoqouUxVRVExVTVG8TE96UC07ge/onGdjUNGyZt6ZXNXbrO/XTG0+Z/wB6nfb14/zT8b0WlVGcR63LeLpZXiaaq466ZzifX/J9YA0dQAAAAAAAAAAAAAAAAAAAAAAAAAAAAAAAAAAhXHXC2fxNqmn26MztOl0UzN6nfuVb92I78zE7dfVG3r9c1G1Fc0TtQ57zdqL1ZzZWmkuppWnY2lYFnDwbcW7FqNqYjv8AhmfDMu2DWZz65TU0xREU0xlEAA2AAHhcXapXpumxFiejfvT0aZ/wx35//PwvdQfmHM+KcKP7vQq292AdLhfRcvMyrGf5mixbu019Kueuvad52S7inUKtO0m5Xbna9cntdE+CZ7/tRu7WjU0UaRhRb26PaaJjb2IRPmFk9LKxcaJ+8omufZmdo/l/mDztD4eyNWtVX+202rW+0VVRvNU9/Z1s/Hy+Hc+d6o6XRmYqp7ldM92Fj6PjRiaXi2Ntpotxv7Pdn/PdEuaddFrBxq52iva5Ef5f9dmaYznJHa1RTRNU+qF79inPS5fZdUdyczePg6F0Kk7FvBrxOUWBfuUzTObeuX6d+/T1UR8hbawRo+P1znVMgDLUAAAAAAAAAAAAAAYe45sUcQdlnOJqERXYuazi2K6Ku5Vbpi3T0fbiP824WI+yUw8zgvnzZ4jxaNqcirH1PGqmPMzct9Gmqnf/AIre8+tVANuDw+CeKNM4y4bw9a0W/TdxcimJmnfzVqv+9RVHeqieqfd7kw9wAAET5t6dZ1XlhxViZFMVUVabfrjfvV00TVTPtVUxPtM8dg/l3KdV4rw957VXZx723gmmquP/AMb/ACWv2S/HeFwny61HTov0Tq+sWK8THsRPmoorjo13J8ERTM7T4Zj19q/7CXQb1jSeI9evUTFrKu28SxMxtv0ImqufY3rpj2pBpwAAAAAAAFM9k1yyv8ecLWM7RbXbNd0rpV2rUd3ItTt07cf73VEx7Ex32d+U/PHiLlvanRc/E8ctJs1zHiPIqm1dxqt/NRRVtO0b770zE9fg627kC4/5S8H8dXKsjW9Lpoz5jbxbi1dqvT7Mx1Vf80SCucXsq+D67MTlaPr9q7t1027Vmun2pm5H8kU427Kqu/h3cfgzRbmNeriYpzNQqpmbfrxbp3iZ9mqY9aUhyOxQ4cquzOPxBq9u3v1U1026592KY/kkPC/Y18C6NkUX86jP1i5TO8UZl6It7/8ADRFO/sTMwCkOx45d6rzA44o4s4ii/d0nFyfFV3Jv7zOZkRO8UxM/fR0uuqe51bd9ttxYmNYw8W1jYdm1Yx7VMUW7VqiKaKKY7kREdUQ5QAAAAAAGeOf/AD7v8Havd4c4StWLuq2qYnKy70dOjHmY3iimnuVVbTEzM9UdzaZ320OwTwXoFnj7sjMjB1uKrmNkapl5GVRM7TXTRNdfQ9iZiKervSDyr/OHmTqV2q5HE2pzVvvMY9NNER7VFMRDj+6fzL9Umve/q+h+g+nYOJpuHbxNOxbGLi242os2LcUUUx60R1Q7APzw+6fzL9Umve/q+hYnY+8d8cazze0DA13W9WytOveKO22r9VU0VbY9yqN9/wDeiJ9pssAAAAAAAAAcWXi4+bjXMfMsWsjHuR0a7V2iK6ao8ExPVLlAUvxx2OXBXEXbL2mWbug5tXXFeF12pn17U9W3rU9Fn3jbsdeN+G6q8jS7NvXcOjri5gzMXoj17U+a39anpN1AMp9iVxXxVl8danw3xDqWoXsPF025ejFzd6q7Vym7apjrqjpU7RXVHR326+41Y4PEeL4ujN8TWfFkW5tRf6EdsiiZiZp6Xd23iJ27nVDnAAAAAAAAAAAAAAAAAAAAAAAAAAAAAAARPjjmFw3wNk6Za4oz5wY1DtnaLk2a66Zmjo9LeaYnb7+nupYp/sh+U+ocz8fRKtK1HEw7+m9v8xk01dG52ztf96neY27X4J7oLF4f4s4e4joirQtb07UJmN+jj5FNdUezTE7x7cKwtdjrwrlcW6vr/EV/L1W7n517MjG6XabNHbLlVfRnoz0qtt9t+lET4Gb9e5BcxdCrm7b0fxdboneLun36bk7+tTvFf/hefhcwuZ3Al+nHu6trmDNPVGNqVuqumI8EUXonb2gb40HQtJ4fwoxND03E0/Gj/wBnjWqbcT687d2fXl6THXDnZV8RYnRo1/RNO1GiOqa8eqrHuT68/fU+5ELS4c7JvgbU+jRqlOo6Pdnuzfsdtt7+tVb3n3aYBeYj/DvGvDPEkU+MWvabnV1f+ztZFM3I9mjfpR7cJADr6jh2NR0/KwcyjtmLk2qrN2jpTT0qKomKo3jaY6pnrjrRvgbl3wtwLXmV8K6XGDVmRRF+e33bvSinfo/f1VbffT3NksAAAAAZl7I7lZxVzB5pabd4ewqJwbelWrN3Mv3Yt2rdfbr0zE9+Z2qidqYnuw7XBPYsaLhdrv8AF+qX9TvR1zjYu9mz7E1ff1R68dFpAB4vDHCuhcLYnibh7ScPT7UxtV2i1EVV/wDFV3ap9eZl7QAAAAAAAAAAAAADwszjDhnBu1Ws3iLRse5TO00Xc61RMe1NTr+T7g/1WcP/ALxs/WBJRGvJ9wf6rOH/AN42frO1pvF3DeqZtvD0ziHR8zLub9Cxj5tq5XVtEzO1MVTM7REz7EA9sAAAAAAAAfN67bs2q7t6um3boiaqq652imI78yh+ZzR4Fw7s27/FuiRXTO0xRl0V7e9mQTIQb7rnL/1W6R8PB91zl/6rdI+HgE5EU0PmLwfr2qWNN0fiLTszPvdLtdizdiqqvo0zVO0etETPtJWAAAAAAAAAAAAAAAAAAAAAAAAAAAAAAAACD8ccq+EOONWtalxNpleXmWrEY9FcZN23tbiqqqI2pqiO7XV1+uj3leOWnpBd+PZH11sgKm8rxy09ILvx7I+ueV45aekF349kfXWyAqbyvHLT0gu/Hsj655Xjlp6QXfj2R9dbICD8D8q+EOB9WvalwzpleJmXbE49dc5N25vbmqmqY2qqmO7RT1+snAAAAAAAAw9xnVbw+y3i5qu1NmjXcS5VNfcime1zTM+tETE+w3Cyr2YPLrKu5VnjfSbFV21FumxqNNEbzR0fvLs+tt5mZ721PruHlT2TVGBpePpfHmLk5FVimLdGpY0RXXXTHc7ZRMxvMf4onefBvvMhrAVRb7ITlnXaiuriKqidvvKsHI3j3Le3+aAcxOyh0uxgXsXgXEv5WdXTNNOblW+hatb/AN6mifNVT60xEez3AVpzmrt5fZSdHTNqrvjjgWpmjv3YptRPtxPV7MNwsYdi5wJqPFnHk8aa1Tduafg3qr8X73XOVlzvMbT3+jM9KZ8MRHfbPAAAAAAAAAAAAAAAAAAAAAAAAAAAAAAAAAYj7Lmxdvc6bFq9VNNF7Bx6bdU9yKZqrjf3ek24zN2ZGhaRqGJp+pW9W07H4hwLUzVhXsiii7kY1VU7TRTM7zNNUVbRHd3q78RANH6Tp+LpOl4mn6faps4mLaps2rdMdVNNMbRH+TtKP5Vc/uF9a4XxaOKdUs6VrePbpt5MZO8UXpiNu2UVdzr7sx3YnfvdczX7r/L71W6V8KCdiCfdf5feq3SvhT7r/L71W6V8KCdgAAAAAqHsrsy5i8ldWotTMeKL1izVMf4e2U1T8nZGuwt0uxj8vNV1OmiPFWZqFVuuvv8AQt0U9GPamuufbTvsidCu8QcnuIsbGomvIs2qcu3THdntVUV1REd+ejFUKc7DHjXEx7ep8H516m1kX73i3C6U7dtnoxTcoj14immYj/i8ANVgAATMREzM7RHdmQYo7MTTremc18LUcP8A2V7NwLV+uqnqntlFdVHS97TR7jZmkZU5uk4WXVG037FF2Y/4qYn/AKsPc/uIKOZnOexg8O1Rk2Lc2tJxblHXTdr6c9KqPDHSrmN+/FMS3NhY9GJh2Ma1/wBnZt026fYiNo/kDmAAAAABQXZpUVVcq9NmmmZinWLU1TEdyO0343n25j3WLLVMV3Kaaq6bdMztNdW+1PrztEz7kP1NvWrd+1XavW6LlquJpqorjeKo8ExPdVDx12PXBPE/bL+Fi16Hn1dfbcDam3M+vanzO3/D0Z9cGZeEuR+s8X4vb+G+IuFs+mI3qot5lyLlEf71E24qp9uISHyrnHfovQfjNz7N1uLux+484NyvHDh6qrVrNmelbyNNqqoyKPX7Xv0t/wDgmpycHdkTxxwpkRg8RW41mxZnoV2s6mbWTRt3u2RG+/8AxxVIOXyrnHfovQfjNz7M8q5x36L0H4zc+zX9wL2QHBHFPa7ORm1aLn1dXadQ2opmfWufe+7MT6y2rdyi7bpuWq6a7dUdKmqmd4mPDEgyFwN2OHGmh8bcP6tmZOi1YuBqGPlXYt5FyapoouU1VbRNuN52ie+1+AAAAAAADDfNLG8mHZR3NK1CqrxLe1PFwJjfbo2oiimqI8G/mp9mW5GLeyf0XUODOceJxfp9M02s2uzm2Lu3maciz0Yqpn3tNXr9KfADZuJjWMPFs42Jat2cezRFu3at09GmimI2iIiO5EQxTyj/APW3q/WmqfN5DUXLDmdw9zB0mxe0zLtWtS6Edv0+5XEXrVW3XtH96nwVR1exPUy7yj/9ber9aap83kA22xBzgoo0Tspqb+nRFFcajg5U00965VFqqr3Z3mfZaz5hcwOH+AtJuZuvZ1ui7FMzZxKKom9fnvRTR3e73+5HfljvllZ1Hmv2QOPrGZa8zObGp5W3XTatWpiaaN/B1UUR7IN4AAAAAAAA/ldVNFM1VzFNMRvMzO0RCoOMeyH4E4cybmNZy8jWMmiejVTp1uK6In85VMUz/wAsyqbsr+aGbl65d4H0G/ct4diKY1Cq1Pmsi5VETFrq/uxExvHfmdp7jr8uexg1HVsCzn8Y6jXpNF2mKqcKxbiq/ET/AI6p6qJ9baZ8O09QJhT2WGgTd2q4c1WLe/30Xbcz7m//AFWDwLz04H4wybeJjahc0/PuTtRjahRFqa58EVRM0TPrdLefAiFzsVuCps9G3qvENNzbqqm/ZmN/XjtSpeavY5azwlpuRq3D+Z49abYpmu9b7X0L9qiO7V0YmYriO/MbT6228g2yM39iZzRy9fsX+EdfyKsjMw7XbsHIuVb13LUTEVW6p7807xMd/bf/AAtIAAAAAMPcZdjVxpofbLuj+JddxaeuPE9Xa723r26v5U1VNwgPzs0Djnj/AJaZ3iLHztT0ybU+a0/NtzNvb81cjaN/DERPrrx4J7Kuxc7XY400WqzV3Jy9OnpU+zNuqd4j2Kp9hpHXdC0rX8OcTXNNw9Qxp/8AZ5Nmm5EevG8dU+vCleMuxi4S1fp3uHsnL0LJnriime32N/8AhqnpR7VW3rAtXg/jzhfjG1FfDmtYmbXtvNmK+jdpj17dW1Ue4kzCPFnY+8f8LXZytNxqdWsWp6VF/TLkzdp27k9rnavf/hifZfPCnPbmFwXk+IdTyK9RtWZ6NeJq1uqblHrdPqrifZmY9YG8BQ/BPZNcI612uzxBZydBy6uqarkdusTPrV0xvHt0xHrru0vUcLVsCznaXl2MzDvR0rd+xciuiuN9uqqOqeuJj2gdoAAAAAAAAAAAAAAAAAAABi/squH9Q4U5r4nF+nRVbs51VrIs36Y6reTZimNvZ2poq9fefBLaDyuKOHdK4p0W/pOvYdvMwL331uvq2mO5VTMddMx3pjrBnuvsrdLnheqqnQs6niKbW0W96JxYubffdPpdLo79e3R372/fQ/sQ+GsrXuYefxbnxXcs6fTXMXq//aZN3eJ9mYpmuZ8HSp8Kw7nYqcJ1ah22jWdapw+lvNjpW5q28EV9H/ou/hPhvSuE9Cx9I0HEoxcGxHmaKeuapnu1VTPXNU+GQeBzH5ncM8vbFPkgy7lOXdtzcsYtq1VXcvRHV1Tt0Y6+/MwyXyzt6hza7IWzreVZ6NuMyNTyYjrps2rUx2uiZ7/3tuj12guenJvM5ncRaPl2dWx9OxMSxVZuzXaquVzvVvvTG8R7swm/LDl3ofLrRKsDQ7ddd29MVZOXe2m7fqjubzHciOvamOqN/DMzITEAAAAAFZdkpm5Wn8k+JcjByL2NfimxRFy1XNFUU1ZFumqN4700zMT60y/Pp+qNdNNdM010xVTPemN3H4msfkbfvYB+bXD/AB/xXw7p8YOha7m6fiRVNXasevoRMz3Znbuz670vuu8wPVbq3w8v0T8TWPyNv3sHiax+Rt+9gH52fdd5geq3Vvh5Puu8wPVbq3w8v0T8TWPyNv3sHiax+Rt+9gH52/dd5geq3Vvh5fou4vE1j8jb97DlAAAAAAAYI4P0C1zA7IvIwNa6VeNk6pl5GVTvtNVNE119Dq7kT0Yp6u5Et7sb8wMLJ5N9kTi8WTjXLmhZ+Vcyqa6I6ppuxMX6I73SpmuqYjwdEGvdL03B0nDt4ml4ePh4tuNqbVi3FFMR7EO26Oiatga7pWNqWkZdrLwciiK7V61VvTVH/Se9MT1xPVLvAAAAAAAAAPF410KjibhHWNEuVxbjPxbmPFc/3KqqZiKvanafae0j3MWzl5PL7iexptF6vOu6XlUY9Fnfp1XJtVRTFO3Xvvttt3wZB5A65Vyp5vZukcZUTp1GTbnBv13uqmzc6UVUVzP+Cdtul3NqonfZt23XTct0126qa6Koiqmqmd4mJ78S/OzN5bcx867FzN4Z4iyLkR0YqvY9yuYjwby+7XL3mZZt027XD3EtFumNopps3YiPYgH6JD88PIDzP9IeJ/grp5AeZ/pDxP8ABXQfoeM8diPoHFGh+SvyV4GqYfbvEnifxdTVT0tu3dLo9Lwb07+zDQ4AAAADNPODsfdf435javxDp+q6Vj4uZ2noW783OnT0LNFE77UzHdome60sAxt5VLir090P3bv1DyqXFXp7ofu3fqNkohpnMDRs3mDrPBty74n1rT+11UW7kxtk0VWqLm9Hrx09pp7vVv3N9gzL5VLir090P3bv1DyqXFXp7ofu3fqNkgMbeVS4q9PdD9279R7XBfYz8SaDxjoOsZOs6Pcsafn2Mu5Rbm70qqbdymqYjenbfaGrqqoppmqqYimI3mZ7yi+KefunVcwNA4U4P7Vn1ZWqY2LmZ89dqiiq7TTVTb/xTtMx0u5He37wXqAAAA/ldNNdFVNdMVU1RtMTG8TD+gOr43YPoPG+Cp+g8bsH0HjfBU/Q7QDq+N2D6DxvgqfoPG7B9B43wVP0O0hvG3M7hDgumunXtaxreVTH9ktT22/P/JTvMezO0euCUeN2D6DxvgqfocOXj6Vh41zIzLODYx7cdKu7dpooppjwzM9UMt8cdlTmX+2Y/Bej0YtE9UZeoT06/Zi3TPRifZmr2FRT90bm5qO+2sa9VFX/AA49qf8AK3R/kDdPBvF3C3EudqmLwpm4uZXgdr8VV4tH+zia+n0dq9tqvvKu5MwlCk+xn5Xa3y4wtcu8Q3cTt+qeJ5psY9c1zai32zfpTtEbz2zvbx1d1dgAAAABMRMTExvEgCr+OuRnA/F3bL1zTI0zPr6/FWnbWZmfDVRt0KvXmY39dnnjbsauLuH7lWXwxkWtbx7c9OntM9oyaNuvfozO07f7tUz6zawDCnDHPDmJwDm+NuuVXs63Zno14esW6ovUR61c7Vx7e8esv7gXskODeIe12NYqu6Bm1dW2V5uzM+tdjqj2aopWpxRwtoXFWF4l4i0rE1CzttT2+3E1UevTV3aZ9eJhQHHXYsadldsyOCtVrwbs9cYmdvctexFyPNUx7MVA0lh5WPnYtvJwr9rIx7kdKi7ariuiqPDEx1S5mAcrRuaHJrMqyLUanpmPFW85GNV27EueDpbb0T7FUb+ss/gXsqb9vtePxto8Xqe5OZp3mavZqt1TtPsxVHsA1eAAAAACsOyF5f6rzH4LwtI0PIwbGTZ1CjLqqzK66aJoi3cpmImmmqd96473hZ78qrxv6acN/GL/ANi2mAxZ5VXjf004b+MX/sTyqvG/prw38Yv/AGLaapuZHPnhHgfPu6bXXkapqlqejcx8KImLU+CuuZiIn1o3mO/EAoXyqvG/ppw38Yv/AGJ5VXjf004b+MX/ALFrHl5xRa404N03iCxjV4tvNpqqps11RVNPRrqp65j/AIdzmFxRa4M4O1LiDIxq8q1hU01VWaKopqq3rpp6pn/i3Bk7yqvG/ppw38Yv/YtP8meFc7gnlto/D2q3ca9m4fbu2V41VVVuenerrjaaoie5VHe7u7zuV/ODhfmJVVj6Xeu4mqU09KrBy4im5MR3ZpmJmKo9id478QsUAAAAAHicdapkaHwTxDq2FFE5WBp2RlWouRvT06LVVVO8d+N4gHtjEXloOPfyOifFa/rnloOPfyOifFa/rg2Tf4e0a/ruPrV3S8KrV8eJi1mzZp7dTE0zTMdPbfbaZjb13qTETG09cMReWg49/I6J8Vr+ueWg49/I6J8Vr+uDS+uckuXetZtWXm8M41N+uelVONduY9NU9/em3VTH+ST8I8G8PcH4tePw1pOLp9Fe3Tqt07117dzpVzvVV7csg+Wg49/I6J8Vr+ueWg49/I6J8Vr+uDbo8TgbVMjXOCeH9WzYojKz9Ox8q7FuNqenXbpqq2jvRvMvbAAAAAcWZjWc3Ev4uVbpu49+iq1coq7lVNUbTE+zEuUBgvXtP4m7H/ml4q03pTizNXiW9cpmbWZjTMb0V7d+OreO7ExEx3pTXmtz60Lj/lPqGixp+dp+tX6rNXa6ujcsz0blNU7VxMT3Inu0w1VxNw7pHFGk3NN4gwLGfhXOubd2nuT/AIqZ7tM+vExKheIuxT0HLv13NB1/P02iqd+1X7NOTTT60TvRO3szMghnY6c4OFuXnL7UNP16vNqzrmpXMmizjWOnNVE2rVMdczFO+9FXdlEudPOfVeZ1yzpGmYdzB0SLsTRi0z07uTc32pmvb/KmO/Pdnq2sfF7EmIuxOVxjNVrfri3pu0z7c3Z29yVucteSvCPAV+jMwca7narTHVm5sxXXR4ehERFNPsxG/rg6/Y5cvr3APAVNvUqIo1nUa/FWXT37XVtRb3/3Y7vr1VLUAAAAAAABhTSNSo5X9k1l5OsU1W8LH1LIou1dHuWL0VdG5t4Iprpq6vA3Wpbn/wAlbfMSm1q2jXrOHxDYt9r3u9VvJojuU1THXFUb9VW0+Ce9MBMeOuZHD/DfBObrtvVsDJntFVWHRav01zkXJjzFNMRPXvO2/gjee8zf2GuhXtU4/wBX4iyYqrt4GNNEXKu/evT3d/8Ahpr39mEUwex05j5Go0417SMfFszVtOVdzLU26Y8O1NU1e5Tu2Dyn4DweXfCFjRsKvt96apvZWTNO037sxG9W3eiIiIiPBHh3kEn1bUsPR9MydQ1PIt42FjW5uXb1ydqaKY77FHJe5c437JmNbs2qqbFWZlanXE923b2q6ET7dVFPtpN2SvDnGvFnNevTNBwdZz9N8T2Jot0dPxLRXtO8zM/7OmfDMzC4ux95T0cttEv39Rrt3+IM+I8UXLfXTZojri1TPf6+uZ787eCAW0AAAAAA87iTSbWvcO6po+Rcrt2NQxbuJcrt7dKmm5RNMzG/VvtL0QGReJexR1Wz0q+G+IcPLp7sWs21VZq9jpU9KJn2oQWeBeb/AC4vVXtMxNbxbVM9Ka9LvTft1R4aqbcz1f8AFDeiO8U8b8M8KW5q4h1zBwaojftVy7E3Zj1rcb1T7UAyfw12TfGmi3YxuJMHD1am3O1fbLc41/2N6Y6Me8XBwp2TPBOr9C3q8ZuiX56pm/a7ba39aujefbmmEQ5l9kFwFqdqvGxuEqOJq4jo03dQsUW7UevTNUVV/wCVPss+W9F1fj3W7l3hPhKbVFU7TY0y3drs2/Xqqrqqin3Yj1oB+iOgcQaPxFizk6FqmFqNiNulXjXqbkU796dp6p9aXpqL7FzlpxDy+w9fvcTWsaxc1LxP2qxbvRcro7X23fpTHmf/AGkbbTPclegAAAAAACoeytxL2VyV1aqxEzGPesXq4j/D2yIn3OlE+0t509a0zE1rSM3TNRtRdw8yzVYvUT36ao2n+fdBRHYW6li3uXeq6dbqpjMxdRqu3aO/0a6KIpq9voVR/wArj7Nj8HuifrSPmbij+INI4x5A8fzlabduU49c1U42XNHSsZlnffoVx3N+5vT3YmN470ufnBzrucy+ENO0rM0WjBzMXLjIrvWr8127nmKqdopmN6fvvDINOdi7+Arhn/5n/wCquup2Vet42lcndUxb1dMZOpV2saxRM9dU9OmuqdvBFNM/5eFSPLbshrHAvLPS+Hcfh+7m5+HF7/bXMiLduZru11xO0UzM7dOOrq7iBanqnGfPPjrGs1U+KsurzNmxapmnHw7e/mqu/wBGnw1TvM9UdfVANBdhRh3bXAWt5dcTFq/qPQo37/Qt07z/AOLb2miEc5ecKYnBPB2maBgz07eJb2ruzG03bkzvXXPs1TPV3o2jvJGAAAAAACguzM1i/gctsHT8euaKdRzqab20/fW6KZq6Pvoon2kK7HLkdoXEvCdnifi+1dzKMuuuMXDi7VboiimqaZrqmmYqmZqpnaN4jaO/v1WN2W/DORr3K2czCt1XL2kZNOXXTTG8za6M01+50oqn1qZcvYn8SYes8p8LTLVynxdpFddjItb9cRVXVXRVt4Jirbfw0yCQRyQ5cRG3kVw/hLn1n9+4hy49SuH8Jc+ssYBXP3EOXHqVw/hLn1k14d0PTeHNGx9K0TFoxNPx+l2qzRMzFPSqmqe7Mz1zVM+29EAAAAAAAVZ2TejX9Z5M65Ri0zXexO15nRjv0264mv3KelPtLTfN23RdtV27tFNduuJpqpqjeKonuxMAzT2F3FmFVoGqcK37tFvUbeTVm2KKp2m7bqppiro+GaZp3n1qo8EvR7Nj8HuifrSPmbis+cXJDX+CNducQcC0Zd/SIuTft+I5q8UYM93bq81NMd6qO5Hd8M1vxlzO4r4x0DF0bibPpzbGJfi9brrs003YqimaeuqmI36qp7vWDY/Yu/gK4Z/+Z/8AqrqNdl3xnhaTy/ucN0XqKtU1eqj/AGUT5q3Zoriqa58ETNMUx4d58Es58M87uMuGODcThvQsnDw8PFi5Fu9GPFd3zddVc9dW8d2qe94Hb5ccsuLebfEXjnqdeZTpt25FeXq+XvM1x34tzV9/Vt1Rt1R39uoF+9hnpF7B5aZ2oX6ZpjUc+uq1v/et0U00b++iuPaX66Gg6ThaDouFpWl2YsYOHaps2rcd6mI7/hnvzPfl3wAAAAGDuZ2j6vya5z+Ouj0zasVZFWdp1yY/2dduqZ6dqfWjpTRMd3aYnvw3ijvHfBui8c6Fc0riHFi/jzPSt10z0blmvvV0Vd6f8p7kxMAhnLrnrwdxfh2YyNQs6NqkxEXMPOuRbjpf7lydqao8Hcn1oWjj37OTai5j3bd23PcroqiqJ9uGNONexf4n02/cucLZWLrOHvvRbuVxYvxHgmKvMT7PSjfwQrvI5RcxMG5NNXCurdKO7Nm32yPdpmYB+iVddNuiarlUU0x1zNU7RCvuOecXBfB+LcqzdYx8zMpjzOHg1xeu1T4J2nan/mmGKqeVXMLJrimeFNbme92yxVEe7KacJdjVxxrF+idYt4uh4kz5qvIu03bm3+7RRM9frTNIPB4m1ziPnvzNxLGPY6FV6rtGJjUzNVvEs771VVT39o81VV3+5Hehu7hjRcbhzh3TdGwInxLg49GPRM92qKY23n157s+vKMcq+WGgct9Nrs6PbqvZ16IjIzr+03bvrf7tO/8Adj295606AAAAAAB5ebw9oudk15GbpGnZORXt0rt7Gorqq2jaN5mN56oiHD5E+HPSDSPidv6r2gHi+RPhz0g0j4nb+qeRPhz0g0j4nb+q9oB4vkT4c9INI+J2/qnkT4c9INI+J2/qvaAdLTdJ07S+2eNmn4mH2zbp+J7NNvpbb7b9GI323n3XdAAAAAFM9lVwzrPFnAWk6bw7p97PzZ1e1cm3aiPM0xZvRNVUztFMbzEbzMR1wqvgnsVtSyu13+MdYtYNueucXBjtt32JrnzNM+xFTXQCB8E8peC+De13NI0WxXmUdfivK/217fwxVV97P/DEJ4AAAAAAAAAAAAw12SfFGv6dzq4ixdP1zVcXFt+JuhZsZdyiinfGtTO1MTtHXMz7aA6RrnH2s3K7ekapxRn3KI3qpxcjIuzTHhmKZnYH6Rj88O1c2PyfHPvcs7VzY/J8c+9ywfoePzw7VzY/J8c+9yztXNj8nxz73LB+h4zx2I9HFlPkr8mFOuxv4k8T+OkXY/LdLods/wCXfb1mhwAAAAZr7JXlJxXx7x1g6pw5i497Etabbxq6rmRTbmK4u3apjafWrpVL5W7mL6XYPx2j6W7gGEvK3cxfS/B+O0fS/nlbuYvpfg/Hbf0t3I/Rxnw3c4kt8P2dbwLutXJqiMO1eiu5E00zVVExG+0xFMztO3cBjHyt3MX0uwfjtH0nlbuYvpdg/HaPpbuV/rnOTl/oepV4Go8TYlOVRV0a6bNFy9FM9+JqopmIn1pkGUvK3cxfS/B+O0fS3a8zh7XtJ4j06nP0HUMbPw6p27bYuRVET4J8E+tPW9MAAAAAABiDnbF/gPsk6deu2aq8ecvG1W1Ef+0ojo9OI/5qK4bfVtzw5XYnMzh2izFyjF1nD3rwsqqN4iZ7tFe3X0Z2judcTET4YkJ3oerYOu6Ti6npOTbysHKoi5au253iqJ/lPemO7E9UsZco/wD1t6v1pqnzeQitObzK5LalcxKbuoaPRVXPmaqYu4t+f8VPSiaKurvx1+wi+g8aaxofHHkswblnx47dev8ATrtxNHTu01RXPR7ncrqB+k2oZmNp2DfzM+/bx8WxRNy7duVdGmimI3mZnwMK3NRnmp2SmJmafbrnFy9TszbiY2mMaz0d6pjveYtzVt4ZeDrvGvMHmpmWtLyMvP1Xp1RNGBh2ejb336pmiiIidv8AFVvt4WoOxz5N1cAY1zWeIIt3OI8u32uLdExVTiW565pie5NU7RvMdXVtHfmQu8AAAAAAAEd5h8TWuDuCdY1+/RFcYVia6KJ7ldyZimimfWmqaY9thXhfhXjHnXxfn5Vq7GTlTMXMvOy65ptWYn72nqidu5tFNMdyPBDVPZaTcjktqPa9+jOTj9P/AIe2R/12eN2GFnHp5W5921FPb69UuRdnv9Vu3tHuTv7cgzhzg5UalywjSPHTUMPMnUe3dDxPFUdDtfQ336UR3e2R7ibcNdjNr2vcOaVrFjXdLtWdQxLWXRbroudKmm5RFURO0d2IlMezktVTj8G3oiejRVmUTPrzFmY+TK8uTWTRl8puELlqYmmnSse1Mx4aLcUT/nTIMK8y+XGtcutds4HENNHia/5qxmY8TXbu0xMdKad9p6Ub9dM7T3O9MS2l2PnCOLwfy6sWNP1ijWMbPuzqFGVbtdrpmK6KIiIjeZ6uj3+vffqh5nZU6Njapyb1bIv009v06u1lWK57tNXbKaJ92muqPcR7sM9Yv53LbP06/VNVOnZ1VNnf+7RXTFXR99059sF/AAAAAAAAAAAAAAAAAAAAAAAAAAAAAAAAAAAAAAAAAAAAAAAAAAAAAAAAAAAAAAAAAAAAAAAAAAAAAAAAAAAAAAAAAAAAAAAAAAAAAAAAM+8+OBM/D1ryY8OWe2dW+Zapjfae5NUx/hmNt/BPX3+rQQxVTFUZSksrWqxri0onKYY907ifTsuIpvXYxMj+9avz0dvYnuS9WnLx643pv2qo8MVxK9OJOVXCPEFyq7laZTYv1TvVcxp7XvPr0/e+3siN3seOFaq5mjL1KmPBM25//EcFVwjP7srXY9LK4pytbPOfdOSu/FFj8tb99B4osflrfvoWF5Xbhf0bqP8AD+qeV24X9G6j/D+q18w/uS/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Hiix+Wt++hYXlduF/Ruo/w/qnlduF/Ruo/wAP6p5h/cfa2Pyv1/wr3xRY/LW/fQeKLH5a376FheV24X9G6j/D+qeV24X9G6j/AA/qnmH9x9rY/K/X/CvfFFj8tb99B4osflrfvoWF5Xbhf0bqP8P6p5Xbhf0bqP8AD+qeYf3H2tj8r9f8K98UWPy1v30I7xpi0Z2nUXbFy3VdsTNXRiqN5pnu7e5Erk8rtwv6N1H+H9U8rtwv6N1H+H9U8w/uPtbH5X6/4Z80biy7p2HGNXbt36KPvJmvozEeD13Bps1a9xDF7Jro6PSi5cnfamKY7kf9F/5HYzcIX6+lVm6rTPf6FyiN/a6LnsdjjwpYoim3majEevNEzPtzSeYf3H2tj8r9f8Ku1jiPTNKxpvZGTbr2nboW6oqq9zdV+bl6lzK4vwNE0SxVNzJuRZtUd2KI/vV1THeiN5nwRDUOs9jjwrn6ROHYzdRx7s101TfmaKp2juxERTEdfr7pnyz5W8M8urFzxixq6827T0bubk1RXerj/DvtEUx60RHcjffZPZXSmznanrl5uIdIra90TZURsxOvelPDmkY2gaBp2kYMTGNg49GPb37sxTTEbz687by9EHWroAAAAAAAAAAAAAAAAgHOflvhcyuFZwLtdOPqWPM3cHKmN+117ddNXf6FW0RPsRPeT8B+d9N/j7kvxNds0XMzR8qqeuJiK8fKpjvxExNFcev3Y370rK0rsreJbFqKdU0LSsuuOrp2qrlmZ9mJmqN/Y2a51jSdO1rCrw9YwcXOxK/vrOTapuUT6+0wrTVOx85cZ92q5Gh14tdU7z4myrtEe9mqYj2oBUdXZaZ+3meEsWJ8M51U/wD4iO8RdlFxlqFiu1pOHpmkxV3LtFub12n2Jrno/wDhXbHY1cvInfxNqU+t4sq+h7+g8jeXei3ab1jhvHyL1PX0sy5XkR72uZp/yBkngDl9xfzh4knPzL2XXiV1/wDper5kzVTER3aaJn76rvRTHVHVvtDdXCnD+n8LcPYOi6PZ7Vg4duLduJ65nvzVM9+ZmZmZ8My9OxZt49mi1Yt0WrVERTTRRTFNNMR3oiO4+wAAAAAAGfuePZB2OEc+/oPCdmxnazamaMjJu9dnGq/wxEff1x3+vaJ6p3neItDnDxPc4P5a69rWPVFOVYsdDHnwXa5iiidu/tVVE+0yj2NXKzG5h6xn6zxL2y9o+Dcimq105icq/V5qYqq7u0R1z356UeuD0uRPMfjTi/nZoNrXNe1DKw65yJu49FXa7ExFi5MdK3RtTtE7bbx3dmzXS0jSdO0bCoxNIwcXBxaPvbWPapt0x7UQ7oDAOgc7+YPC+p10zrWRn2rdyYrxdTib8T19yZq83HtVQ38jvGPBXDvGWDXi8RaVjZkTT0abtVERdt+vRXHmqZ9iQRnkzzY0rmZpdybFHiLWMamJysGqrpTEdzp0T/eo39uJ6p70zZDBOXiZnIzntj028i5cw8S/RXFyeqb+Hc++iY789HpR4OlTvHeb2iYmImJ3ie5MAAAAAAAMccxcDL5OdkLi8YU4ty7oWflV5UVUR1TF2Ji/b8HSjp1VRHgmn19tjsI81eFeY+scccTW6dH4pzdIq1XJuY1Hab9yzNHba+hNEbdHbozG23eBt/QdZ07iDScbU9Gy7WZg5FPSt3bVW8THg9aY78T1xPVLvvzow+BOZODbqowuHOKseiqd5ps4t+iJnw7RDseRHmn6TcYfAZH0A/Q8fnh5EeafpNxh8BkfQsTsfeHePsDm9oGTxBpnEljTKPFHbrmZavU2o3x7kU9Kaur76Y237+wNlgAAAAAAAAAAAAAAAAAAAAAAAAAAAAAAAAAAAAAAAAAAAA4M7NxdPxq8nPybGLj0ffXb1yKKafZmeoHO4svFx8yxVYy7Fq/Zq++t3aIqpn2YnqVfxRz+5faB06I1idTv0/8AstNtze39ivqo/wDEqDijsr86507fC/D1jHjuU38+7NyZ9foUbRE/80gvDiHkry+13pVZXDWHj3av/aYW+NMT4dqJiJ9uJUjzF5DcvdAiuuePfGO599FjPm3kVT/w0UzTXP8AmgM8U84+Z1U0afe1zJxa526On2pxseI8FVdMU0zH/FMpFwx2LvFmp1Re4j1LB0miud6qYmcm9v394pmKf/GCleJdO0vS83tei69Z1izE/wDbWse7Y29quIlbXYwcYcSXubGg6Le1zUr+k3ovxcxLt+q5b2psXKo2iZnbzUUz1bdxd/C3Y08DaR0LmqU5utX4658U3u129/Woo26vWmZW3oPD2jcPY/aNC0rB061ttNONYpt7+ztHX7YPUAAAAAAAAFJcmue/3SeLbuieRzxt6GLXk9u8Xdu36NVMdHo9rp/xd3fvLtAAAFIcnuedzj/jbJ4ey9Ct6dXax7l2m7RlTd6VVFVMTTt0I70zO/rLvAAAAAAAYo7JTmlrHEXGefwtouTfs6Ng3pxKrOPMxVl3ono19Lbrqjpb0xT3Orfuz1bXYf5PabbudlNONqtEVXcfUs650K47t2iLsxPsxMdKPYB5Gk9j1zF1HEoyJ0e1iU1xvTRlZNFFe3r07zMexO0u75WvmJ6D0745S3UAwr5WvmJ6D0745SnfI7khxnwhzR0XXdaxsOjT8Xt/bareTTXVHSsXKI2iO711Q1eAAAAAAAAAw12RvMDWONeYOZw1plzIq0jByvEVjDsbz4pv01dGqqYj76Zr3in1ttuuZ3+9J7GTj7PxKL9+dI0+qqN+05WTV06fZ6FFUf5uXk/gUWOyqqxdUpjt1jUM/oxXHduU03Zif+se026DFXlV+OPTLhz4ze+yPKr8cemXDnxm99k2qAzByY5A8VcE8ytH4g1bN0W7hYfbu2UY167Vcnp2a6I2ibcR3ao7/c3afAAAAAAAAAAAAAAAAAAAAAAAAAAAAAAAAAAAAAAAAAAAAAAFXc1+dnDXLy5VhXpualrXR38Q41UR2vfudsrnqo38HXPcnbbrBZ9yii7bqt3Kaa7dcTTVTVG8TE92JhRXHfY0cKa/k3MvQsi/oGTcneq3Zoi7j7+GLczE0+xFUR6zj5Gc7tX5lce5uk5el4GBp1rAuZVEWprru9KLlumImqZiJjauf7sd5fYMjV9ibq0XdqOKcGbe/wB9OLXE+50v+qYcH9i1w9puTbyOJdVytZmid/E9ujxPan1qtpmqY9iYXlxjqd7ReENc1XFpt15GDg38m3TciZpmqi3VVETETE7bx4YZ14L7KuzeybdjjHQ4xrdU7Tl6fVNVNPrzbq69vYqmfWkGmdOwcTTMGxhadjWcXEsUxRas2aIpoopjvREdx2HR0TVsDXdKx9S0jLtZmDkU9O1etVb01R/0nvTE9cT1S7wAAAAAADKvNvnlxdwJzh17SsCrCzNIx5x+14uVZ+86WPbqq2rp2q65qmeuZ7rVTw+IuEeHeJKZjXtE07UJmNunfx6aq49irbePakFH8KdlTw9mdC3xLo+bplyeqbuPVGRa9mfvao9iIlcnCvMHhPiuKI0DX8DLu1dyzFzoXfg6tqv8lbcSdjNwLqnTr0vxw0e7PXEY9/tlvf16bnSn2omFVcSditxHhzVc4e1rT9Rop64ov01Y1yfY++p92YBsYYYvanzo5T2orzrur4+nW5infImnMxo8EdLzVNO/rTErG5Y9kzqOtcQ6RofEOhY1d7UMq1iU5WHcm3FNVdcURM0VdLfrnr2qj2AahAAAAAAAAAAAAAAAAAAAAZ77IXkrxHzH40wtX0PN0ixjWdPoxKqcy7cprmum5cqmYim3VG21cd/wtCAMWeVV439NeG/jF/7E8qrxv6acN/GL/wBi2Dqmv6NpNyKNV1bT8KuY3inJyaLc7exVMOh5OOE/VRoX7wtfWBk3yqvG/ppw38Yv/YnlVeN/TThv4xf+xay8nHCfqo0L94WvrPK1nmvwJpFrp5fFWk1z3OhjX4yK5n/ht9KQTYAAAAACYiqJiYiYnqmJYl588mdU4I1u9xFwnZv3NAqudvpnG37Zp9e++07dcURP3tXe7k96Z20TG8bT3AYk4M7Jri/RMW3i61j4muWaIiIuX97V/b166eqfZmmZ9dOrXZa400/7bg+9TV4KdQiqPm4WzxXyS4B4lvV5GZoNrFyq53m9g1TjzM+GaafMzPrzG6F3exY4GrqmadR4itx4Kcmzt/nakEVzOy1o7XVGHwfV09uqq7qHVHtRb6/dVXx/zx4048tVaZF2jT9Pvz2ucPTqaom9v1dGqreaqt+5tG0T4Gg8TsXOBLFyKruVr2TEf3buTbiJ97biVj8G8tOEODa4ucP6Hi4+TEbeKa97t719q65mY38ETEApvsZeSuVw/lW+LeLsebOo9CYwcKuPNWIqjablcd6vadop72879fc0oAAAAAAAAACNcY8C8M8ZY/auJNGxc2rbam9VT0btEf7tynaqPY3SVGOMuPeGODLE3OI9ZxcOvbemxNXTvV+xbp3qn2dtgZ9467Faf9pkcEaxv34w9R/lTdpj3Imn2ZVTazeaPJjMi3XOp6Vj9LaLd2O3Yd2fW7tuZn1uv2FqcddlTXV2zH4I0eKY7kZmo9c+zTapn3Jmr2YVVZ0/mhzmzab1capquP0t4u3p7TiWp7/R7luJ9amNwXdyr7JenX9Y0zQ+J9Gmzn52RbxbWVg1b26rldUU09Kiqd6Y3mOuJn2GkmbuVfY0UcP6xpuucT6zN/Pwb9vKtYuDTtbpuUVRVT0q6o3qjeI6oin2WkQAAAAAdPVNU0/Scem/qudi4ViqroU3Mm9TbpmraZ2iapiN9onq9aQdx4HHHCWkcbcPZGja/j9uxLvmqaqZ2rtVx3K6J71Ub/5zE7xMweTXhb1S6J8ftfWPJrwt6pdE+P2vrAyBxz2N3GOgZdd7hyKNcwInpUV2a4tX6I/3qKpjef8AhmfYhAKOX/MLDz+3WuF+J7eVEz/trWDe6W87xPm6Y7+89/vt/eTXhb1S6J8ftfWPJrwt6pdE+P2vrAxPwvyG5hcT50V5um3NMs11b3MrU6+hMf8AJ11zPte3DX3KXlrpHLbQasLTN8jMvzFWXm3KYiu/VHc6v7tMbztT3t57szMva8mvC3ql0T4/a+s5Mfi7hvJyLVjG4h0e9fu1RRbt2823VVXVM7RERFW8zM94HtgAAAAAAAw3ynxbXEPZR9PVqYuT455uXNFfXvco7ZXT7lURPtNyMLc3cLU+VHPu5r2n29rd7LnVMOqqPMXKa5mblufW3qrpmO7tMeGGquXfNrhPjjAs3MDUrGLqFVMdswMq5FF6irvxET9/Hr07x7E9QJ+TETExMbxPeJmIiZmYiI65mVVc1+dfDXA+l5FvEzcbU9emmabGFj3IrimrvTdmOqmI7u3dnvR34DOPAFi3w92V9OFpURRjWdZysaiinuU25i5T0faidvabjYu7FHh3P4o5p5XFuodO5Z0/tt+7fqjqu5N2Ko29naquqfBtHhhtEAAAAAHg8U8Y8O8KWO28RazhafG28UXbkdOqP92iPNVe1Eg94Zw4y7KjQ8LtlnhPScnU7sdUZGVPaLXsxHXVVHrTFKkOJuc/MTjfJ8RWdRyMei9PRowtIt1W5q370TTvcq9iZkG1eL+YPCnB9FXkh1zDxLsRv2jp9O9PsW6d6v8AJnDmzz/4T4jxq8LA4Mx9Z2iaaMvV6Ipij16KafN+3FVModwZ2OvHHEtdORqtq3omLcnpVXM+qZvVb92Ytx5rf1quiv3gnsb+CuH+13tWov69mU9c1Zc9GzE+tap6tvWqmoGN+H+GNc4u1K5a4a0TJy6qq95t4tuqq3a37kTVVM9GPXqq9tvjkXw3qXCXKvQtE1u1RZ1HGi9N23RXFcU9O9criN46p6qo7iaYGFi6diW8XT8axi41uNqLNi3FFFMetTHVDsAAAAAAAAAAAAAAAAAAAAAPD4z4r0fgzQb2r8QZdONh256MdW9Vyqe5RRT3ZqnwezM7REy9xinsqdd1Divm7Y4WwOldtYHasTHsUz1XMi7FMzPs+aop/wCUF68pOd+LzK4zztF0/RL+FjY+HXl05N+/E117V0UdGbcRtH3+/wB9PcWJxtxXpXBfDmTrWu35tYdjaIimN67lc9yiiO/VP+s7REyhHJfk1pPLaIz6Mi/l69fxu0ZN+atrW01U1TTRR4N6Y653nq72+yjuzG4kyNX450vhTCmqu1gWqbldqn+/kXe5G3fmKOjt/wAcg9XL7LPJ8X1TicKWZwonqi7mT2yqPDvFO0T620+2vTlNzQ0PmVpd2/pXTxs7H28U4N6Y7Zb37lUTH31M+GPbiEH4W7GvgvG4WsYuv4uRm6zctRN/Moya6O13Jjri3TE9HaJ7nSid++oXgy1mco+yNxdJqyKq7VvOpwLtfci9j3uj0aqo9iuivbw0+sDdwAAAAAAAAAAAAAAAAAAADB/NjQOZGs8b8TWPGni/P0fx2ya8a34mybtjodtr6E0RtNO3RnqmOrbuN4APzm0/hLmXp1qq1p/D/GOLbqnpTRYwsmiJnw7RS7XjFzX9KuOfi+X9D9DwH54eMXNf0q45+L5f0LE7H3SeYONze0G9xFp/FdnS6fFHbq86zkU2Y/8AR7kU9Ka46P3222/f2bLAAAAAAAAAB5uva7pPD2DOZrmo4mn40f8AtMm7FETPgjfuz60dai+OOyi4c0ztljhTByNZyI6ov3N7FiPXjeOnV7G0eyDQyC8b81+DeC+2W9Z1qxOZR/8Ac8b/AG17fwTTT97/AM0xDG3FvOPj/jvKpwfHG/YtZNcWren6XRNuLlVU7RR5neuveZiNpmUi4K7GvjPXpt3ta8T6DiVdczkz2y9Metbpn/KqaZBpTk3zZxuaGdxBTgaZewcPTO0Rbrv3IquXe2ds3maY6qdu1x1bz3e6s1XvKDlXpPLHCzrel5eXmZOf2ucm9kTTETNHS6PRpiPMx5urvzPrrCAAAAAAAY87KjgfiDROPL/H+l3LtWBkV2Kpv4+9NzCu0W6LdPSmO5E9CJirwztO3VvsNxZmLYzcS9i5lm3fxr1E27lq5TFVNdMxtMTE92JBSPY/c78fjaxa0PiS5bxuJbdO1FfVTRmxEd2nvRX4ae/3Y78Rb3E/EOlcL6Nf1XXs21hYNmPNXLk92e9TTHdqqnvRHXLHnPzktmcB51XEnCUX69A7ZFyYt1T23T69946+70N+5V3Y7k96ZrzN1vjDmzxNpOmahqNeo59fRxsW3euU2rdM7dc96nedt5nuz6/VAJxzl55azzAyK9E4ct5GBoNyrtcWaP8At8zedoivbvT/AII9vfq2sLkF2PuRp+dp/FHG3TsZWPcoycPTaKtqqK6Ziqmu7Md+JiJ6Ee336Vjcl+SWjcvbNvOzO16lxHNPmsuqnzFjfu02onueDpT1z60TstsAAAAAAHR1nV9O0TBrzNYz8XBxKe7dybtNun2N5nu+so/jjsneFtI7ZY4axsjXcqOqLnXYsRP/ABVR0p9qnafCpDsr8XVaOcGrZGbZzY02uLEYdy7TV2qY7Rb6UW5nq++irfbv7o3yoyOXNjPieYuHrF+Ol5ice5HieI/36adrnvZn2Ae5xJzi5j8wsydO06/lWKL3VTgaLaqpqqjwTNO9dXr9e3rPW4M7GvjPXqqMjXKsfQsaud5nIq7bfmJ78W6Z7vrVVUy1Xy01HgTK0uLXL69o8Y0RE1WcKmmi5Hr10bRXv69UbpoD8/bvB2Fwx2Quk8K1V+OODY1jBsXJyLcTF6muq1NUVU9zaelMbeBv3Fx7OJj27GLZt2LFuOjRbt0xTTTHgiI6oYp47/8AXBxv1/pv9BtsAAAAAAACZimJmqYiI65mQBVvHXPXgfhHtlmrUvHTPp6vE2nbXZifBVXv0I9eN9/WZ5417JPjDiK7OHwzYtaJj3J6FMWI7dk1797pzG0T/wANMT64Ne8U8V6Dwph+KuItWxNPtTG9PbrkRVX/AMNP31U+tESoDjrsqMDG7Zj8FaTXmXI6ozM/e3b9mLcT0qo9mafYVfwvyN5h8eZnjjrlN7At3p6VeZrFyqb1fsUTvXM/8W0euv7gXscODOHe139You6/m09c1ZfmbMT61qOqY9aqagZrydV5oc5cyqxbnU9Ux5q2mxj09pxLfg6W21EezVO/rrR4F7Fa9X2vI421iLVPdnD07zVXsVXao2j2Ipn2WqcPFx8LGt42HYtY+Pbjo0WrVEUU0x4IiOqHMAAAAAAAACtOyH41v8D8s83N0+5NvUsuunCxbkd23XXEzNcevFNNUx6+zNHILknXzGt39b1/KyMXQ7d2bdPapjtuVcjrq2mYnamN+urad53iO/MWt2bVq7PA+gXaYntNOozTV/xTaq2/lUnHYv5GNf5I8PU4s072e327tMf3a+3VzO/rzExPtwCfcJ8PYHCvD2Fomj0V28DEpmm1TXXNdURNU1TvM93rmX84t4ewOK+Hc3RNYorrwMumKbtNuuaKtoqiqNpjudcQ9cBhHnNy31Dk3xVpmr8PZ+RVp9y72zCyp27bYu0dfQrmI2nq64naImN426pbJ5a8UW+M+BdG1+3TTRVmWIqu0U9yi5TM010x60VU1besqbs0MnHt8stNx7s0zk3dUt1Wqe/tTbudKY92I/5oe52Jlu7RyV0yq7v0LmRkVW9/8PbJj+cVAuIAAAB5nFGk06/wzq+j3Ls2aNRw72JVdpp3miLlE0dKI7+2+70wGF+Ouxy4z4c7Zf0m1b1/Bp6+nhxteiPXtT17+tTNSLcIcb08J5PiHiPgvQNYs2Z6Nyzn6fRayaPW7ZFO+/8AxRU/RFG+MOBuGuMcftXEmj4mbMRtTdqp6N2iP925G1Ue1IKV4F4x5GcU9rs5PDmh6Ln1dXadQwbVFEz61zbo7ezMT6y27XLLgG7bpuWuEuH67dUdKmqnCtzEx4YnZRfHXYrRPbMjgjWNu/GHqP8AKm7THuRNPsyqi3lc0eTGZFFU6npWN0uqi5HbsO7Prd23Mz63X7ANm/cu4E9R+g/Ebf0H3LuBPUfoPxG39CkeBeypxb3a8fjbSKsevuTmaf5qj2Zt1TvEexM+w0Bwnxjw9xdi+KOG9XxM+iI3qptV+bo/4qJ2qp9uIB7OFi2MHDsYmHZt2MWxbptWrVumKabdFMbU0xEdyIiIjZzAAAA83ifVqNA4a1bWLtqq9b0/EvZdVumdpri3RNcxE+GdnpOhxBpVjXdB1LSMyq5TjZ+Ncxbs25iKoouUzTMxMxMRO0zt1SDPPlsdG9TGo/GKPoPLY6N6mNR+MUfQ9zyrXAvo7iD4za+yfF3sXuArNqu7d1DXqLdFM1VVVZVqIpiO7Mz2oHjeWx0b1Maj8Yo+g8tjo3qY1H4xR9CkOEeXuJzG5mZWjcE1ZWNw9Yma6szNqi5XTZpnbpzERTHSqnuU+v1z1TLRNHYs8DxRTFWfxBVVEdc+KLUbz8GDxfLY6N6mNR+MUfQeWx0b1Maj8Yo+h7nlWuBfR3EHxm19kqrnt2P9vgvQquIOFcrKzNMsbRl2MmaartqJnaLkVUxETTvMbxtvHd6432DQnJnmzhc0PHjxDpmRgeNvael265TX0+2dPbbbwdrn3VlKN7E3G4Wq4JytT4ax7+NqGRXbsapZu35udG7biqaZp37lMxcmY9nbr2XkAAAAA4MzLxsGxN7NyLOPZidpuXa4op39mXOzf2X/AAjxTxHHD2RoGBmalgY0Xab2PiUTcqouVTTtXNEdc7xExvtO23e3Bo+iqmuimuiqKqao3iYneJh/Vcdj3omtcPcqNH0/iSi5azqO2VRYuTvVZt1VzNNE+Cdp3272+3eZZ5jcrOPtQ5hcUZuBw5qV7DydUyr1m5REdGuiq9VNNUdfcmJiQbtH54fcg5j+pfVfcj6T7kHMf1L6r7kfSD9Dx+eH3IOY/qX1X3I+lYnY+8uONdB5vaDqWt6DqGJp9jxR229diOjT0se5TG/X35mI9sGywAAAAAHjca6te0Hg3XtXxaLdzI0/AyMu3Rc36NVVu3VVETtMTtvHhey+L9m3kWLlm/bou2blM0V0V0xVTVTMbTExPdiYB+fXFvO7j3ibp0ZOu3sLGq/9hp8eJ6Yjwb0+amPZqlJOVfI+nj2KcvL4y0eiK/N142Jd8U5UeHp0zMdGfX62juLuQPAHEfTuU6VOlZNX/ttNr7Tt/wAm00f+FS/FHYta/p1ycnhHXMbO6E9Ki3kROPejwdGqN6Zn156ILn4Q5A8A8OdC5Xpc6tlU/wDttSq7bHwe0Uf+FaeNj2cWxRYxbNuzYojai3bpimmmPBER1QxNTxrzo5W1Rb1ujUrmFbnbbU7XiqxPrReiZn2orWJwj2VmnX+ha4s0K/iV9ycjBri7R7M0VbTEexNQNMiN8Ecc8Ocb4l7I4Y1O1nUWOj26mKaqK7XS326VNURMb9GfZ2lJAAAAAAAB83blFm1Xcu100W6ImqqqqdopiO7Mz3oZw5ndk7gaVlXtP4Hw7WqX7czTVn5EzGPEx/gpjaa49feI8G8A0Lq+l4Gs4F3B1bDx83DuxtXZyLcV0VezEqj1vsa+X2pX6rmPj6jpnSneacPK8z7UXIr2Zn1Xn5zH1G7VVPENWNRM7xbxse1bin2+jv7sy6FrnTzEtVdKnivPmf8Ae6FUe5MA03gdi/wFi3qa79/XMymJ/wCzv5VEUz7yimf81s8J8KaFwjgThcN6XjafjztNUWqfNVzHfqqneqqfXmZZA4T7JzjPS79Ea9bwtbxd/N9O3Fi7t61VERTHt0y1Lyx5lcP8xdMqyNDv1UZVqI8UYV7am9Z9eY79Pgqjq9ieoE1AAAAAAABU/ZKcbatwJwHh6joXiab+RqFGJcjItdsom3Vau1TG3s0QxNw/xhrHDfEteucOZEaXmVVTM0Y0bWujM7zRNE7xNH+7O8dUeCH6S6ppen6tj02NVwcXNsU1dOm3k2ablMVbTG8RVExvtM9fry8zyFcK+prRPiFr6oMX+WP5jemeH8St/QeWP5jemeH8St/Q2h5CuFfU1onxC19U8hXCvqa0T4ha+qDF/lj+Y3pnh/Erf0NZ8jOJNS4u5WaJrmt3aLuoZXb+210URRE9G/cojqjqjqph7vkK4V9TWifELX1Xr4GFi6diW8XT8axi4tvfoWbFuKKKd5mZ2pjqjrmZ9sHYAAAAAB4vDfFGk8R3NTtaVl03cjTcu7hZdmequ1cormmd48E9GZie5Me3Ee0wjzCyOLuU/O7WdcxYuYdWdn5GZj1z5qzl2Ll2a+jV3qo2mImO7E9fV1S1byg5paPzJ0bt2HMY2rWKY8V4FdW9duf8VP8Aiome5PtTtILBeBrPBnDGuXpvaxw9pGdenu3cjDt11++mN3vgIrgcueC9PvRdw+FNDtXaZ3prjBtzVHsTMbw9jiDW9L4a0a9qWtZlnB0/Hp3quXJ2iPBER358ER1z3kX5qcz9A5caX27Vrvb9Qu0zONgWao7benw/7tO/dqn2t56mLeLOK+MedHF1jGi1ey7tdcxh6bixParEd+fB3O7XV7sR1QG1uVHMDF5j6Pqeq6di3cfCxtQrwrPbZ83dppt26unMR97vNc9XX3ITZW/IPl/lcuOBZ0rUcq1k5uTlVZl7tUeYt1VUUU9CJn77aKI69o65lZAAAAAAAAAAAAAAAAAAAAAAAAAAAAAAAAAAAAAAAAAAAAAKq5ocjeFuP87I1TI8Vafrd6KYrzMeveK+jTFNPToq3idoiI6ujPV3WcuLux9484OyvHDh2qdWs2Z6VvI02qbeRR6/a9+lv/wTU3EAxBwf2RHHHCeR4h4jtxrNizPQrs51M2smjbvds233/wCOKpaD4F7IHgjintdnJzatFz6urtOobUUTPrXPvfdmJ9ZOOMeBeGeMsftXEmj4ubMRtTdqp6N2iP8AduU7VR7Us98dditH+0yOCNY9eMPUf5U3aY9yJp9mQamtXKLtum5arprt1R0qaqZ3iY8MS+mALeXzR5MZkW6p1PSsbpdVFyO3Yd2fW7tuZn1uv2FwcC9lTi3u14/G2kVY9fcnM0/zdHszbqneI9iavYBp8eHwlxboHF+DVl8N6rjahZp26faqvNW9+5FdM7VUzO092I7j3AAAAAAAZ/7LPmRmcLaHh8O6HkVY+o6pRVXfv252rtY8dW1M96ap3jfvRTV4Vf8AYt8rOJKOKtE45zLdjF0e3F6q3TermL1+mu1XRFVNMR97vVE7zMbx1xv1PD7LmZvc6LFrKqmmxTg49ETv3KJqrmf85qbYxbFrFxrOPjW6bdi1RFu3RTG0U0xG0RHrbApXsruO8jhPgazpel36rOpa1XVZi5RO1VuxTEdsmJ70z0qafYqnvwoHlr2PvEnG/DVvXIzMLTMO/EzjRkRVNd6InbpbRHmaZnuT3Z7u220z6nZT593innbi6DhVdOrFtWMC3THXHbbk9Kfb/wBpTH/K2bpGn2NJ0nC07Dp6GNiWaLFqnwU00xTEe5AMK8vdY1zknzejTtambGP26jG1KzFW9u7Zq7l2nw7RV0qZ6p7sdW8w3qxh2aluxRzJ0mu3FMX69Ko7Zt34i7ciJn/P3GwNAruV6Dptd/fttWNbmvfu79GNwd8AAAAFSdkxxprfAnAmBqfDeTRj5l3UreNXXXapuRNE2rtUxtVEx3aKesFtjBvljOZHpvjfErP1TyxnMj03xviVn6oN3ZFizk2a7OTat3rNcbVUXKYqpqj14lHbvL/g27c7Zd4S4erud3pVabZmfd6LGfljOZHpvjfErP1TyxnMj03xviVn6oNz6ZpmBpVjtOl4OLhWfyePZpt0+5TEO2wZ5YzmR6b43xKz9V7/AABz74/1jjzhvTM/VMe5h5upY2NeojDtUzVRXdppqjeKd46pnrBtQAAAAAAAEZ5l8M08ZcCa1oNVVNNeZjzTaqq7lN2mYqomfWiqmmWM+TnM7UuTuv6rpesabev4Vy50MvDmroXbF6jeOlTv1b96Y7/V19TeSuuZXJzhLmDkxmavjX8bUoiKZzcKuLdyuI7kVbxNNXszG/e3B4PZT8JX+KeV13IwLVVzM0m7GdTRTHmqrcUzFyI/5Z6X/Kpjsf8AnzhcFcPRw5xVj5V3T7NdVeJk41MV1WoqneqiqmZjq3mZiY6+uY2bJiIinbvbbKL487GrhbiLUrufo+VkaFfvVTVctWKKbliZnuzFE7TT7ETt4IgFU9kDz4wuNuHvI5wtjZVrT7tym5l5GTTFFV2KZ6VNFNMTPV0oiZmevqjqXD2JfDGTw/yupy863Vav6vkVZlNFUbTFro000bx68UzVHrVQ87gnsY+F9C1K1m63nZOu12qoqosXLcWrEzH+KmJmavYmdvDEr6ppiimKaYimmI2iIjaIgH9AAAAAAAAAAAAAAAAAAAAAAAAAAAAAAAAAAAAAAAAAAAAAAAAAAAAAAAAAAAAAAAAAAAAAAAAAAAAAAAAAAAAAAAAAAAAAAAAAAAAAAAAAAAAAAAAAAAAAAAAAAAAAAAAAAAAAAAAAAAAAAAAAAAAAAAAAAAAAAAAAAdHXNWwNC0nJ1PV8q1iYGNR07t65O0Ux/wBZ36oiOuZnaHeZd7NvXci1i8N6DZuVU416buZfpifv5p6NNHudKv8Ay8AO5xH2V2k42VXa4f4dys+zTO0X8nIjHir14pimqdvZ2l4XltM31I43x6r6jv8AJbsdtD1XhHT9d4yrysi/qFqnItYlq72q3btVRvR0pjzU1TG092IjfbbvrJ8rty19I73x6/8AXBU/ltM31I43x6r6h5bTN9SON8eq+otjyu3LX0jvfHr/ANc8rty19I73x6/9cFi8IavVr/Cei6xXZixVqOFYy5tRV0oom5bpr6O/f2323es6mj6djaPpOFpmBbm3h4VijGsUTVNXRoopimmN5656ojrl2wAAAAAAAAAAAAAAAAAAAAAAAAAAAAAAU52WlFyrktqM29+jRk49Ve3g7ZEfzmHkdhjcs1cqs6i3Mdto1W72yO/vNu1tPube4tfmNw1RxhwPrWg3KqaZzceqi3VV3Kbkeaoqn1oqimfaYy5HcxcrlFxnqGm8Q41+nTb9ztGfY2/2mPdomYiuI7+28xMd+J7+0A3gPK4b4j0fibTqM7QNSxs/FqiJ6diuJ6O/eqju0z60xEvVABDuYXMjhngLAuXtd1G3GTFO9vCtTFd+7PeiKO9HrztHrgzF2as2Z5kaPFEx26NKo6e3g7dd2/6tfcO9sjh/TO3b9t8S2unv4ehG7C+i0arzz5328jMszTYyL1N3IopnenGxLe3md/Y2p379VXrt8RG0bR3AAAAAAAAZc7KDnJqOm6rd4O4Tyq8W5apjxwzLM7XOlVG8WqKo+96piZmOveduradw0DxDxxwvw7cm1rnEGl4N+O7ZvZNMXPeb9L/J1+FeYXCnFmpXcDh3W8bPzLdqb9dq1FW8URMUzV1xHfqpj22N+Hux94917TJ1TIx8XTbVyib0eON6qi5XG2+80001VRP/ABbS9/sK/wAKeq/qa78/YBs7MysfCxbuTmX7WPjWqZruXbtcUUUUx3ZmZ6oj13JRVTXRTVRVFVNUbxMTvEwrPsh+ENZ405dZWBw/mXLWRZqjIqxKY6s2KY37VM92J32mO9MxG/hipuxB5i5l/Kv8EazeruU27VV7Tqrk+aoin7+z7G3mojvbVR4IgNTAAAAAAAAAAAAAAAAAAAAAAAAAAAAAAAAAAAAAAAAAAAAM8dl5wXxHxZicNX+G9KyNRt4HirxRTYmJrp6faujtRv0qt+hV3Inueu0OA/L29h5Gj6nTZ1rTci1Xbne5i5FNVmuY8E7xEwvHlbzL5VaHVap1bgCMPKj/AO+dLxf1/wCLa5tNH/Lu2HrGjaZreLONrGn4efjz/wCzyrNN2n3KolU/FPY48Ba307mFi5WjZFXX0sK9PQ39eivpRt60bAm3CXMngziim3b0HiDT712YiKceqvtV32It17Ve5CYMc8U9ivxFhdO5w3q+DqluOuLd+mce7PrR99TPtzCJ05/OPlZO12rXsLDtdW16nxVixHgiZ6VuPamAbyGRuFOyt1Ox0LXFOg42XR3Jv4NybVcevNFXSiZ9uleHL7nTwbx1qFjTtJzMixqt6KpowsqxNFdXRpmqdpjeidoiZ++7wLJAAAAABGOZ3EGVwrwBreuafbsXMvBx5u26L9MzRM7x3YiYnbr70wyn5arjf0q4b+L3/tmyNW03D1jTcjT9Tx7eVhZFPQu2bkb010+CUO+4/wAvvUlpXwQMLcs+PNT5d8RV6zotjCv5VePVjTTl0VVUdGqaZmdqaqZ38zHfWl5arjf0q4b+L3/tnhdizw7pHE3Mq/g6/p9jPxKdOu3YtXqd6Yqiu3ET7PXPutafcf5fepLSvggZo8tVxv6VcN/F7/2zq6p2T/HedgXsa1j6Jg13KZpi/jY9ztlG/fp6dyqN/aah+4/y+9SWlfBOXH5TcA492m5b4R0eao646eNTXHuTvAM6dhpwnqGRxbncU37NyjTMfGrxrV2qNou3q5jeKZ7+1MTv68w2E48bHs4uPbsY1q3ZsW46NFu3TFNNMeCIjqiHIAAAAAr3VOc/L/S9Ty9Pz+I7NnMxL1di9bmxemaK6Kppqp3ijbqmJjqWEypxn2M2va9xhrusWNd0u1Z1DPv5dFuui50qablyqqInaO7G4Lf+7ty19VNj4ve+ozdzp4h4bxuZGBx7y24gxsjUJvUXcjFi1comm7TG3T81TETTVEbVRvvvv3d529ryqHEfqh0j3lz6DyqHEfqh0j3lz6AXBwp2RPAmraLYydW1GdHz5ja9iX7VyvoVd/o1U0zFVPgnqnwxD1/u7ctfVTY+L3vqKI8qhxH6odI95c+g8qhxH6odI95c+gF7/d25a+qmx8XvfUenw1zY4I4m1rG0jQ9es5eo5HS7VZps3aZq6NM1T11UxHVTTM93vM6+VQ4j9UOke8ufQmPKHsfNa4H5iaTxFm6zp2Tj4fbulas01xVV07NdEbbxt3aon2gaSAAAAABVes8/OANG1jO0zP1LJozMK/cxr1MYlyqKa6KppqjeI2nriet0/LHcuPTXK+JXfoQfi3sYL3EHFetazHFluxGo5t7Li1OnzV2vtlyqvo79sjfbfbfaHk+VJv8Aqyt/u2ftQQjnXxdwtm8eYHG/LrV7tGs03aK8izXjV2/9pR97diZjad4iIqpnu+vvK7eFOya4OztFsXeIfFWl6nEdG9ZpsVXaJq/xUVU7+ZnwTtMev3ZhPlSb/qyt/u2ftTypN/1ZW/3bP2oLO8sdy49Ncr4ld+g8sdy49Ncr4ld+hWPlSb/qyt/u2ftTypN/1ZW/3bP2oLm4Q51cE8W8RYmiaHqGRe1DK6faqK8W5RE9GiqueuY2jqplZDPvKvsd7vAvHml8R18S0Z1OF23/ANHjCm30+nart/fdsnbbp79zvNBAAAAAAAAAAAAAAAAAAAAAAAAAAAAAAAAAAAAAAAAAAAAAg3OrjOeA+XWp6zY6M520WMSKo3ib1fVTO3f2jerbv9FkXkvyn1Pmzqudquq517H0m3enxVmz5u7kXZ81NNO/V0uveap323jqndc/ZtXrlPBHD9imZ7VXqM11ezTaqiPlSnXYxYlnF5JcOzYiN70XrtyqP71U3q46/aiI9oHscveVXCfAGRVlcPYFyjPrszYuZV6/XcuV0TMTMTEz0Y66YnqiO4nQA6+o4ePqOn5ODm2ovYuTaqs3rc77V0VRMVR1eGJlQHMPsYuHtQwb2RwXdvaVqNNM1W8e7dqu49yf8MzVvVTv4d5iPA0OAxh2LXGOocI8xb3BmsdstYefdrsVY93/AO75dG8e1M9GaJjvz0fA2exBzlt06P2UtORhRFFXjhgZURT3q5i1M+7MTPttvgAAAAAAPK4g4i0bh3G8Ua9quFp1nbeKsm9Tb6XsRM7zPrQ9VjXsl+WfGOo8ytZ4j03RMrP0jJiz2u5i7Xao6Fmiire3TM1R10z3tgWnxb2TnBuk9O3odnN1zIjuTbo7RZ39euuOl7lMqi1fsguY/GOZOBwlg04M19VNrTsacm/MevVMT7sUwrDgXVuH+HdZrnjHhSvWqKKtu015VePNqY8NMRtV7Etd8uOdHK69h28HSq8fhnfb/wBFyManGo38PTp3o9uZiQUlpfIjmbxzl0Z3F2dVh01dfbdUyqr97af8NETMx7EzSubl72OPC/CupYOqZ2ZnatqmHdov2q66u02qLlExVTVFFPX1TETtNUx6y6cPKx83GoyMO/ayMeuN6LtquK6ao9aY6pcwAAAAAAAAAAAAAAAAAAAACjOyj5oZnBGh4mj6Be7TrWp01VTfp++x7MdU1U+CqqZ2ie9tVPd2XmxJ2XNVeXzox8e9XNNqnBx7VMz3qZqrmZ92qQQ/hPlJx5x3h1azp+m3L2NfqmqMvMv02+3Tv1zE1T0quvv7beuj2k8Ea1qvHdfB+HZtVa3RkX8abdV2Ip6dqKprjpdz+5V7L9JcDEsafg4+Hh26bWNj26bVq3T3KaKY2iI9iIYx4BrjE7MbKm7MRFWt6nEb/wC/TfiPlQCO6l2PPMTAwL+VVpFm/TapmubePk0V3Koju9GmJ3mfWjr8CKcseBs/jrimnR9Oy8DEzKI7b0cy5VR0opnzUUxFMzNUR17ez4JfpExV2SOHPAHPPB4h0DaxeyaLWqRTT1R26K6qa/aq6O8+HpSDao4cLIozMOxk2t+13rdNynfwTG8fzcwAAAAAAAAAAAAAAAAAAPi/etY9mu9fuUWrVEdKquuqKaaY8MzPcU/x12Q/BPDPbLGBk167n09Xa8HabUT692fM7f8AD0vYeL2adVVPKvTIpqmIq1i1FURPdjtN+dp9uIYst1RRcpqqopriJ3mmrfar1p22kF18W8/uPuNMrxv0CKtKtXp6NvG0yiqvIr9btn32/wDwxS5uDex0434pvxm8RXKdFsXZ6dd3Nqm7kV79/tcTvv8A8U0y8HhLndrfCGL2jhvQeGcCmY2qrt4Vc3K/+Kua5qq9uZSDy0HHv5HRPitf1waC4F5AcD8LdrvX8GrWs+nr7fqO1dMT/u2/vI9uJmPCtm3RRat00W6aaKKY2pppjaIjwRDEnloOPfyOifFa/rnloOPfyOifFa/rg26MfcC9kZxrrnG3D2k5tnR4xc/UcfFuzbxqoq6Fdymmraen1TtMtggAAAAKi7JzgzXOOOAsDTeGcOnLzLWp28iuibtFva3Fq7TM71TEd2unq9dboDA/leOZfpBb+P4/1zyvHMv0gt/H8f67fADA/leOZfpBb+P4/wBc8rxzL9ILfx/H+u3DxTxJo/CukXdT4gz7ODh2/wC/cnrqn/DTEddVXrREyyDzf7IrV+J+36Zwh27SNHq3pqv77ZN+PZj/ALOPWjr9fr2BTXFXDufwvq1zTNXjGpzbX/aW7GTbv9rnwVTRMxE+tvvCScj9E1PWeaPDNWl4V/Kow9SxsrJqt0702bVF2mqquqe5EbRPd7vcjrTvlD2POtcWzZ1Timb2j6LVtXTRVTtk5Ef7tM/eRP8Aiq9qJ33bB4S4W0bhHSLemcO4FnCxKOuYojzVc/4q6p66p9eZB7QAAAAAAAIrzH4D0XmDoFWl69ZmYpma7GRb6rtivb76mf5xPVPuMk8ZdjVxro2Tcq0OnH13C33ors3KbV2I/wB6iuY6/wDhmpuAB+d9PKPmPXPaPIvq3R/wzG1PuzOyfcC9jHxTquVau8V3bGiYETE10U3Kb2RVHgpimZpj2Znq8EtpAPF4P4Y0rg/QMbR9BxacfCsR3O7VXVPdrqnv1T4f+kQ9pmfl/wA4OLNb5/zwnn5GLVo3i7OsdCnHppr6Fqi7NHmu73aKWmAAAAAH54cJcqeO+O78ZeHpWVNm9PSqz8+qbVurf+90q+uv/liX6HgM1cE9ivpeJ2u/xjq97ULsdc4uFHarXsTXPmqo9jor44V4Q4e4Txu0cOaPh6fRMbVVWbcdOv8A4q581V7cy90AAAAAAAAAAAAAAAAAAAAAAAAAYe4/v2+HeyxnO1SYoxbWsYuTXcr7lNuqLdXS9iIn/JuFnvso+UmbxfascS8M2Jv6viWu05OLR99kWomZiafDXTvPV3ZierriIkNBVXKKbc3Kq6YtxHSmqZ6ojw7+Bh3gq590nsorepUxN3Dq1OvOiqY6os2Ou3v7VFuPbQe5xvx5RpM8J3dX1mnF6PiecCrpdPo9zte23T226uj3NurZpzsVOV2bwjp2XxFxFjVY2r6hbizZx7kbV2LG8TPSjvVVTETt3opjvzMQGgGHubeRRxB2UtNnTaouTGpYWHFVP+OntdNXuVbx7S2+yk5ocScEZem6Tw3ex8WjPxa7lzIm30r1ExV0fMTM7R1d/bf10M7FLljqGbxDRxzxBYu28Ox0qsGL8T0sm7VExN3r7tMRM7T36piY7kg1yAAAAAAAAAAAAAAAAAAAAzF2RHPjUtB17I4X4LuW7GRjbU5mfNMV1U1zG/a7cTvEbRPXMxvv1RttvOnWD+XWhY/GHZJ3cPXrcX7Fep5mTkWrnXFyaJuV9GY78TVEbx4NwR2zrXNHiCjxXi5/GOoWqp3i5j3Mmuj2uj1R7T77VzY/J8c+9y36G26KLVum3bppoopiKaaaY2iIjuREPoH54dq5sfk+Ofe5axOx9t8wqeb2gzxFRxXGl/8ApHbpzoyO0/2e50el0/M/fbbb9/ZssAAAAAABW/MbnPwhwFlXsHVMu7k6taiJqwcS307lO8RMdKZ2pp3iYnrnfad9mduNuyd4p1iqvH4XxMfRMerzMXNov5E+3MdGPap3jwvX7I/k9xhrHH2r8U6HgU6lp+XFmYtY1e9+30LNFud6J2meuiduj0uqVXctuYep8rtXuU3OHdMyb9Ff+0pzsToZVrwxTc26VPsTvHrA9PROVPMzmRnRqGoY2b0bvdz9ZvVURt60Vb1zHg6NMwu3grsWtAwO13+LNSydWvR1zj4/+ws+xMxM11ezE0+w9zgvslOC9d7XZ1icjQcurqmMmO2WZn1rlMf51RSuXTdRwtUw6MvTMvHzMWv729j3KblFXsVRMwDD+v6RgaD2Vem6Zo+LbxMDG13TqbVm397TG9mf5zM+23UxJx3/AOuDjfr/AE3+g22AAAAAAAy5zp59cWcF8zNZ0DSMfSK8HD7T2urIsV1Vz07Nuud5iuI7tU95qNGNZ5f8I63qV7UNX4c0vNzr23bL9/Hprrr2pimN5mO9ERHtAyZ5aPjv0JoPxa59oeWj479CaD8WufaNTfcq4C9SGifFKPoPuVcBepDRPilH0Ayte7J/ji9artXsHh+5arpmmqirEuTFUT1TEx2zrhTGpahOXq13Px8bH0+qu522m1hxVRbtVd3zETMzHX193q72z9EPuVcBepDRPilH0H3KuAvUhonxSj6AZP0vsmOPcDTsfErjSsyqzRFHb8nHrqu3Nu/VMVxEz6+yS8DdkfxprnGvD+k5mLotOLn6hj4t2bePciqKK7lNM7TNydp2me80X9yrgL1IaJ8Uo+hzYPLTgrAzcfMwuFtHsZWPcpu2rtvFpiqiumd6aonbqmJiJBLgAAAAAcGdh4uoYtzFz8azk41yNq7V6iK6Ko8ExPVKmeOOxu4M4g7Ze0em9oGbV174vm7Mz69qruR61M0rtAYV4u5AcfcIZHi3R7U6tZsz0qMjS65i9R4J7X1V7/8AD0vZfHCfP/j/AISv+I9UyPHWzano14+qUTN2nwx0+qvf/i39hu1G+L+BuGeMbHa+I9GxM2dtqbtVHRu0R/u3Kdqo9qQYbq41xuJOfelcXZtqnTMW7q+FkXqa7nTps026rcVTNW0bxHQme437pepYOrYdGXpeZjZuLX97ex7tNyir2JiZhmfjjsVbNztmRwVrNVqruxiajHSp9iLlMbx7dM+ypPU+GeYvKjPqy6rGraPtO3izEuTNmvwRNdEzTP8Aw1e4D9DxRXYtcyeIeP8AC1+xxNex8i5pniftV+i1Fuuvtnbd+nt5mdu1xttEd2e6vUAAAABVnZQVVUci+JpoqmmdsaN4nbqnJtRMe4tN09X0zA1nT7uBq2Hj5uFd27ZYyLcXKK9piqN6Z6p2mIn2YB+XKyeCubmpcF2qY4d4f4axr0RtOTViV3L1Xh3uVVzV7UTt6zbX3MeBfUfw/wDu+19U+5jwL6j+H/3fa+qDKPloOPfyOifFa/rnloOPfyOifFa/rtXfcx4F9R/D/wC77X1T7mPAvqP4f/d9r6oMo+Wg49/I6J8Vr+ueWg49/I6J8Vr+u1d9zHgX1H8P/u+19U+5jwL6j+H/AN32vqgl4AAAAAAAIbze4Lo494B1LQ+lTbya4i7i3Ku5Rep66d/Wnrpn1qpY25a8x+JuS/EOoaVm4FVzF7btm6ZkTNE01x1dOirr6NW23XtMTG3d6pjfaG8weWvC3HtmmOItNpuZNFPRt5dme137ceCKo7setVvHrArjTOyi4HybNM5uLrOHd281TVYoriJ9aaauuPahw612UvB2Lj1Tpen6vn5G3maardFmiZ9eqapmPapl42o9ibpNy9VOm8U52Pa71N/FovTHtxNP8nNpPYoaFZvU1atxHqOXbid5ox7NFjf256YKQ4h17iznzzAwsa3j0zcne3jYtrftOJamY6VdU+5NVU93aIjvQ3Rwbw/jcK8K6XoeDO9jBsU2YqmNprmPvqp9eZ3n23U4I4H4d4I0+rE4a021iU17dsuddV27Md+queufY7kd6ISQAAAAAAAEa4x474Z4Nx+28Sazi4VW29Nmauldrj/dt071T7O2wJK62pzhxgX51OceMLoT27xR0e19Hv8AS6XVt7LL/HXZUzPbMfgjR9u9GZqP86bVM+5M1ezCqbWFzR5zZlN2uNT1XH6XVcuz2nDtT39u5bifY6wS/nrVyXnxR5GIyJ1zr2nRdoxOl/vdLzG35tRmh+Oc6rj+MXi3xy6X+x8R9Lt3S/3ej17+w1LwL2K2JZ7XkcbavVk192cPT/MUexNyqN5j2Ip9loDhPg/h7hHE8T8OaRiafRMbVVWqPN1/8Vc71Ve3Mg/vAfi/yDcO+PPb/HTxuxvFfb9+2du7VT0+nv19Lpb7+u90AAAAAEJ525N7E5ScW3caZi543XaN47sRVT0Zn3JlNnR17S8fW9E1DSs2JnFzce5jXYju9GumaZ29faQZl7B27jRTxfa8zGXM4tXX3ZojtsdXrRM9fsw1Q/PWK+KuRfMy52uO15mPM0xNdMzZzceZ7vr01bR3J3iY70w0Rw32UvCebjURr2n6lpmVt5vtdEX7W/rVRMVf+EGgkW5q3Ma1yy4rrzuj4n8a8mKul397VURHs77beur7M7Jbl7j2Zrs5GpZVUR/2drDmKp99NMf5qB51c9NS5iYvjLpOHXpuh1VxNdqauneyZid6enMdURE7T0Y36+/PVsE07B/JvU6vxXjRM9orsWLkx3oqiquI/wAqp9xrRS3Yt8u8vgng3IztZszY1fWKqLtyzVG1Vm1TE9CmqO9V5qqZjvbxE9cLpAAAAAV9zV5qaPy0ydGo13Ezr1nU+3dG5i001Tb7X0N94mY6p7ZHc8CwVac6uU2JzRx9LjJ1TI06/p3be0127UXKau2dDfpUzMTP/Zx3JjuyDn4c50cv+IOjTicSYePdq/8AZZu+NMT4N64iJn2JlYGPftZNmi9jXbd21XG9NduqKqZj1phjLiHsWuLsHpV6NqGl6pbjuUzVVYuT7VUTT/4kFvcHcz+AL1V6zpvEOl9Gd6r+BVXVR7ddqZp92QfoWMIcO9kVzC0WqLeVnY2qW6OrtefjxMx/zUdGrf2ZlaXDnZYYFzo0cScN5Nif713BvU3Yn/kq6O3vpBp0Vrw5zx5e690abHEWPh3qu7bz6Zx5j/mqiKfcmViYeXjZuPTfwsizkWKvvblquK6Z9iY6gcwAAAAAAI9zGs5eRy94os6bReuZ1zS8qjHosRM3Krk2qopinbr6W+223fB9cScZ8N8M0zOv65p2BVEb9rvX6YuT7FH30+1CpuJ+yf4L03p0aNY1HWbsfe1W7fabU/8ANXtV/wCGVH8L9jjx7rtVN7UrGLo9muelNebe6VyfX6FHSnf1qtlx8K9izwxgdC5xFqefq92O7bt7Y1qfWmI3q9yqAVlxN2T/ABdqvTsaFp2naVaueZp8xOTd6+9vV5mfeIZpXKzmJx5qFeoU6Bet+KJ6VeTk2aMK3P8AvRTtTv8A8tMtxcL8DcL8K00xw/oWBg1xG3bbdqJuz7Nyd6p9uUjBTnY6cqNS5ZYutVaxn4mVkan2j/Z40VTTa7X2z+9VEb79s8EdzvrjAAAAAAAGX+zC5iX8OjH4K0m/Vbm/bjI1GuidpmiZ8xa9idpqn1uj3pk5JdjngVaXi63x/auX8i/TF2zpfSmii1TPXE3ZjaZq/wB3qiO5O/civ8qxTxj2W93Gz4i7Z8e6rddFXXFVGP1dGfWmLWzcAPI0nhnQtHs02tK0bTcK3TG0U4+NRR/KHfu4OJeomi9i2LlE92mq3Ew7ACuON+S/BHFuLcpyNGx8DMqiejmafRFi5TPhmIjo1f8ANEsia9o/EvIfmdi3rN7p12Z7djZFMTTbzLEztNNUev3Kqe9PXHel+gSh+zG0Szn8sLGqTRHinTMyiqmvvxRc8xVT7Ez0J/5YBcnC2t4vEvDmm6zp874udYpv0RPdp3jrpn14neJ9eHqKS7EDUbmdyft2LlUzGDn38ajee5E9G5/O5K7QAAAAcGoZMYeBk5VVFVcWLVVyaae7V0Ymdo9xl7lF2QPE/FPNDB0jV8XBnTNSuV26Ldi3MV4/mZqpmKt/Ndzad/Z6mqEQ4f5acHcO8QXdb0XQMTE1O50v9tR0p6HS7vQpmejRvvMeZiOqdgeB2QfMDU+XHBmFq+i42FkZF/UKMSqjLpqqoimq3cqmY6NVM770R3/Cz75avjP0o4d+Bvfatc8UcM6NxVp9vB4i0+xqGJbuxeptXomYiuImIq9naqqPbRf7jfLz1J6b72fpBm7y1fGfpRw78De+1PLV8Z+lHDvwN77VpH7jfLz1J6b72fpPuN8vPUnpvvZ+kGbvLV8Z+lHDvwN77Vpzk3xXm8b8t9I4h1Szj2czM7d07ePFUW46F6uiNoqmZ7lMd/uup9xvl56k9N97P0pfoOjadw/pNjTNFxLWHgWOl2qxajamnpVTVO3szMz7YPQAAAAABHuO+DtG444fvaRr+NF7Hr81Rcp6rlmvvV0Vd6Y9ye5O8dTD3HPBvFfJLjTGzcPJu0W6bk1YGqWI2oux36ao7kTt1VUTvEx4YfoE8vifh/TOKNEydJ1zEt5eDkU7V26+9Peqie7FUd6Y64BXfI7nJpvMbApw8vteDxJZo3vYm/mb0R3blrfux4ae7Hrx1o7zv7IDT+EvFGjcJ1WdR1+N6Ll776xiT39/8dcf4Y6onu9zZn/nJyo1rlZrNOdgXsi/olyv/wBF1C1M012pn+5cmPvatu/3Ku934jrcgOBNF4/4y8Qa/q1OJatU9tpxKZmm7mbd2miruRtHXP8Ae27kd2YDh4G4H4u5x8UZGXVevXaa7m+bquXvNFv1o/xVbdyiPW7kdba3LLlxoHLvSPEmiY/SybkR4pzbsRN6/Prz3qfBTHVHs7zMl0TSNP0LS8fTdHxLOHg49PRt2bVO1NMf9Z8Mz1zPdd4AAAAAAAAAAAAAAAAAAAAAAAAAAAAAAAAAAAAAAAAAAAAAAAFe8dc4uCuC+2WtT1e3k51HVOHhbXru/gnadqZ/4pgFhPN17XdK4ewas3XNRxNPxY/9pkXYoiZ8Eb92fWjrZH467KDiLVJuY/CWDZ0bHnqi/d2v5E+vG8dGn2Np9lFdB5Vcy+Z2dTqWp28ym3d7ufrN2qmOj/u0zvXMeDoxt7ALl5h9k3w3Yx8jA4a0qrXpriaKruXT2vGmP+GY6VcetMU+yzJb07W+YHEmRc0Dh6irIvVdKcXSsWaLNnf1u5RHrzLVvAvYycLaN2vI4lyL+u5cdc253s48T/w0z0qvbq2nwLx0nS8DR8KjD0nCxsLEo+9s49qm3RHtRGwKb7GDllr3LzB1y/xJ4lt3tU8TzRj2rnbKrXa+2b9OY8zvPbI7kz3F4AAAAAAADMPZmcD5WbY03jDT7NV2nEteI86KY3mi30pqt1+xE1VRM+vSi/CPZRapo3CljTdT0K1qWoY1qLNrMnJm3FcRG1M3KejO8x1bzExv63dbDv2rd+zcs37dFy1cpmiuiuImmqmeqYmJ7sKl1Xsd+XeoahVlxpeRidKrpVWcbJqotzPrU9fRj1o2gFA9jhoGo8wOcd3irV4qu2MG9VqGVemNqasiqZm3THg2q81t3oo9hqbmlzI0flvpWNm63ay73imuq3Zt41EVTVVEb7TMzERHrvf4X4c0jhXSLWl8P4FnBwbczMW7cT1zPdqqmeuqfXmZlEecnLDH5nYOl4mZqd3AtYV+q9M2rUV1XN6dtuuer2dpBkrEr1XnvztsXcixNuxkXaZu26JmacXDtz1xv7Hf6t6qu9u3zERTERTEREdURCIcuOXfD3L3S68Th7FqpuXdpv5V6enevTHc6VW0dUd6IiIjwdcpeAAAAA6Or6RputY1OPrGn4eoY9NcXKbWVYpu0xVETEVRFUTG+0zG/ry7wCNeQHg71J8P/u2z9U8gPB3qT4f/AHbZ+qkrzeIdd0vhzSr2pa7nWMHBtR5q7eq2jfwR35me9EbzIPM8gPB3qT4f/dtn6qqObnGPK3l/RdwrXCvD2qa/EbRhWMCxtanw3auj5n2Our1oid1Zc3+yQ1LXe36XwP27S9MneivOq6sm9H+7+Tj2PNevHceFyj5B6/xxXa1TXqr2kaHcnp9tuU/7fJieveime5E/46urr3iKgQPtOv8AM/i7tejaLizmXvvMTTMSjHs2aN+/0YiIiN/vqp9mWquTPY96ZwhexdZ4muUanr1mqm7aoo37Ri1xO8TT366on+9PVHejeN1scFcHaFwVpFOncOYFvEsdU3K467l2r/FXVPXVPs9zvbQkAAAAAAADwON+LtH4J0C9rHEGVFjFt+ZppiN67tc9yiinv1T/AKztETL32HuyD1zU+Y3OiOGdKmq7ZwsiNMw7G+1M3t4i5XPg81vEz/hogHqcZ9lFxNqGTct8LYWJpGHE+YuXaIv359ed/MR7HRn2Zas5d6jlavwBw1qWo3e3ZuZpuNkX7nRinp112qaqp2iIiN5meqI2QLl3yB4O4WwLNWp4FnXNV6MTdyM2jp2+l34otT5mI8G8TPrrax7NrGsW7GPaotWbVMUUW7dMU00UxG0RER1RER3gcjN3ZIc2OK+X3MDS8Th/Kx4wbunUX7mNfx6a6a65u3KZnfqqjqpiOqqO40i8Hijg7hziq30eItFwNQmKehTcvWYm5RT4Ka/vqe7PcmAVTyd7ITS+NM6xo/EGNRpGtXZimzVTXvYyKv8ADTM9dNU96md9+9O87L0Yl7Ivk1Z5fTja/wAM3L/jLfvdqrtV1TVXi3J3mnaruzTO07TPXEx1zO8NK8geMbvG/LHTdRzbnbNRsTVh5dffquUbean16qZpqn16pBYoAAAAAAAAAAAAAAAAAAAAAAAAAAAAAAAAAAAAAAAAAAAAAAAAAAAAAAAAAAAAAAAAAAAAAAAAAAAAAAAAAAAAAAAAAAAAAAAAAAAAAAAAAAAAAAAAAAAAAAAAAAAAAAAAAAAAAAAAAAAAAAAAAAAAAAAAAAAAAAAAADMXZs8PZF/TOHuILFE1WMWu5iZExG/R6e1VEz629NUb+GYadUR2VfH+Zwho+k6XZ0vS9SwNbt5NvKtZ9uuqNqO1dHo9CunafNzO/diYiY22BYPJXXcTiHlbw3l4NymqLeFaxrtMT/2d23TFFdMx3uuN/YmJ76bPzh5c8y+I+XudfvcOZNFOPf67uJfpm5ZrnvTNO+8THhiYlYnlo+O/Qmg/Frn2gNtDEvlo+O/Qmg/Frn2h5aPjv0JoPxa59oDbQ8TgbVL+ucFcP6tmRbpys/T8fKuxbiYpiuu3TVVtEzO0bzPfe2AAAAAAAAAAAAAAAAAAAhnHfM3hLgaqLXEWr2rOXVT0qcW3TN29Md6ejTEzEevO0PY441yOGuDta1roxXVgYd3IponuVVU0zNMe3O0MF8veCuIecPGmbtmR26qZyc/UMneqKOlPgju1TPcp6u53ogGmLnZR8CUVTFOLr1cf4qcW3t/nch8+Wl4F9BcQfFrX2qP2exN0qLdMXuKc6u535oxaKYn2pqn+bk8qdo3qn1D4vR9IPc8tLwL6C4g+LWvtU95Wc0tC5l+Ofkfsaha8b+1du8V2qaN+2dPo9Ho1Vb/eTv3O8qbyp2jeqfUPi9H0rK5M8psPlf48eItTyM/xy7T0u3W6aOh2vp7bbeHtk+4CywAAAAAFN87+R2m8w6p1TTL1vTeIqaYpm9NO9rJiI6ouRHXvHciqOvbqmJ6trkAfnjrnLHmHwRnVXatH1W1NHczNN6Vyjbw9O33Pb2l0PJ5zCxf9nVxPxRbmOro15t/q92X6OgPzhnizmFrG+PGu8VZsV9U2qcq/XFX/ACxKS8F8iOPOLcum7ladd0nErq3uZep726vXmKJ83VPtRHrw3yAhPKrltovLfQ5wtJpqvZd7arKzbsR2y/VHc9imN52pjub9+d5mbAAAAAAAAw1ytw7PE/ZRVVaxTF2J1PMy6qK+veujtldMe1VETt6zcrDvODTtU5S8944k021/6Pk5VWpYlUx5i5Fc/wC2tT4OuqqmY/w1RPfBtrUv+7sr81X/ACljTsK/wp6p+pbvz9horhLm9wfxpoFy5h6tjYedVZq7Zg5dym1doq6PXERO3Tj16d/a7jOPYZ37ONzP1W5kXbdq34zXfNV1RTH/AG9jvyDa7EHCPQwey7ro07am3Gu5duIp7kRV2yKoj1uuYX7zc568OcH6Tk2NEzsbVuIK6Zps2cauLlu1V/iuVR1REf4d957nVHXFJdiRwvm8QcyMnizOiuvG02Llc36//a5N2Jjb156NVVU+DzPhgGzwAAAAAAAAAAAAAAAAAAAAAAAAAAAAAAAAAAAAAAAAAAAAZ87LbjniTg7H4Zs8M6pc0+nP8VeKJtUUzVV0O09HaqYmadunV3Nu6DQF+9ax7NV3IuUWrVMb1V11RTTEevMoFxFzj4A0DpRm8TYN25T/AOzxKpyat/B/s4nafZ2YuxuFeZXMG9ReqwOIdX6U7038yqvtftXLkxT/AJrA4c7Fvi7P6Net6hpmk257tMVTkXY9qnan/wAQLC4i7KzQMbpUaBoOo59cdUV5NdOPRPrxt05mPZiFY8Q9k7xzqE1U6Xb0zSbf92bVjttftzcmYn3sLe4c7FvhDA6FetZ+p6tcju09KLFqfap81/4lp8OcuODuG+jOjcN6Zj3Kfvb02YuXY/5696v8wYXq0bj/AJlZtOZToubqd2v/AO82sCizRO/huU000+7K6uQXIzi/hfmBpPEvEFODh42HF7pY/b+2Xqprs10Rt0Ymnu1RP3zVQAAAAAAAD+V1U0UVV1zFNNMbzM9yIBB+YXHvCfLXDt5WtVUWsm9ExZxsW1TVfvRHd2jq2j15mI9fd98peYOJzJ4dytY0/Cv4dizl1YnQv1RNVU00UVdLq6o+/wC56zGvifWOevOXIixemjxZdqqpuXI3pxMSierq9anaNureqrvb7tocrOANN5ccNV6NpORlZNq7fnKuXMmaZqm5NNNM7dGI2jaiOrr9kHX5p8zNB5b6XaydaruXcrI3jHw7ERNy7t3Z6+qKY3jeZ/znqU/pXZY6Vez6beqcL5mLhzVtN6zl03qojw9Caaf5qn4r8Xc6uyAv4GHfmnGu5NWJj3NulTZxbW+9cR68RVXt35q2764uNOxi4do4RyZ4Yv6jTrePam5aqv3YrpyKojfoVU7Rtv3ImNtpnvgv3h7W9O4j0bF1XRcq3l4GTT07V2juTHfiYnriYnqmJ64mHosk9hVxRft6zrXC965NWLes+L7FMz1UXKZppriP+KKqZ/5GtgAAAAAdLW8uvA0bPzLVNNVzHx7l2mKu5M00zMb+t1A7qldC57W9W5vXeBY4frtV0Z+Tg+LfFkVRPaen5rodDv8AQ7m/Vupvy1fGPpNw/wDB3vtFU6Px5qOl8zLnG1jGxK9TrzL+bNmumrtPTu9PpRtE77R0526/AD9JBjHy1fGPpNw/8He+0PLV8Y+k3D/wd77QGzlKaPz08W85LnAmToEY8U5t/DjOjM6e80RVNNXQ6EffdGOrpdW/f2Uzf7KnjSuzXTa0rQLVcxtFcWbszT68RNzZ5nY2aLrHGXOezxHlRdvWcO9cz87Lqp2ibtUVbRv3OlNVW+3gifADcgAAAAAA6OvZVzB0PUcuxt22xjXLtHSjeN6aZmN/cYq8s3zA8OkfFJ+sC6+HuembqvOm7wNXomNbx6NRysLxXF+qapi12zaro7bbz0O5v318PzU0vjfVtN5gV8Y43ifx4ryr2ZPSt72+2Xel0vM79zzc7RusjyzfMDw6R8Un6wNxjDnlm+YHh0j4pP1nxf7JfmFds10UXtLs1VRtFyjEjpU+vG8zHuwC7NF546jlc8LnA2ZpWFRhU59/DpyrddU1+YivoTtPVvM00xPsyvpiHsYuFtZ4r5q2eKc2i/cwcG7cysnNuxO16/VFW1MT36pqq6U+CI728NvAAAAAAAAAAAAAAAAAAAAAAAAAAAAAAAAAAAAAAAAAAAAApvsr+Gr3EHKbJyMW3Nd/Sb9Gf0aY3mbcRVTX7UU1zVP/AAoP2IXMfBnRZ4J1XIosZlm7Xc0+a52i9RXPSqtx/vRVNU7d+KuruS01dt0XrVdq7RTXbrpmmqiqN4qie7Ex34Yv53cgtW4a1HI1ngvGvZ+h11TdnHsxNV/D7+20ddVEd6Y3mI7vc3kNpDAnC/PvmDw3ZpxfHWnULFrqi3qNrtsxt3pr6q/dqSyjsquM4p83pHD1U+GLN6P6oNnvM4k13TeGtFydV1vLt4mDj09Ku5cn3IiO/M9yIjrljjUOyi46ybVVGPi6HhzPcrtY1dVUe/rmP8kFm9x/zh163ZquajruVTPVH3tjHie/MRtRbj1+oEn4SvZXNrskMbVIsVU2LufTnV0z19qxrG3Rir/loop9mpu1V/IrlPictNEuVX7lvL17MiPFeTTHmaYjuW6N+voxPf7sz1z3IiLQAAAAAAABTXNHn/oHAevZmhVabqGoavixRNyijo27UdKimuI6czM9yqO5TILH4n4P4d4ps9r4h0XB1Dq2iu9aia6Y/wB2v76n2phTHF/Yt8MZ8XL3DmpZujXeuYt3f/SLMe+mKo9mapVfxN2UPGOo9OjQ8PTtHtT97VFHii7H/NX5mfeo5a0Lm9zQmKsi3r2fiXOuKsy5NjG28NMVTTR72AefxFpHEXKXVf8A9y8Y4Fyua9pnR9S3q9i5a6p9qYmFkcpuyJ4uzOKdD0LX7eDqlnUM2zhzkVW+1XqO2VxR0t6fMztvvt0evwuzwr2KWo3uhd4q1/Hxae7NjAtzdqn1unVtET7Urp4K5GcC8JZWNmYmmXMzUceum5ay827Nyumumd4qimNqImJjeJincFnAAAAAAAAAAAAAAAAAAAAMpdmrwnfnL0bizGtzVY7X4gyqoj7yYqmq3M+z0q439aI77Vrpa3pWDrmk5WmatjW8rByaJt3bNyN4qj/pPfiY64nrgFU9j9zgw+P9PsaNmUX7fEmHidsyZmne3epommibkVeGZqpmYnbrmdt4UJ2QmFn8v+fVHEmDRtRk3rWqYtUx5mqunaLlEz/xUzvHgrjwtBcsOSWn8u+O87XtH1XIvYeRiV4tOFftRNVvpV0V79sieuI6G23R36+6l/MzgDReYegTpmuW6omiZrx8m1tFyxXt3aZ8E9+J6p9mImAimidkDy91DRbedla1Gn3uhvdxL9m5Ny3Vt10x0aZir2ad2WebfFd7nDzWxY0PHuRYuTa03T7dcbVVU9OfNVR3t6q5n1o237ie5/YocQUZk06fxFpV7F36q79u5br2/wCGIqj/ADXDyY5GaRy7yvHTKyZ1XXppmmjIqt9C3YiY2mLdO89cx1TVM77dzbedwtnAxqcPBx8W3MzRYt026ZnwUxtH8nOAAAAAAAPi/dt2LNd6/cot2rdM1V11zEU0xHdmZnuQrLWufXLnSciuxc4hoybtE7T4ksXL1PtV009GfalUHZm8a5tGo6dwhhX67WHNiMzMiidu21TVMUUVetHRmrbuTNUeCEa4A7GfX+JNDxtU1fVcfRbWVRF21ZmzN670JjeJqp3pineOvbeZ8OwLw8sjy59MM34lc+g8sjy59MM34lc+hXHlSK/VpT+6/wD8seVIr9WlP7r/APywLH8sjy59MM34lc+hcjKvlSK/VpT+6/8A8s1UAAAAAADzte0LSeIcOjE13TcPUcai5F2m1lWabtMVxExFURVExvtMxv68vB+5jwL6j+H/AN32vqpeAiH3MeBfUfw/+77X1T7mPAvqP4f/AHfa+ql4CIfcx4F9R/D/AO77X1T7mPAvqP4f/d9r6qXgIth8u+DMHMsZeHwrodjKsXKbtq7bwbdNVuumd4qiYjeJiYid0pAAAAAAHjcXcT6Pwhot3VeIc63h4VE9HpV9c11TEzFNNMddVU7T1R4J8APZUtzf5+6FwT2/TtF7XrOv070zboq/2GPV/wC8rjuzH+Gnr8M0qM5v9kNrXFvb9M4Y7do2iVb01VxVtk5FP+9VH3kT/hp9uZ7jzOUPKDE4mmzqfF+v6fo+jztVTjzl24yb8exM/wCzj16o38Ede4I9/wD31zr4u/8AvOq5vvMfEomfe0U/5zt35an5QcgtC4J7RqOtdr1jX6dqou10/wCxx6v/AHdE92Y/xT1+CKU44WyOBeFdItaZw/qGhYOHb/uW8u3vVP8Aiqmat6qvXmZl6/ks4d9P9I+OW/rA9oeL5LOHfT/SPjlv6z7scTaDkXrdmxrel3b1yqKKKKMu3VVVVM7RERE9cyD1wAAAAAAAAAAAYk5R/wDrb1frTVPm8httiTlH/wCtvV+tNU+byG2wAAAAAAAAAAAAAAAAAAAAAAAAAAAAAAAUx2U/GOv8HcD4N7hq9XiXcvMixey6KYmq3T0KqopiZ7kzMd31pBc4pjsWeMdf4x4Fzb/Et6vLu4mZNizl10xFVynoU1bTMd2Yme768Kr58c5OOeFOa+uaLoWs042m43aO1WpxLNfR6Vi3XPmqqJmfNVTPXPfBrrox0t9o37m7+sC+WF5meqKj4hj/AGZ5YXmZ6oqPiGP9mDcWr8L6FrOoY2dq+j4Gdl41PRs3cmxTcm3G+/melE7db2IiIiIiNojvMC+WF5meqKj4hj/Zvf5fc9OYer8e8NabqGvUXcPM1PGx79vxFYp6Vuu7TTVG8UbxvEz1x1g22AAAAAAAAAAAAAAAAAAAAyBzd0bUeUfPDD4/07Erv6LmZU5FU09yK64mL1qZ701RVXVTM+Hv9GWv2GuYvJ3mDqvH/E+dg8O5N7CytUyr9i5F61EV26rtVVM7TX34mJBsfhTi/QuKtFsapompY+Ri3Y/xxFdue/TXT3aao8EvX8WY3oiz7+H5/fcM5kepbJ+Gs/XPuGcyPUtk/D2frg/QHxZjeiLPv4fVGTYuVRTbvWqqp7kU1RMvz8+4ZzI9S2T8PZ+usLkByp424a5t6Dq2uaBfxNOx+39tvVXbcxT0se5THVFUz1zVEe2DYwAAAAADwOK+DuHeLcbtHEej4eoUxG1NV2j/AGlEf7tcbVU+1MPfAZk447FbByO2X+C9YrxLk9cYmfHbLfsRcpjpUx7MVeypPVOEuZPKfNrzKbOqaZbpnrzcC5NdiuO90qqOrb1q9vYfoOTETExMRMT1TEg/NnC4zzb/ADL0zi/iGurNy7GfjZmRNFNNFV2LVVHVEREREzFEQ25wVzu4F4s7XbxtYowMyv8A+66jtYr38ETM9CqfWiqZcfHHI3gbi3tl29pVOm51fX4q07azVv4Zp26FXszTv67PvHHYwcT6T2y/wxl4+uY0dcWp2sX4j2Kp6M++iZ8ANoRMVRExMTE9cTAzh2HuNxBpdXF+kcRWtSxfEniSbOJmRXTFrpdv6U0U1dURPRjrju7Q0eAAAAACG83+MaeBOX2qa5TFNWVboi1i0Vdyq9XO1PV34j76Y8FMgj/N7nTw/wAud8OuKtS1yqnpU4NiqI6ETHVNyrr6ET4Npn1tutmXibsjuP8AWL1fiHNxtHx5nqtYdimZ29euvpTv68bOHkvyv1Pm7xFn6rrWbft6XbvdPNzZ67t+7V5qaKJnq6XXvM96Jjq64bB4V5ZcG8LY9FvSOHsCi5TH/b3rUXb0+vNdW9X+ewMLXObPH1yrpVcXazE/7uTVTHuQ7mnc6+Ymn3Irs8VZ1zbvZEUXon2q4l+hluii3TFNummmmO9TG0OrqGlafqVqbeo4GJl256ppv2abkT7UwDLXL7spsqjItYvHWm2rmPVPRnOwaZpro9eq3M7Vf8sx7EtSaJq2BrmlY2paRlWsvByKenavWp3pqj6e9Md2J6pUrzW7HXh3iHT8jL4Rx7Wi61TTNVFu15nGvT/hqo7lG/c3p2iO/Eqo7FfjTP4U5gXeC9Zm5aw8+7XZ7Rd6vE+XRv7nS6M0THfno+AGzgAAAAAAAAAH8ropuUVUV0xVRVG00zG8THgf0B4ugcKaFw9nahl6FpWLp9/P6HinxNR0KbnQ6XRnox5mJ83V1xHXv1vaAAAAAAAAAAAAAAAAAAAAABS/HPZGcG8Majd0/FjL1nLtVTTcnCintVFUd2OnVMbz/wAMTHru12UvFmRwtysyKNPu1WszVL1OBRcpnaqiiqKqq5j/AJaZp9bpKE5CciKOP9Gr17iDOycLSKrlVrHt4sUxdvzTO1VXSqiYppieruTMzE9zbrCxPLY6N6mNR+MUfQeWx0b1Maj8Yo+hSfZEcA6Ty641wtJ0K7mXca9p9GVVVlV011dObl2mYiaaaY22ojveFojyrXAvo7iD4za+yBGc7ss8OmzPiDhPIru97t2ZTREe5RO68OUfFOVxry80niDPsWcfJzYuzVas79CmKbtdEbbzM9ymPbYt5qctY5W8cYFnV6L2qcN5NfbbVy3V2q5dtxMdO3M9yK6d46+5O8T39o29y6wtD0/gjRrHCcTGhzYi7i71zXM01zNe8zMzO8zVMzHe7gJGAAAA8zinV6dA4Y1fWa7M36dOw72XNqKujNcW6Jr6O/e3223em8TjjSr+u8FcQaTh1W6cnP0/IxbU3JmKYruW6qYmZiJmI3mO9IMYcddkXxpxJ2yxpl63oGDV1dDCne9Mevdnr39enootwfwVa4qyPFvEfGehaNZu1dKu7m5tN3Ir37/Qirff/immU78q1x16N4f+M3fsjyrXHXo3h/4zd+yBZHAvCnIvhbtd7I4h0XWs+nr7fqGXbrpif92397HtxM+utq3zR4AtW6bdrizQqKKY2pppyqIiI8ERuy75Vrjr0bw/8Zu/ZHlWuOvRvD/xm79kDUn3VeAvVfonxuj6T7qvAXqv0T43R9LLflWuOvRvD/xm79keVa469G8P/Gbv2QNpYOXj5+Fj5mFeov4uRbpu2rtud6a6Ko3pqie/ExMS5nicD6Vf0Lgrh/Scyq3Vk4Gn4+Ldm3MzTNdu3TTMxMxEzG8T3ntgAAAAAAj/ABpwboHGumeIeJdNs5tmnebdVW9Ny1M9+iuOumfYnr7+6idb7E/SL96qrROJs7CtzO8W8nGpyNvW3iaFxczOZXD3LrTaMjXciqrJuxPifDsRFV69t34jfqj/AHp2j2+pmziDsq+Jcm/XGg6LpeDj7+Z8UdO/c92Jpj/IEhxOxKoi7E5nGNVVvv02tO6Mz7c3J29xbHLrkhwdwNk283DxLmoapb66MzOqi5Vbnw0UxEU0z6+2/rs5YXZQ8d2LsVX8fRcmjv0V41dPuTTXC5eV/ZHaBxVmWdN4gx/GPUrsxRbrrudPHuVeDp7RNMz4Jjb1wXsAAAAAADw+K+LdA4SxbeRxJq2Jp1u5v2uL1e1Vzbbfo0x11bbxvtE92PCD3Bn/AIo7KPhLTunb0HA1DWLsdyuafE9qf+arer/wKl4h7JTjzXr3ibQLGHpUXJ6NFOLY7fen1t694mfYpgGu+J+GOGdZx7l3iTSNKy7dMb1XsuxRM0R4enMbx7O7NvMjhzsf8GbkUatfxsuP/ZaHkVZO8+DzUV0R7G8IHj8tebvMa9Rf1izqtVmqd4u6zkTaoo9iiqelEf8ADSsjhbsULdPQucVcRVVf4rGm2tv4lf1AZs4no4fpzP8A+172q3cXfu6hat0V/wDgqmFndilgazVzb0bMxcXUJ0mmL8ZV63RX2iP9hcimK6o8z99NO2/f2am4W5LcA8N9CvD4exsnIp/9vnb5FW/h2r3pifYiFhW7dFq3TbtUU0UUxtTTTG0RHgiAfQAAAAAAPM4o1i1w/wAN6rrGRHSs4GLcyaqd9ulFFM1bezO2wInzQ5r8NcurNFOsX67+o3aelawMaIqu1R/ineYimn15nr69t9lB6t2WOs3L1XjRw1p+Pa36vFV6u9VPveggHLPg7Vud/MbUcvWM65bs7+KtRy4jeqIqnam3RE9UTO20d6Ipnu7bTbvPXk/wXwXyg1LUND0qunUrFdimnLu5Fyuueldppnqmej1xM9yIBaHY/cwNS5kcG5ur6xjYeNkWM+vEpoxaaopmmm3bqiZ6VUzvvXPf8Dr81+deicu+ItL0nMx7uZeyJ7Zl9oqjfFszvEVbf3qpn+7vHVEz4N4t2Ff4LNV/XN35iw9zsm+X+FxZwBnatbs0061o1irKs36Y81Xapiaq7dXhjbeY8Ex687hbGk6jh6vpmNqGmZFvJwsm3F2zetzvTXTMbxLtM2dhVxLfzeHNb4eybk1UaddoyMaJn72i70ulTHrRVTv7NctJgAAAAAAw/wAGZFnF7LrMvZV63Zs0a9qPSuXKoppjrvd2ZbL8keienOm/GqPpYy5h8lOYWq8f8Tajp/Dly9h5ep5WRYuRlWI6duu7VVTO01xMbxMT1o/9wTmX6mLvxvH+0Bu3yR6J6c6b8ao+k8keienOm/GqPpYS+4JzL9TF343j/aH3BOZfqYu/G8f7QG7fJHonpzpvxqj6VUdlFrOl5nJjWLOJqWFfvVXcfa3av01VTteo70SzT9wTmX6mLvxvH+0PuCcy/Uxd+N4/2gNCdhX+CzVf1zd+YsL+U92LvCOucGcAahp3E2BVg5l3U7mRRbm5RXvbm1apid6ZmO7TVHtLhAAAAAZM8tpm+pHG+PVfUazfn9x1yL444R7ZeuaZOp4FHX4q07e9ER4aqNunT68zG3rgs7y2mb6kcb49V9Q8tpm+pHG+PVfUUdwXrXC+nXYs8W8J06vj79d2zm3se9T7UVdGdvBtHstC8C8Ndj/xn2u1p1qvFzq+rxHnZ16zd38Eb19Gqf8AhmQeX5bTN9SON8eq+oeW0zfUjjfHqvqLY8rty19I73x6/wDXPK7ctfSO98ev/XBU/ltM31I43x6r6jQ/Kni2vjrgHS+I7uJThV5vbd7FNzpxR0Ltdvu7Rvv0N+530Q8rty19I73x6/8AXWJwnw7pnCfD+LouhWKsfTsXp9qt1XKq5p6Vc1z11TMz5qqZB64AAAAAMs8Y9k3rGgcXa5o9nh7T71vT86/iU3Kr1cTXFu5VREzHhnZ4/lsdb9TWm/D1rw1fkTy91fVs3UtQ0S5dzMy/XkX64zb9PSuV1TVVO0V7RvMz1Q6nleOWnpBd+PZH1wUfq3ZP5+r6bkafqnCOkZWFkUTbu2bt2uqmume9MKDqzu0avOdpFN3T5ovdtx4t3ZmqxMTvT0a+71d6e63Z5Xjlp6QXfj2R9c8rxy09ILvx7I+uCj9J7KniTE0zGx87RtOzsm3RFNeTVXVRN2Y/vTTHVEz39ur2Hb8tjrfqa034etcvleOWnpBd+PZH1zyvHLT0gu/Hsj64PS5EcwsrmVwhmaxnYNjCuWM6vEi3ZrmqJim3bq33nv8Am59xY6PcD8GaHwPpN3TeGcOrEw7t+ciuibtdze5NNNMzvVMz3KKer1khAAAAAAAAAAAAAAAAAAAAAAAAAAAAAAAAAAAAAAAAAAAABirsouP+KKOZWt8NWNZysfRMaLNNGNj1drirp2LddXTmnaauuqeqZmFL8O06JVnRPEd7UqMOOuacC1RXcr9beuqIp9nar2G2uP8AsfuG+N+Ls/iHU9T1ixl5na+nbx67UUR0LdNEbdKiZ7lEd/uo95VPg/054g+Es/ZggHA3NXlHwVFu5o3BWrVZtH/3zKi1evb+GKpr8z/yxEJ15a3hX0i1v3LX13L5VPg/054g+Es/ZnlU+D/TniD4Sz9mDi8tbwr6Ra37lr655a3hX0i1v3LX13L5VPg/054g+Es/ZnlU+D/TniD4Sz9mCwOUXNfSuZ3jt40YOdieN3au2eKoo812zp7bdGZ7na592FiK95S8qdH5Y+OvjLmahleOPau2+K6qJ6Pa+nt0ejTT/jnfffuQsIAAAAAAHU1bUsPSNNyNQ1TJtYuFj0Tcu3rtXRpopjvzKiNc7KbhPDy67OlaZqmo26J27ftTZor9enpT0tvZiEO7NTizIq1TR+FMe7VTiUWfF+TTTPVcrqqqpoif+GKap/5o8EPQ5d9i/puXw7iZ3Geo6jb1DJtxdnFw6qLcWImN4pqmqmqaqvDttET1dfdB3vLY6N6mNR+MUfQeWx0b1Maj8Yo+hSfB/AOk6x2QF/gnKu5lOkW9QzsWLluumL3Qs03ZonpTTMb/AOzp36vD3F/6l2K/CFzAv0adqmtWMyaZ7VcvXbdyimrvdKmKImY9uARjVuywuXaYtaHwtTbu1TERdzMrpUx/yU0xv76GqWA+AOFNG0LnJHCfMzBuVU9vjGprtX6rdFN2ZibdUzG0zRXvHg26UT4W/AAAAAAUv2WXEercN8sce7oWdewb2ZqNvEvXbM9GubU2rtU0xV3ad5op642n3Qdrm9z14f4Di9gYU0avxBTvT4ltV+YsT/72uO5/wx1+Hbfdk7P1HjrnVxbRbmMjVMyZ3t49qOhj4tEz3dvvaKe55qZ3nq3mZV7MzVMzMzMz1zMrH4P5y8VcHaRRpvDnjZhY0ddXQwqJquVf4q6pjeqfXmQaW5Qdj1ovCXaNT4n7TrOuU7VU01U74+PV/u0z9/Mf4qvaiO6vRhLyyPMX0wwfiVH0HlkeYvphg/EqPoBu0YS8sjzF9MMH4lR9D3uAef8Ax7rPHXDml52dh1YmbqWNjXqacSimZoru001RE7dXVMg2eAAAAAAxDyPppvdlHNWZtN7xbqFcdLv3Ojd/1lt5hjnNh6jyu5/V6/p9va3eyo1bFqnqpuRXO92if+aa6ZjwTHhBucRXl3x5oXH2h29R0LLorr6Mdvxaqoi7j1f4a6fd2nuT3kqAB/KqoppmqqYimI3mZ7wKw7JmzavckOJu3bbUUWa6ZnvVRft7fR7aA9hJcuTwXxDbnftVOoU1U+zNunf+UIx2VnNrTdawKeD+GcqjMsxdpu5+Vaq6VuZpnem1TPcq69qpmOreIjfu7Wz2LnCt/hflRh1ZtubeXql2rUK6Ko2mmmqKaaIn/kppn/mBbgAAAAAAAAAAAAAAAAAAAAAAAAAAAAAAAAAAAAAAAAAAAAAAAAAAAAAAAAAAAAAAAAAAAAAAAAAAAAAAAAAAAAAAAAAAAAAAAAAAAAAAAAAAAAAAAAAAAAAAAAAAAAAAAAAAAAAAAAAAAAAAAAAAAAAAAAAAAAAAAAADxeJOFNA4n8T+SHSMHUvE/S7T4qsxc7X0tultv3N+jT7kPaePxdxJpfCWgZWs67k042DjxvVVtvNUz3KaY79Uz3IB4f3KuAvUhonxSj6D7lXAXqQ0T4pR9DP3EfZX6jVlV08NcO4lrGidqa9QuVXK6o8M00TTFPsbz7LwfLVcb+lXDfxe/wDbA0/9yrgL1IaJ8Uo+g+5VwF6kNE+KUfQzB5arjf0q4b+L3/tjy1XG/pVw38Xv/bA2bg4mPgYWPh4Vmixi49um1atW42poopjammI70RERDmeLwRqt/XeC9A1fLotUZOoafj5d2m1ExRTXct01TFMTMztvM7bzL2gAAAAAAAAAAAAAAAAB5fFWrxoHDGsazVZm/Tp2Hey5tRV0Zri3RNfR369t9tt2c/La4nqQyPj8fZgvTmzpV/XOWfE2nYlM15N/Auxaop7tdcUzNNMezMRHtqC7B7MxqauLcKaqacyvxNeinv1UU9siZ9qao99Ds+W1xPUhkfH4+zUbmcwqdL5l1cX8B4NzQ67lc3LmHcuxetTNU+bp6op8xV/h709yY2jYP0SGW8fstbMWLfinhG5N7ox05t58RTM9/be3vs5PLa4nqQyPj8fZg1AMv+W1xPUhkfH4+zWhyS5tWeaXj12nR7mm+Nvad+nkRd7Z2ztn+7G23a/8wWgAAAAAAAAAAAAAAAAAACg+yp5h8TcBeRjyLZ9OH4t8Vdv6Vi3d6XQ7T0fv6Z226dXc8IL8R3jvg3ReOdBuaTxDi9ux6p6Vuumejcs196uirvT/AJT3JiY6nxy01TL1vl7w5qmpXYu5uZgWb965FMU9KuqiJmdo6o6/AkoMX8Zdi9xTp2Tcr4YysTWMOZ8xRXXFi/EeCYq8xPs9KPYhCvuD8yu2dDyL3ul4fFNjb3ens/QUBjTgfsXuI9Qyrd3i7Lx9JwomJrtWK4vX6o8EbeYj2d59iWtOE+G9L4T0HG0fQsWnGwceNqaY65qnv1VT3ZqnvzL1wAAAAAAAAAAAAAAAAAAAAAAAAAAAAAAAAAAAAAAAAAAAAB18jBxMnJsZGRi2Lt+xv2m5Xbiqq3vtv0ZnrjfaN9vBDsAAAAAAAAAAAAADpa3ZuZOi59ixv227j3KKNv8AFNMxDugMWdhjmY+NzO1HGyJpoyMnTLlFnpdU1TTcoqmmPX2iZ/5Zas5n8Q0cK8v9e1mq5FFeNiVzZnfu3ao6NuPbrmmGSufXLjXOXfHN3ivhinJt6RfyJy7OVi7xOFdmd5oq2+9jeZ2nuTE7d6UI4i5g8ecyowtD1LPydV3uR2nDx8eiiblzuRM026Y6U+z3AWt2E2hzf4m4g125RvTiYtGJbqmP71yrpTt68Rb/APF67XGXkWsTFvZOTcpt2LNFVy5XV3KaYjeZn2oQHkTwHPL7l/i6ZldCdTv1TlZtVM7xF2qIjoxPfimmKafBvEz32eeyM5w8SZeu69wTiU4+Hpdm/OPdrsxV27Ip6vM1VTPVE9+IiN+5vt1A87sRqK8znRk5NimabVGDkXao8FM1UxEe7VDbSiOxT5b5fCHDmVreuWKrGratFMUWLkbV2LEdcRVHeqqmd5jvRFPf3he4AAAADjybNvJx7ti/RFdm7TNFdM9yqmY2mHIAr77jHLv1Kaf7lX0sncH8N6Pmdk5kcPZWBZuaLTrGdjxiTv0It0dt6NPh2jox7jeTF/BvMLijI5/4ul6jqcUYtet3Me5a8T2qZ27ZVHQ6XR6Xrd3cGj/uMcu/Upp/uVfSfcY5d+pTT/cq+lYICAW+TfLy3XFVPCemzMf4qZqj3JlNNK0zA0jCow9JwsbCxKPvbONapt0U+xTERDtgAAAAAAPm9at3rVdq9RTctV0zTVRVG8VRPVMTHfhFfubcD+o7hz922fqpYAwxwZoGn5HZS5GlZOlY1zR41rPtRiXMembEW6e3dGnoTHR6MbRtG20bQ139zbgf1HcOfu2z9VXnEPZK8H6Fr+p6Rl6bxBXk6flXcS7VasWZoqrt1zTM0zN2J23idt4h0PLVcEelXEnxex9sC0vubcD+o7hz922fqvq3y54Jt1xVRwfw7TVHcmNNs9X/AIVV+Wq4I9KuJPi9j7Y8tVwR6VcSfF7H2wL6xsezi2KLGNat2bNEbUW7dMU00x4IiOqHIqDgLn/wtxtxZg8PaVga3Zzcztna68mzaptx0LdVc7zTcme5TPe7uy3wAAAAAAAAAAAAAAAAAAAAAAAAAAAAAAAAAAAAAAAAAAAAAARriPgLhTiS5Vd1zh7TMy/V3b1yxTFyf+ePNf5ovXyG5a11bzwvZifWyr8fyrWaArvA5KcusG5FdnhTBqqjvX5rvR7ldUwnenafh6ZiUYum4mPh41H3tnHt026KfYpiIh2QAAAAAAAABTvFvILh/i/mBqfE/EGfn3YzJtTGHYmm1RT0LVFvaqraZnfob9XR7q4lZc8ua+Hyz0W1NFqjM1vMiYxMWqdqYiO7cr26+jHg7sz1Rt1zASHhXlxwhwp0J0Lh/Axr1Hcvzb7Zej9pXvV/mlj8+c7i3mhzLy71WPka/qNuJ81j6ZbuRZt+CJptxt7dXX670+xs8W2ef+gY2fN+nItV5du7buzPSpqpxr0TExPfiYBvMRLmtf4jxuANYu8F2Kb2txZntUb+apj+9VRH96uI3mI8Ph7k0n2LnODP1rNjg7ivJryczoVVYGXene5c6Mb1Wq5nrqmIiZiZ69omJ7wNMgAAAAAAAAAAAAAAAAAOjrmr6foOl39S1jLs4eBZ6PbL96ro00dKqKY3n15mI9t3kH528Mahxlyw1rQdG7T4vy+09r7dX0KfMX7dc7ztPepkH8+65y/9VukfDwfdc5f+q3SPh4ZV8rJzA/w6R8bn6p5WTmB/h0j43P1Qaq+65y/9VukfDwfdc5f+q3SPh4Yb5lctde5dXcC3xFGJFWbTXVa8T3e2dVHR336o2++hLNC7HfjjW9E0/VcKNL8S52PbyrPTyZiroV0xVTvHR6p2mAa4+65y/wDVbpHw8H3XOX/qt0j4eGVfKycwP8OkfG5+qeVk5gf4dI+Nz9UG4wAAAAABVHNfnbo/LbiLH0fVNM1DLvX8WnLivH6HRimquunbzUxO+9E+6hflruGPSHWv4X1gVt2X+n1YfNzT87KoqqwsvCs1RPenoV1U10+zttP/ADQ2hj3bV7HtXceqmuzXTFVFVPcmmY3iY9bZjjnRzk4L5l8LxgXdF1jG1LGqm7hZUxantdcx101R0uumraN/Yie8+OTnZF3+EeH7Wh8T4F/U8LFp6GJfsVRF23RHct1RV1VUx3p3iYjq6+rYNnDOnlruGPSHWv4X1jy13DHpDrX8L6wNFjOnlruGPSHWv4X1miwAAAAAAAAAAAAAAAAAAFPdlFwjrnGfAGn6dwzgVZ2Za1O3kV26blFG1uLV2mat6piO7VT7q4QH5+fcE5l+pi78bx/tH9+4JzL9TF343j/aP0CAfn79wTmX6mLvxvH+0PuCcy/Uxd+N4/2j9AgH5+/cE5l+pi78bx/tEg5eclOYWlcf8M6jqHDlyzh4mp42RfuTlWJ6Fui7TVVO0VzM7RE9xuIAAAAAABRPZQ8yOI+XvkZ8jORYs+LvFXb+22abm/Q7V0dt+59/UojyyPMX0wwfiVH0NrcQcMaFxH4n8kGj6fqfifpdp8V49N3tfS26XR6UTtv0Y39iHj/cx4F9R/D/AO77X1QZB8sjzF9MMH4lR9B5ZHmL6YYPxKj6GvvuY8C+o/h/932vqn3MeBfUfw/+77X1QZB8sjzF9MMH4lR9B5ZHmL6YYPxKj6GvvuY8C+o/h/8Ad9r6p9zHgX1H8P8A7vtfVBjvscc6/qnZE6LqGZVFWTl3s2/dmI2ia6se9VO0d7rmW80c0jgXhPRtQtZ+k8N6PhZtrftd/Hw7duujeJpnaqI3jeJmPYlIwAAAAAAAAAAAAAAAAAAAAAAAAAAAAAAHX1HAxNSw7mJqOLYy8W5G1dm/bi5RV7NM9Uuwqzsi+PNX5ecE4OraDTi1ZV7UaMWqMm3NdPQm1dqnaImOveiP8wWVp2Bh6Zh28TTcXHxMW3G1FnHtxbop9imIiIcGVoulZd+q/l6Zg371W3SuXbFFVU7RtG8zG/chjLy0HHv5HRPitf1zy0HHv5HRPitf1wbI8jmh+k2m/FaPoPI5ofpNpvxWj6GN/LQce/kdE+K1/XPLQce/kdE+K1/XBsjyOaH6Tab8Vo+h92dA0ezdou2dJ0+3doqiqmunGoiaZjuTE7dUsaeWg49/I6J8Vr+u9zgXsjONdc424e0nNs6PGLn6jj4t2beNVFXQruU01bT0+qdpkGwQAAAAAAAAAAAAAAAAAAAAUF2SvOa/wVTTw7wxXRGvX7fbL+TMRV4ktz3No7nTnu9fcjr78AuXiHijQeHLcV6/rOn6dFUb0xk5FNuqr2Imd59pFaedHLuq72uOK9P6W+289KI93bZjzg/lTx7zKrr1ezj3K7GRV0qtS1O9NNN2fDEzvVX7MRMdXdTa52KnGNNnpUavoFdzb73tt6I93tYNfaHruk69jTkaHqeFqNiO7Xi36bsR609GZ2l6L88+IeCuP+Uep2dUvWcvTZoq2tajhXelamf8M1U9zf8Aw1RG/glrDseua8cx9CvY2pxbtcQ4ER4opojam9RPVF2mO919Ux3p270xALcAAAAAAAAAAAAAAAAAAZ07NnIuUcC6Dj0zParmozXV7NNqqI+VLRaneys4ZvcRcp8m/iW5uZGk36c+KaY3maKYqpue5TVNX/KDvdjBg2MLknw/VYpp6WR26/dqj+9XN2uN59iIiPaWozL2IXMfBq0PyE6pkUWM2xcruaf052i9RXPSqtx/vRVNU7d+KuruS00AAAxDzktUaR2U1F/AjoVzqGBk7U965MWpn3Z6/bbH4s4j0rhTQsnV9dy6MXCsU7zVVPXVPeppj+9VPeiGLOXvizmz2RtjWLtmqmzObGpXqZ64tWLO3Qpmf+W3R7Mg3UAAAAAAAAAAAAAAAAAAAAAAAAAAAAAAAAADOnZs412vgXQcimJm1a1GaK/Wmq3Vt8mU37GDLx8rklw9TjVU72O3WbtMf3a4vVzMT7MTE+2k/NXg+1x3wJqeg3Kqbd6/RFePdq7lu9TO9E+xvG0+tMsg8nOJ+L+WfMzE4TvUTjWs/U8fFzcHKt9KmOncpom5R1xtPRnqqidpjbuxEAkXZsYldHMDQ8yaf9nd0yLUT4Zou3Jn5ce61xw5qVrWeHtM1PHqiq1mY1vIpmO/FVMVf9VUdlLy/wAnjPgeznaTYqv6to9dV63aojeq7aqiIuUUx356qaojv9GYjrlnrlbz94h4C0SnRbmFjarp1mZ7RRfqqouWd53mmKo/u779Ux1eHbqBd/ZoWsarljp1y90fFNGqW4sz3+u3c6UextH+UPf7FHKvZPJXSab8zMWL1+1bmf8AD2yZ/nMx7TKvMDj7innJxJp2JVi0zVFfasLTsOmZiKqu7VO/XNXVG8z1REd6N23+VnCscFcAaNoHSpru4tn/AG1dPcqu1TNdcx63Sqnb1tgSoAAAAAAAAAAAAAAAAAB09a1HH0fR87U8yqacXDsV5F2Y71FFM1T/AJQ7iD88abtfKDi6LG/T8brszt/hiN6v8twY20HSOIefHNPKu3r/AGqq/M38i/VE1UYePE7RTTHf23iIjvz1z35ax4U5E8A8PYlu3VodnU8iI83kaj/tprnw9GfMR7UKn7B2vGjyX0eZ8WT4lq6+7NH+17nrbz1+zDVAIRqPKfgHULM2r/COi0Uz1b4+LTYq99RtP+bNnZAchLPCGlXeI+Ebl65pNqY8VYd2rp148TO0V01d2qnedpieuO7vMb7bKRbmtcxrXLLiurO6PifxryYq6Xf3tVREezvtt64K87FLjrI4t4Cu6dqd6q9qOi102JuVTvVXZqie1zM+GOjVT/yx35XYyR2D9N3x84qqjftMY1iKvB0ulXt/lFTW4AAAACjeyf5ZcQcw8XQLvDVOLduab4o7ZZvXe11V9s7Vt0ZmOj/7Od95juwvIB+bOu8E8VcG5VN7X+HMuxbtVbzXkWJuWKvW6cb0z7q0eWvZC2uFLdOPk8FaJRZnzNV7SrcYtyY8NUTFUVz7cNqzEVRMTETE9UxKCcU8o+BeJ+nVqfDmFTfq65v4tPie5v4ZmjbefZ3B4PCnZA8v+IOhRc1SvScir/2Wo2+1RH/PG9Hu1QtLBzcXUMajJwMmxlY9f3t2zciuir2JjqlmrinsUcC707nC3EF/Hq7sWM+3F2mfW6dO0xH/ACyrDN5Q81+AMqvL0O1m1xT3cjRMqqqav+SNq59ukG6xiXROyH5icK5EYfEuNa1DodVVrUMabF+I/wCKmKev16oleXKnsgNF4917D0KvSs7TtXyorm3TNVN2zPRoqrmOn1T3KZ7tILoAAAAAAQvnViXs7lNxZYxomq7OnXq4iO7PRp6UxHtRKaP5XRTcoqorpiqiqNppmN4mPADKfYQali0ZPFWmV1U05t2mxkUU9+uinp01e5NdPvlodlZ+BHWvzuN89QztzX4D4h5M8dU8Q8L15FnSJvTcws21HSix0u7Zud7vzHX1VR6+8Ry8e8/8zjnltmcN6zotm1nX6rVXizGvTFE9CumrrtzEzG+3+LvguPsK/wAFmq/rm78xYWTzo1vG0DlbxNmZddNMV4N3HtRM/f3LlM0UUx4euqPa3ZU5Jc8MXlnwTnaRXol/Ucu9nV5dFUX4tURFVu3TtM7TP9yZ7nfRnjvj7i/nLxDhafGPNdM3NsPS8KmehFU/3p37s7d2qeqI37kbgtPsH8O7VqnFebtMWaLNizv3pqmquf8AKKf82s0B5I8AUcuuBcfS66qLmo3qpyc27R3KrtURG0T/AIaYiIjw7TPVunwAAAAAAAAAAAAAAAAAAAAIPxzyq4O42iuvW9HsxmVf/fMb/ZX9/DNVP33/ADbwzvx12LWsYPbMjg3UrWp2Y64xcvazej1oq+8qn156LYADA+kcweZ3KfOo07OuZ1mzR1RgataquWqqY/wTPXFP/BVELy4F7KHh3VO14/FmFf0bJnqm/b3v2JnwztHSp9jafZXzq+lafrWDXh6vg42diV/fWci1Tcon2phl3njyr5WaDbvZGPxHTw7qW3SpwKJnLiue9/st+nTv4d+jHgBp/Q9a0vXsGnN0XUMXPxau5dxrsXKd/BO3cn1peg/MDRNc1Th7UfFmg6ll4ORTO0Xse5Nuao9faeuPWl+gXIjXtU4n5UaDq+v3pv6lk03e23ZtxR04pvV00ztERH3tNPcjr7oJ6AAAAAAAAAAAAAAAAAAAAAAAAAAAAAAAAAAAAAAAAAAAAAAAAAAAAAAAAAAAAAAAAAAAAAAADEvZdWqsTnNi5ORRNVi5g492mPDTFdcTHu0y2ri5FrLxbORjXKbli9RFy3XT3KqZjeJj2lJdlRy2yuM+GMbV9EsTf1jSelPaaI3qv2Ktpqppjv1RMRMR3/NRHXMIX2IfH/EGpaxe4O1O9Rf0vA0+u/j9sont1qablumLfS3+9iK56piZjqiJiI2BC9Ev08O9mDduZcxbpua7k07z/wD9HTin3e2w20yL2X3AWbg8RWeN9KtXJxMimi3mV2onexeo2iiuZjuRVEUxv3pp9eHm6J2U3E+DotvFz9I0/UM23R0Iy66qqJr2ju10x1TPh2mAcXZnU2LHNDSr2LMUZdWmW6rs0TtO8XbkUz7O0f5Q2Lo1+5laPg5F+Nrt2xbuVx/vTTEywVwfpPEHO7mtF/VKq78XrtN3UMimno28exT/AHY8HVHRpjvz7cv0AppiimKaYiKYjaIjuRAP6AAAA87XtC0niHDoxNd03D1HGouRdptZVmm7TFcRMRVEVRMb7TMb+vL0QEQ+5jwL6j+H/wB32vqn3MeBfUfw/wDu+19VLwEQ+5jwL6j+H/3fa+qfcx4F9R/D/wC77X1UvARD7mPAvqP4f/d9r6rmw+XfBmDmWMvD4V0OxlWLlN21dt4Numq3XTO8VRMRvExMRO6UgAAAAAACF81uXmlcx+G50zVN7ORambmJl0U7149fhiO/TPcmnv8ArTETE0Afnzxdyy495ZarOZRYzaLVqd7Wq6XVXNG3hmqnro9irb2390/ntzJwbVNu1xPfuUR+Xx7N6Z/5qqJn/N+grxtQ4V4e1G5NzUNC0rKuT3ar+HbrmfbmAYfr7IXmZVTtHENFPrxgY/1HgalxnzA5gXvG6/qms6vVd/8AueNFXRr9m3biIn3G9aOA+EKKomjhXQKZjvxp1mP/AMV7eDg4mBZ7VgYtjGtf4LNuKKfcgGWeSXY55VOdja3zBtUWrNqYuWdK3iqq5VHXE3pjqin/AHOvfv7dcTq6IiI2jqgAAAAAAAAAAAAAAAAAAAAAAAAAAAAAAAAAAAAAAAAAAAAAAAAAAAAAAAAAAAAAAAAAAAAAAAAAAAAAAAAAAAAAAAAAAAAAAAAAAAAAAAAAAAAAAAAAAAAAAAAAAAAAAAAAAAAAAAAAAAAAAAAAAAAAAAAAAAAAAAAAAAGVeze1a/FXC+j0VzGNMXsu5Tv1VVR0aaZ9qJr981UzZ2aXC+RncPaNxHiW6q6NOuV4+V0Y36NFzo9GqfWiqnb2a4B2+SHIbheOC9L1nirAjVNT1CxRldC9XVFuzRXHSppimJjeejMbzO/X3Nlmfcf5fepLSvgnHyH4ow+KuV2hX8S7TVfxMa3hZVuJ67d23TFM7x3t4iKo9aYWACB/cf5fepLSvgj7j/L71JaV8EngDg0/Dx9OwMbCwrNFjExrVNmzaojamiimIimmPWiIiHOAAAAAAAAAAAAAAAAAOjrumY+t6JqGlZvT8S52Pcxb3QnaroV0zTVtPenaZU95WTl/4NX+Nx9Vd4CkPKycv/Bq/wAbj6p5WTl/4NX+Nx9VaHMHUcnSOAuJdS0+5FrMw9MycixXNMVdG5RaqqpnaeqdpiOqVOdizzH4n48zOI7fFGoU5lOHbsVWYpx7drozVNfS+8pjf72O6D0/Kycv/Bq/xuPqnlZOX/g1f43H1V3gKQ8rJy/8Gr/G4+qnHLTllw/y58cvI5GX/wCn9r7d4ou9s/7PpdHbqjb7+p7XHmoXNK4H4g1DHyYxL+Lp9+9avzET2uum3VNNW0xMTtO3VMTupPsVeZPE3G+pcQ4nFWo+L/E9qzdsVTYt2+17zVFUeYpjffzPd8ANEgAAAAAAAAAAAAAAAAAMrdnN/wDoT/8APf8A7O1Syt2c3/6E/wDz3/7OC9+TP4JuEP1Xj/NwmTAegc++O9C0TB0rTs3Dow8KzTYs01YlFUxRTG0bzMdfU7/lkeYvphg/EqPoBu0YS8sjzF9MMH4lR9B5ZHmL6YYPxKj6AbtGEvLI8xfTDB+JUfQnfI3nbxpxdzS0TQ9bzMW5p+V2/ttNGNRRM9GxcrjrjrjrpgGsgAAAAAAAAAAAAAAAAAAAAAAAAAAAAAAAAAAAAAAAAAAAAAAAAAAAAAAAAAAAfyqmKqZpqiJpmNpie+6WJpmmaZVcvYmDh4lVUebuWrVNuZ9mYiGduyG59ZegarkcMcFXLdGdY8xmahNMV9qq79u3E9XSjv1TvtPVHXG8Z+1PhvmFxHpWRxFq+DrubgWrdWRXm5s1zT0IjeaomueuNvAD9E7GRYv9LtF63c6Pd6FUTt7OyO43AHCuPxLkcQUaHh1a1fudtry7lM3K4r/xU9KZ6M/8OzPvYM//AKbf/Jf/ALQmXZZ5PGODwlgZnDN+5j6RjX4u597GuVU36KomO1z1f3Inu7d/o+AF7ipexz5nV8xOFbtvVJojXtNmm3lTTG0XqZ36F2I72+0xMR3470TELaAAAAAAAYQ7ILL4exeamXrXBmpXrWr4+dV4sxqrFVHacu1XtN23VttMTVTvPr9fXE9W72cOK+xgs8QcUaxrM8V3LE6jmXsubUafFXa+2VzX0d+2RvtvtvtAO3wn2UPC+TotiriXGzsHVaaYpvUWLPbbVU/4qJ33iJ8E9zudfdez5Zjl7+W1T4pP0oP5Umx6srn7tj7U8qTY9WVz92x9qCceWY5e/ltU+KT9L2+C+eXB3GPEuHoWjXc+rPy+n2uLuN0KfM0VVzvO/gplVnlSbHqyufu2PtUp5Ydjva4F4503iOjiWvOqwu2/+jzhRb6fTtV2/vu2Ttt09+53gX0AAAAAAACgeJuxl0PXuI9V1i/r2pWruoZd3Lrt0W7c00TcrmqYjeO5G7zfKn8P+qPVfg7f0NIAM3+VP4f9Ueq/B2/oR/jjsWZwdAyMvhTWMnO1CxTNfiTJt0x26Ij72iqnuVeCJjae51NYAMY9iBo+gZ/HPizJyM6xxJpVNy9YsdKjtF+1VRNqrq6PSiqnp9zfvx4JbOYk4KuU6R2Xd63p0xFmdazLHRp7nRr7ZE0+xG/+TbYAAAAAAAAAAAAAAAAAAAAAAAAAAAAAAAAAAAAAAAAAAAAOvczcW1eizdybFF6doiiq5EVdfc6nYYf5xZ1Gm9lXOdqtXRxMXUtPvVzV3ItU0Wap9raJ/wA236K6blFNdFUVUVRvFUTvEx4YB/RljmNzQ4x0nsjI4a0/Wq7OieOGBZ8SxYtTHQuUWZrjpTTNXXNdXf77U4AAAAAAAAAADDnOmi9xz2S1eiXb1VFmrMxtLtz3e1W9qelMf81VdXttxsS9kPiZvAnP6xxNYtdK1fvWNTxt/va6rfRiuiZ/4qOv1qoBsrh/RdO4e0fG0vRsS1iYONRFFu1bjaIjwz4ZnuzM9cz1yxpyj/8AW3q/WmqfN5DXvBPFukcaaBj6voOVRfx7tMdKjeOnZq266K4/u1R/rG8dbIXKP/1t6v1pqnzeQDbbDvMrHt8I9lNRe0qItURqmJl9Cjq2m50KrkexM1Ve1LZvE/EGl8L6LkarruZaxMGxTvVXXPdnvU0x3ZqnvRHXLEXDeTlc2uyNxNSpsV02snUaMuqievtWNZ2mIqnub9CiKfZn1wbyAAAAAAAAAAAAAAAAAAAAABk7s4v+8eEPzWV/O00Pyn/BZwb+psP5ihnjs4v+8eEPzWV/O00Pyn/BZwb+psP5igEqAAAAAAABVvNPkpoPMjiDH1fWM/VMbIsYtOJTRi124pmmmuuqJnpUTO+9c9/wIb5VPg/054g+Es/ZtCAM9+VT4P8ATniD4Sz9meVT4P8ATniD4Sz9m63ZHc4eKOX3HGDpXD84PiW9p1vKq7fY6dXTm7dpnr3jq2ohojDuVXcSxcr26VdFNU7eGYBQHlU+D/TniD4Sz9meVT4P9OeIPhLP2bQgDPflU+D/AE54g+Fs/ZtCM49kpzZ4o4A4y07T+HMrEoxr+BTfuW7tim5VFXbK6d9570xTHuS0Np2VGbp+Ll0xtTftU3YjwRVET/1B2AAAAAAAAAAAAAAAAAAAAAAAAAAAAAAAAAAAAAAAAAAAAAAAAAAAAAAAAAAAAAAAAAAAAAAFf87uXlXMvg+1o9vUI0+9Yyqcy3cqtdspqqporp6MxvG0T056/W7krAAfnvxryZ434JuVZGXpM52FanpeK8KnxRa2jv1U7bxH/FTEPU4F5qcPYHa8fjHl7w3qtiOqcrFwbVm/HrzTt0KvYjot6K+465P8F8adsu6ppFvHzq+uc3C/2N7fwzMRtVP/ABRIInwLk8kuNYt29H0fhujNr/8AueVg27N7fwRTMea/5ZlPPuXcCeo/QfiNv6GZ+Ouxe4g0ybmRwjn2dYx464x7u1i/HrRMz0KvZ3p9hFNC5p8zOWGdTpup3Mybdv8A+4azaqqjo/7sztVEeDo1beyDYf3LuBPUfoPxG39DmwuXPBeDmWMvD4V0WxlWLlN21dt4dumq3XTO9NUTEdUxMRO6reBeyc4X1ntePxNjX9Cy56puTvex5n/iiOlT7dO0eFeOk6pgaxg0Zmk5uNm4lf3t7Hu03KJ9uJ2B3AAAAAAAAAAAAAAAAAAAAGEdA0yjmX2TGTY1fe5h5GqZF29TM92zZ6U02/Ymmimn2G7mEc7Nu8peyTy8/Ls1zi4+o3b00xHXXjX+l1x4Zii57tIN12LVuxZt2bFui3at0xRRRRERTTTEbRERHciH26Oiatga7pePqWkZdrMwcimK7d61VvTVH/SfDE9cd93gdTV9Nw9Z0vK07U8e3k4WTbm1dtXI3pqplifk1bu8EdkzRoti7VVYozcrTK5nu3Le1UUzPt00Ve02PxpxVpPBvD+TrGu5VFjFs0ztEz5u7V3qKI79U+D2+5vLHXY+2MzjnshZ4gvWtqLd7J1XJ27lE1dKKaYn/irp9qJBuEAAAAAAAAAAAAAAAAAB/LlFNy3VRcpproqiaaqao3iYnvTD+gMb87ex91TQ9SyNb4ExrubpNdU3asKzvN/Enu7UR3a6PBt5qPBO26IcM8/OYXDFEYdzUaNQt2Z6PatTs9sqp26tpq3iv3am90f4i4L4Z4kqmrXtB03Pudztt7HpquR7Fe3Sj3QZVt9lZxZFP+00TQqqvDTTdiPly6Gp9lFxzlWpoxMTRMKZ7ly1j111R7+uY/yaNuciOWtyrpVcL2In/dyb9Me5Fbt6dyY5d6fdi5j8KafVVH5eKr8e5XMwDF+Nj8f85Nfoia9Q1rIpnabtyejYxonu7z1UUR60bb96JbK5JcrsHlpw/XZprpytYy9qszLiNoqmO5RR34ojefXmd5nvRFgYWHjYGNRjYOPZxseiNqLVmiKKafYiOqHOAAAAAAAAAAAAAAAAAAAAAAAAAAAAAAAAAAA8vVeHtG1fMw8zU9LwsvLw7lN3Gv3rNNVyzVTPSiaapjeOuN+p2NZ1PD0XScvUtTv04+FiWqr167V3KaYjef8A+nfY1497JbivVtVu0cJ129F0umro2/8AY0Xb9ynw1zVExEz4KY6vDPdBtZA+KeUXAnFOdXm6zw7jV5lyelXes112Kq58NXa6qelPrzum2dl2MDCyMzMu02cbHt1XbtyqdooopjeZn1oiJYi5j9kNxbxBrd+jhjNu6Po9Nc049uxTHbrkb9VVdW0zvPgjaI7nX3Qa54N5e8KcGTXVw1omLhXa46NV7zVy7MeDp1zNW3rb7JUxNyx7IvifQ9asY/GGVXq+jV1xRem5biL9iO/VTVERNW3fpq3372zamJkWcvFs5OLdou496im5buUTvTXTMbxMT4JiQcoAAAAAAAAAAAAAAAAADr6jhWNR0/KwcyiLmNk2qrN2if71FUTEx7ky7ADAF7yS8g+at2ceJmbUzFE3IntWdi1T1b+ztHc+9qj1mkuFeyU4F1bFtzq97K0TL283av2artG/+7Xbid49eYp9hZXHPBWg8caT438SYFGVap3m1ciejcs1T/eoqjrif8p78SzxxF2J1Xb66+HOJqYszPmbOfY81THr10T1+9gFs5/Pzlvh2JueSOi/O28W7ONeqqq9b73aPbmGcuenPXI5g4vjDw9i38LQqq4m523bt2VMTvTExG8U0xO09GJneYjr7z38LsT9ervRGdxJpdm1v11WbNy5V7k9H+a5OWHIbhXgXLtahVF3V9Yt9dGTlxHRtT4bduOqJ9ed5jvTAOPsZOX+RwNwHVd1W1NnWNVrjJv26o2qtURG1u3PrxEzM+CapjvLfAAAAAAGc+y+u8S1zwlp/C1esVTleK+34+nTcmbu3aej0qaPvtulVtv4ZBeHEHF3DvDtMzruuabgTEb9DIyKaK59imZ3n2oVjxF2SnAOldKnBv5+r3I6tsTHmmnf/iudHq9eN2cOHuQHMTXaqblzSKdOtVzvN3Ub0W/dpjev/wAK0uHOxOp8zXxLxNM/4rOn2NvcuV/UB5vEXZX6pd6VHDvDmHix3IuZt6q9M+v0aejt7sq61DnFzP4tyvE2JrGoRXV97j6TZ7XVHsTbjpz7cy1Tw5yB5eaH0KvGXxxvU/8AtNQu1Xd/Zo6qP/CsrTNMwNKxox9LwcXCx47lrGtU26Y9qmIgGF8HlBzW40uW72qYWoRR3r2s5U0zTv8A7tczX/4V0clux61DgnjHTeJdY1zFu5GHFzbExbNVVNU126rf/aVTE9XT3+97zRYAAAAAAAKJ5mdkPi8C8b6lw5d4dv5leF2ve/TlxRFfTtUXO50Z226e3d7yL+W0wfUlk/HqfqA0zl41jMxruNl2bV/Hu0zRctXaIqprie7ExPVMKl4i7HXl7rN+u9a0/K0u5XO9XiC/NFO/rU1RVTHsREQgHltMH1JZPx6n6h5bTB9SWT8ep+oCTYvYt8C2bsV3MzX8imJ+8uZNuIn3tuJ/zWjwVwFwzwTYqt8NaRj4VVcbV3o3ru1x4Kq6pmqY9bfZRHltMH1JZPx6n6h5bTB9SWT8ep+oDTwrDknzasc0vHnxPpF3TfG3tO/Tvxd7Z2ztngpjbbtf+azwAAAAAAAAAAAAAAAAAAAZQ467Km9c7Zj8EaPFqnuRmaj5qr2abVM7R7M1T7ANU5uXj4OLcyc3Is4+NbjpV3b1cUUUx4ZmeqFL8ddkjwdw92yxos3dfzqerbF8xYifXuzHX7NMVM0WMLmNzhz4vZWTl6hZ6X/bZd6LGLanv9GJ2oj2KY39ZcnAvY08P4va8jjTiG1n3Y65xMG7Fq17E1z5qqPYikFZ8Uc7uYnH2b426LXfwrd6ejRhaPbq7bXHr1xvXPr7TEes9XgnsauLuIK6cviW/a0PGuT0qu3T27Iq369+hE7R/wA1UT6zWnDGj8K8LYXiXh3G0vT7O3mu0TTFVfr1Vd2qfXmZe1444PozG+Fp+kFb8C8iuB+Eu13qdNjVM+jr8U6jtdmJ8NNG3Qj1p239daURFMRFMRER1REOr444PozG+Fp+l2LVyi9biu1XTXRPcqpneJ9sH0AAAAAAAAAAAAAAAAAAAAAAAAAAAAAAAAAAAAAAAAAAAAAAAAAAAAAAAAAAAAAAAAAAAAADo63q2n6Fpl3UdYy7OFg2ppi5fvVdGijpVRTG897eaoj231peq6fq+PGRpWfiZ1if/aY16m7T7tMzCJ87eGNQ4y5Ya1oOj9p8X5UWZtdur6NM9C9RXMTO07dVM+2xbqXKrmVwhk+KadC1azXb64yNNq7btHh6VqZmI9nYH6FPLxuHtGxdcvazi6XhWdWvW5tXcu3Zppu3KZmJmKqojeeumO74GFND54cyOGr3ie5reRkxbnaqxqdqL0+xNVUdP/NZ/DnZYZVPRo4l4as3f8V7AvzRt7FFe+/voBq3Is2smxcs5Fui7ZuUzRXbrpiqmqJ7sTE92Fa5/IjltnZlWTe4Ys0V1TvNNjIvWqPeUVxTHtRDz+HOyH5e610ab2p39LvVdy3n2Jo/8VPSpj25Wbo2t6Vrdjt+jalhahZ/x4t+m7Hu0zIOLhvh3R+GdOjB4f03G0/Eid5t2KIp6U+Gqe7VPrzvL1QAAAAAAAAAAAAAAAAAAAAAAAAAAAAAAAAAAAAAAAAAAAAAAAAAAAAAAAAAAAAAAAAAAAAAAAAAAAAAAAAAAAAAAAAAAAAAAAAAAAAAAAAAAAAAAAAAAAAAAAAAAAAAAAAAAAAAAAAAAAAAAAAAAAAAAAAAAAAAAAAAAAAAAAAAAAAAAAAAAAAAAAAAAAAAUB2WXHet8H4WgYej14viXVaMu3mWsjHovU3aaYtRETFUT1ebq91f7q52m4OodDxfh42V2vfodutU19Hfu7bx1dyPcB+bPB3GnEHBmp3M7hjUrun3rkdGumiIqorjvRVRVE0ztv1bxOybeWF5meqKj4hj/Zty+RzQ/SbTfitH0Hkc0P0m034rR9AMNeWF5meqKj4hj/ZnlheZnqio+IY/2bcvkc0P0m034rR9B5HND9JtN+K0fQDq8vtRytX4C4a1LULnbczM0zGyL9zoxT0rldqmqqdo6o3mZ6o6nvvmzbos2qLVmim3aopimmimNopiO5ER3ofQAAAAAAAAAAAAAAAACquyXzta07lffyOGsjPx9QjKsxFeDVVTc6MzO/XT17LVAfnRqXFHMjI0/Ks6jq/FVzBuWqqL9F+9fm3VbmJiqKt+ro7b77954nCWrcUaXXkzwnmavi13Ipi/OnV3KZqiN+j0uh7M7b+u/Q/mVi3s7lzxVh4tHbMjI0rKs2qN4jpV1WaoiN56uuZhR3YhcJ61wxn8TzrmFOJ4otY/at7tFfS6M3N/vZnubx7oKE8l3NP064w+GyDyXc0/TrjD4bIfoeA/OnLv8y+K7Uabl3OLdWtVzH/o1zxRdome9M0z1dXhlqnsYeWGocBaFqGfxBRTa1fVJo3x4qiqbFqjfaJmOrpTNUzMR3No7+67QAAAAAAAAAAAAAAAAAABlbs5v/0J/wDnv/2dqllbs5v/ANCf/nv/ANnBafKXgPhDO5Y8LZWbwroGTlXtNsXLt69p1muuuqaImZqqmneZnwyln3OeCPUbw3+67H1XX5M/gm4Q/VeP83CZAiv3OeCPUbw3+67H1T7nPBHqN4b/AHXY+qlQCK/c54I9RvDf7rsfVdvS+CuFtIz7WdpXDWiYOba37XkY2BatXKN4mJ2qppiY3iZj2Jl74AAAAAAAAAAAAAAAAAAAAAAAAAAAAAAAAAAAAAAAAAAAAAAAAAAAAAAAAAAA62qZXiHTMvLmOl2izXd28PRpmf8Ao7LjybNGTjXbF6Olbu0TRVHhiY2kGHexh4dx+NubWRncQUU5lOHZuajXRdjpRdvTXTETVHf665q9mIaz5z/gl4v/AFXkfNyyFyx1y5yU515mJxBRXTiW6rmnZlUUzMxamqKqLsR348zRV4ejM7NZ80tRwtW5LcU52l5VjLw72k5FVu9ZriuiqO1z3JgFKdg1/wDpt/8AJf8A7Q0/qeDj6npuVgZtuLuLlWqrN2ie5VRVExMe5LMHYNf/AKbf/Jf/ALQtnnnzR03l/wAM5Vu3k27nEWTamjDxaKt66apjaLlcd6mO7192Y2jv7BnfsQsi5gc4czBt19K1ewb9qvbuT0a6aon/AMP+ba7IHYV8OX8ninWeI7tFXiXExvEduuY6qrtdVNU7T61NPX/xw1+AAAAAAA48m/Zxce5fybtuzYtUzXXcuVRTTRTHXMzM9UQ5GOeys5jZ+ucV1cE6Jcu+N2HXTbyaLO8zlZE7T0J27sU7xEU/4t+7tGwWjxj2TPB2iZNzG0ezma5eonabliIt2d/BFdXXPsxTMeuh1PZb0dt2q4Mqi3v3Y1Pefc7V/wBXDy57FynJ0+zm8d6jkY965TFXiDBmmKrfrV3JiY38MUx1eFYVzsaOXtdnoU2NTt1bf9pTmT0v84mP8gcvAvZE8F8T5NvDzbl/RM25MU0xnREWqp8EXInaP+borliYmImJ3ie+x3zW7GjL0DTMjVuDc6/qeLYpm5dwsimO3xRHdmmqmIiv2Nonq6t56kl7ELmVlZ83uC9av1XpsWpvadduTvVFFP31rfvxETvT4IiqO5EQDT4AAAAAAAM58Vdk9i6BxPrGjVcLX79WnZl7Em7GdFMVzbrmjpbdCdt9t9nl+W1xPUhkfH4+zT/Xex34H1vW9Q1XNjVPFWdkXMq90MqIp6ddU1VbR0eqN5l0fKycv/Bq/wAbj6oId5bXE9SGR8fj7N4vE/ZW6ll6ddscO8PWdOya6ZpjJyMnt80b9+KIppjePXmY9aVl+Vk5f+DV/jcfVd/Sux05dYF+m7c0zKzZpneKcnLrmnf14pmN/YnqBRnYncIajxDzGnizNou1YGmzcuVZFzee3ZNdMxEb9+YiqapnvbRv3W03W0zT8PS8Gzhabi2MTDs09G3YsW4ooojwREdUOyAAAAAAAAAAAAAAAAAAAAAAAAAAAAAAAAAAAAAAAAAAAADOXZS8otR4pv2eKeF8ecrULNmLOXiUff3qKd5projv1RvMTHdmNtu51560fmfzC4Nx40nE1zUcG3j+YjFybdNc2oj+7FNymZpj1o2fok4sjFx8mIjIsWrsR3OnRFX8wfmdq3Fet6txX5JdQzpva3221e8UzboienbimKJ6MRFPVFFPe7yafd75l+qe58Ux/s1pcxOVvFOo9kTGuaZw/Vc4f8X4N3t1FVumjoUUWYuT0Zq32iaau93mpPGrT/QGJ8DT9AME/d75l+qe58Ux/sz7vfMv1T3PimP9m3t41af6AxPgafoPGrT/AEBifA0/QDFPLznZzC1Xj/hnTtQ4iuXsPL1PGx79ucWxHTt13aaao3ijeN4mY6m4nUo03Bt1010YWNTXTO8VRapiYnwx1O2AAAAAAAhvNTl9pXMbhqrS9V3tXrc9sxcuiN68e5t3Y8MT3Jp7/rTETEyAYG4g5Y8yeWWqXcnTLWp9qp6qdR0auuaaqf8Ae6HmqfYqiI9lAMHXNc0bibx5xcvKxdbi5cueKNtrvTriYrnr78xVV7r9OAH544XDnMjmhqNqq5j63q877U5ObVX2m1E93zdfmaY9aPca85F8pMPlppN25fu0Zmv5lMRk5VMeZop7va7e/X0d+uZ7szETO20RFpAAAAAAAAAAAAAAAAAAADqavqeDo2n3c/VszHwsK1t2y/kXIt0UbzFMb1T1RvMxHsy7aC88OGtR4w5Xa1oWi02qs/L7R2uLtfQpno37dc7z3uqmQdv7pvAvqw4f/eFr6x903gX1YcP/ALwtfWZG8rTzD9Dab8cp+g8rTzD9Dab8cp+gEg7MPiXQ+Is7herQNXwNSpsWsiLs4l+m7FEzNvbfozO2+0+4vXlnzE4MwuXHCmLmcVaHYybGk4lq7auZ1umq3XTZoiaZiZ3iYmJiYZq8rTzD9Dab8cj6DytPMP0Npvxyn6Aa5+6bwL6sOH/3ha+sfdN4F9WHD/7wtfWZG8rTzD9Dab8cp+g8rTzD9Dab8cj6AboAAAAAAYl5yc2OOdE5ocR6bpXEWXjYONlTRas0U0bUU7R1RvDbT+TTTM7zTHuA/MjivinWuLdRt5/EeoXc/Lt2osUXbkRExREzVFPVEd+qqfbSm3zp5iW6KaKOKc2KaYiIjo2+qPerZ7LXg3iPX+Y+nZWg6Bqeo4tGk2rVV3Exa7lEVxevTNMzTG2+0xO3rw1bgWoowcemqiIqi3TExMdydgfn392zmN6qs33tv6p92zmL6qs33tv6r9DOhT/hp9w6FP8Ahj3AfnzwbwTxlzc4ttZGbGo5Nm9XT4r1bLiqaLduO7tVPVM7dymP8o3mP0Dx7NvHx7VizT0bVumKKafBERtEOQAAAAAAAAAAAAAAAAAAAAAAAAAAAAAAAAAAAAAAAAAAAAAAAAAAAAAAAAAAAAAAAAAAAAAAAAABXnHXOPgrgztlrUtWoyc6jq8R4O167v4J2no0z/xTALDRzjyrhWNCueTidK8a+v8A7x6HR3/3el/e8G3X4GV+Ouyg4i1WbmPwlg2dGx56ov3Nr+RPrxvHRp9jafZRbQOVPMvmbnU6lqdvMpt3e7qGs3aqd6f92Kt65jwbRt7APJ5wzy1nUZ+5vGqxPT/2nbP7Lt/7vp/7Tf2ep88g44i+6XoPkd8c/E/i/H8X+I+n0O0dsp6fbej1dDo779LqaQ4F7GThbRu15HEuRf13Ljrm3O9nHif+GmelPt1bT4F46TpeBo+FRh6ThY2FiUfe2ce1Tboj2ojYHbAAAAAAAAAAAAAAAAAAAAVNz65QY3MrTbWVhXbeJxDh0TTYv1x5i7R3e13Nuvbfrievbeeqd1maxq2naLhV5msZ2Lg4lH317Ju026I9beZ23ePwfx3w1xlfz7PDOqW9Qrweh4om3RXFNHT6XR2qmIirfoVdyZ7gMKX7HMblJqF23vrGhb1ddVuqZx70+HeN7df+b0auf/Myqz2ueJqtu5vGFjxPu9r3b+rpprpmmuIqpmNpiY3iUc4jq4X4W0jJ1zWcTAw8LG6M3ciMSKpo6VUUx1U0zV3ao7kAwxpPDfMTm7q1q9VTqeqbzt4uza6ox7MT3dq58zEd/o09fghszk1y00/lpw3OFjVxk6lkzFzNy5p27bVHcpiO9TTvO0evM99IuFuLuHuKrE3OHNYwtQppjeqmxdia6I/3qPvqfbh7oAAAAAAAAAAAAAAAAAAAAAAAAAAAAAAAAAAAAAAAAAAAAAAAAAAAAAAAAAAAAKE7MrWL2Byyw9PsVzTGo59FF3afvrdFNVe3voon2nV7E/l1pGJwPjcVahh2MrVtRqrmzXeoivxPapqmiIpie5MzTMzPd2mIdrsy9HvZ/LPC1CxRNUadn0V3do+9t101Ub++miPbcfYrcw9EyeXWJw9qGoYuHqml1XKO15F2Lc3bdVc101U793bpTTMR1xt192Aex2WnEVWicpcjEsV9G/q2RRh9U9fQ666/amKOjP8AxI72HnBOJhcHXOK8vGt16jqF2u3jXa6YmbdiiejPR8EzVFW/hiIVt2WvG+HxZxZpeh6Dk0Z2LplFXTuY9XTprv3JjemmY6qtoppjq79Uw1hy60HyMcCaDotURFzDw7du7t3Jubb1z7dU1SCiOzQ4SwJ0DTOKcaxbtahRlRh5FdFO03bdVNU0zV4ZpmjaPWq9aFidjBqt3VeS2hTkVTXcxe24vSmf7tFyrox7VM0x7SuezR4two0TS+FMa9Rcz6smM3IopnebVFNNUUxV4JqmveI8FPrwsjsZNIu6RyY0GnIpmi7lRcy5if8ADXXM0T7dHRn2wWmAAAAAAAAAAAAAAAAAADwePdcnhrgnXNaopiq5g4d2/bpq7k1xTPRifW32BHuYXN3g/gO/4l1vUZuahtFXiPFo7bdiJ/xR3Kf+aYVxc7KzhKKp7Xomu1U+Gqi1E+505Z65V8Aazze4vzorz5t00/8ApOoaheiblUTXM97eOlVVO/VvHcnwNBWexS4Vi3TF7Xdbrud+aJtUxPtTRP8AMDy1vCvpFrfuWvrnlreFfSLW/ctfXfflU+EfTrXvf2fszyqfCPp1r3v7P2YLC5Rc19K5neO3jRg52J43dq7Z4qijzXbOntt0Znudrn3YWIrzlJyp0jlj46+M2bn5Xjj2rtniuqiej2vp7dHo0x+UnffwQsMAAAAAAAAAAAAAAAAAAFScdcg+FONeKs7iDVsrWLebmdDtlOPft00R0LdNEbRNEz3KY7/deD5VrgX0dxB8ZtfZL5AUN5VrgX0dxB8ZtfZHlWuBfR3EHxm19kujiHXNM4c0q9qWuZ1jBwbUebu3qto9iO/Mz3ojeZZI5v8AZIalrnb9L4G7dpmmzvTXnVdWRej/AHfycf8Ai9eO4Dr83OCOUnL+i7h29Q17VNfiNowrGZa2tT4btXavM+x11ett1qV4X4b1fizWbem8Pafezcu5O8W7cdVEeGqqeqmmPDO0LT5R8hNf45rtaprtV7SdDuT0+3Xaf9vkxPXvRTPen/HV1de8RU2PwTwboXBOkU6dw5gW8Sz1TcrjruXqv8VdU9dU/wAu9tAIL2PfKm9yy0jUKtQz6crU9T7VN+i1H+ys9r6fRppmeuqfNzvPV3urvzbQAAAAAAAAAAAAAAAAAAAPz8+4JzL9TF343j/aP0DAfn79wTmX6mLvxvH+0PuCcy/Uxd+N4/2j9AgH5+/cE5l+pi78bx/tD7gnMv1MXfjeP9o/QIB+fv3BOZfqYu/G8f7RsLkHoGp8McpdC0fXcWcTUcbt/bbM1019HpX7lUddMzHXTVE93vrAAAAAAAAAAAAAAAAAAAAAAAAAAAAAAAAAAAAAAAAAAAAAAAAAAAAAAAAAAAAAAAAAAAAAAAAAeRxDxPoXDlntuvavgafRtvHim/TRNXsRM7z7QOXWtB0jXLPata0vB1C3tt0crHouxHvolW3EPY88vNY6VVvSr2mXqu7cwMiqj3KaulRHvXkcUdkzwRpXTt6TGfrV6OqJsWu1W9/Xqr2n24plUXE3ZRcXanVVZ4e07A0iiudqKujOTeie9tNW1M+8BJeI+xPimmu7w9xREUxEzFrUMfuezcon/wDFUfxZwVqXAuV2yOItCv5Vqe7pWpxXdon/AIeqqPcSyjhXnJzOqivULeuZGJcnfpahdnGx4jw00VTTEx/w0ynvC3YoZVfQucVcRWbMf3rGn2prmf2le23vZBU/DfO7mDoPRpx+I8nLs0/+zzojIiY8HSriao9qYfoSq/hbkPy+4e6FdGiU6jkU/wDttSr7fM/8k+Y/8K0AAAAAAAAAAAAAAAAAAAAAAAAAAAAAAAAAAAAAAAAAAAAAAAAAAAAAAAAAAAAAAAAAAAAAAAAAAAAAAAAAAAAAAAAAAAAAAAAAAAAAAAAAAAAAAAAAAAAAAAAAAAAAAAAAAAAAAAAAAAAAAAAAAAAAAAAAAAAAAAAAAAAAAAAAAAAAAAAAAAAAAAAAAAAAEf494t03gjhbM13Wa5jGx42pt0/f3a56qaKY8Mz7nXM9USkDKvZv6teirhbR6KpjHmL2Xcp71VXmaaZ9qJr98CteK+bnMPmRrFeJo1zUcfHrme1abo8V9Lo/700R06/X36vWhXPFGka5oupRjcTYmbiZ1dEXe15cTFc0zMxFXX192J9xvLsf+DtP4S5a6POLYojO1DGt5mZf283crrpiqKZnwUxO0R3OrfuzLNnZlfhaxv1XZ+cug2xfm5Fm5Nimiq7FM9CK6pimatuqJmInaPaljzhbnBxhwNzd1LB5iXblWHl5fRzceud6MTpbRTcs+CiKej1R1TT6/W2Myh2b2k41vL4W1e3RTTl3qL+Ndq79dNHQqo9ya6/dBq6mqKqYqpmJpmN4mO+/qG8ms+7qXKnhTKyKpqu1adZpqqnu1TTTFO8+ztumQAAAAAAAAAAAAAAAAAAIdzkwMjU+VfFWJhU1VZFen3Zopp7tW1O/Rj15229tmfsKc3Hs8e61iXaqab+Rp/Stb/3ujcp3iPX2nf2pay4x1avQOEdb1i1apvXNPwb+XTbqnaK5t26q4pme9vts/O/O4vrs8cxxPwphxw9lU3e30Wse706Ldc79LoxMdVM7zvTO8dcx3OqA/ScY7xuyu4jox7dORw/pV29FMRVXTXcpiqfDtvOzk8thr3qb0v4W4DYAx/5bDXvU3pfwtxcHY+82M/mh4/8AjhpuLg+Nvifodorqq6fbO2b77+Dtce6C4AAAAAAAAAAAAAAAAAAHi8ScKaBxP4n8kOkYOpeJ+l2nxVZi52vpbdLbfub9Gn3Ie0A6+n4WNp2DYwsCxbx8SxRFu1Zt09GmimI2iIjvRDsAAAAAAAAAAAAAAAAAAAAAAAAAAAAAAAAAAAAAAAAAAAAAAAAAAAAAAAAAAAAAAAAKx5jc5+H+X3FmNofEGNqG+RiUZdOTj0U10UxVXXRtVHSif7kz1RPderw5za4E4i6MabxNp8Xau5aya/E9cz4IpudGZn2NwR7nlyZwOZOPRm4l2jA4hsUdC3k1U70Xqe9RciOvbwVR1xv3J7jJ+u8u+ZPBVOZh16ZrVrCv0zRer06qu7YvUTG09Kbe8TEx3qtvYfoTRXTXRTXRVFVNUbxMTvEw/oPzX4fq410acnH4e8kOBOV0YvUYUXrc3ejvtFXR2mdulV7spzwJyG434y1KnJ1rGyNHwblXSvZeoxMXqvD0bc+aqq9naPXbvAeHwVwtpfBvDeJomh2e1YePHdq667lU/fV1T36pn6I2iIh7gAAAAAAAMO8n7FvVuyk6eqRFdzxyzsno19+7TF2qPbiY39puJhrnjpGq8r+d88R6VTNu1l5U6phXZjeiqqZ3u25/5pqiY/w1R4QblFV8vOefBvF2n2ZyNSx9H1SaYi7h512Le1Xf6Fc7U1xv3OvfwxCwqte0emz22rVcCLXd6c5NHR93cHpMO8D2rekdlp4m0qIosWtby7NFNHcpontlM0+xETMe0vjmvz/4a4W0vIx+HM3H1rXa6ZptU41UXLNmr/FXXHVO3+GJmZ22nbuqe7EfhTO1/mFlcYahFdeNp/bJ7fXH/bZV2JifZ2pqqqnwTNPhBssAAAAAAAHl8T8QaVwvo2RquvZtrDwLEb1XLk92e9ERHXMz3ojrlmTjHsrcnxTctcH6FYixTO1ORqVU1VV+v2uiY299KH9kVxPqnMLm1HC2j9svYuBk+N+LjUT1XMjfo3K59fpb079yIp728rt5c9jjwpoGBZu8TWI1zVppibk3aqosW6u/FFEbdKPXq338EdwFI09k7x9F3pzRo1VO/wB5OLVt8vf/ADWDwL2VNjIybeNxro9OJRVMRObgTVVRT69Vurerb14qmfWXfc5YcCXLPaquD9AinbbenAt01e7Ebql5rdjZomoaZkZ3AturTdUt0zXThzcmqxf2/ux0pmaKp73Xt3to7sBoDS9Qw9W07Hz9NybWVh5FEV2r1qqKqa6Z78S7TIPYfcbZencU5XBWo13PEuXTcu41q5vvZv0RvXTET3ImmKpmPDT68tfAAAAAAAAAAAAAAAAAAAAAAAAAAAAAAAAAAAAAAAAAAAAAAA/lyum3bqruVU0UUxNVVVU7RER35lRfHXZLcJ8P5V3E0Sxka/k252qrsVRbsb+CLkxO/s00zHroX2YPMbKs5VrgnSL9Vq1Vapv6lVRO019L7y1PrbeamO/vT67p8puxm8c9Mx9V47ysnFi/TFy3p2NtTcime52yqYnaZ/wxG8d+YnqgP5X2Wmozd3o4UxIt/wCGcyqZ93o/9Ex4O7KThvVMm3j8R6Zl6LVXO3b6a/FFmP8AimIiqPaplK6ex35aRZ6E6Ddqq/KTnX+l8vb/ACV7zD7FzArwL2VwLnZFrMopmqMLMriui7/u017RNM/8W8evHdBpTT83F1LCsZmn5FrJxL9MV2r1muKqK6Z7kxMdUuwxj2LPHmocLcczwXrVV2jAzr1Vmmxe6pxcqN+qInudKYmmY8O3rtnAAAAAKW7LDXdZ4f5d6dlcO5+ZgZdeq27VVzFrmiqaJs3pmmZjvbxTPtQukB+c/wB03mJ6qdf+M3D7pvMT1U6/8ZuP0YAfnP8AdN5ieqnX/jNw+6bzE9VOv/Gbj9GJmKYmZmIiOuZln/m/2Rmk8Odv0vg3tOr6vG9NeTvvjWJ9mP8AtJ9aOr1+8DMlzmlzAtzHbOLNdp38OVXH/VIuWvMvjXP5jcK4ebxTrF/FyNVxbV21cyqpproqvUxVTMb9cTEzDy9A4d44508U3cmKsjUL81RGRn5VXRsY8eDfbamPBRTG/ghrrlJyU4d5e27eX0I1PXtvNZ9+iP8AZz34tU9yiPX66vX26gWmAAAAAAAAAAAAAAAAAAAAAAAAAAAAAAAAACludXPP7mXFOLo3kd8c+34VGX27xb2no9Ku5R0ej2urf/s999+/3Ff+W4//AFJ//C3/AORXTzA5R8Kce6zZ1TiLHyruXZx6cambWRVbjoRVVVEbR69dSM+Vs5d+gs/45WCvPLcf/qT/APhb/wDInluP/wBSf/wt/wDkVh+Vs5d+gs/45W4M7sZ+AL+JdtY9rUsa9VTMUXqcqaponvTtVvE+wCB+W4//AFJ//C3/AORapYC07hDSeCecscK8xMKnP0y5dpsRkUXa7PRpubdrvx0ao6uuOlE77ea78N+gAAAAAAAAAAAAAAAAAAAAAAAAAAAAAAAAAAAAAAAAAAAAAAAAAAAAAAAAAAAAAAAAAAAAAAK+54cw6+WnB1rWLOn0596/l04du3Vd6FNNVVFdXSmdp3iOhPV1d3uwsFV3ZEcA6tzF4KwtJ0K7h2smzqFGVVOVXVRT0It3aZiJppqnfeuO94QZG425x8b8b3KsfN1ecPCuz0fEeFV4ns7T3qp33qj/AIqph6nAvK/hvO7XkcY8weHtLsz1zi4uZbvX59aat+hTPrx0nveVa469G8P/ABm79keVa469G8P/ABm79kC6eBqOSPBUW7mjavw9Vm0f/fMrLovXt/DFUz5n/liITv7qvAXqv0T43R9LLflWuOvRvD/xm79keVa469G8P/Gbv2QNSfdV4C9V+ifG6Ppc2DzK4Kz83Hw8LinR7+VkXKbVq1byqZqrrqnammI365mZiGVfKtcdejeH/jN37J7fA/Y38Z6Fxrw/q2ZmaHVjYGoY+Vdi3kXJqmi3cpqmIibcRM7RPfBr0AAAAAAAAAAAAAAAAABGOZPGOFwJwfna9qMdOmxTFNqzE7Teuz1U0R7M92e9ETPeSdljs39WuxRwto9FUxZqm9l3Ke9NUdGmifaia/dBTGVe46528XXK7drJ1TLjrptW56GPiUTPVEbz0aKfXmd5278tR9jXyr1vltY125r+Rg3LupRj9C3i11V9r7X2zfpTNMRv5uO5v3Em7H/hbE4W5V6Fbx7VNOTnY9GdlXNvNV3LlMVdc/7sTFMewsUBD+bvC2Vxry61jh/T71ixlZlNuLdy/MxRE03aK+vaJn+7t3EwAfnrxdy4475VZtnVsizexqLNcdq1PT701W6au95qNpp37nmojf12rex15qTzF4dvY2qzRTxBp0Uxk9GOjF+ifvbsR3u5tMR1RPgiYhaeqafi6rpuTgajYoyMPJt1Wr1quN4rpmNpiWKORkXeCeyU8Y6btU2YysvSrk/lKI6XRn31FEg3CAAAAAAAAAAAAAAAAAAAAAAAAAAAAAAAAAAAAAAAAAAAAAAAAAAAAAAAAAAADp6zpmHrOlZem6nYpyMLKtVWb1qruVUzG0//ANWOOO+xl4q03VLtXCXadY0yuqZtRXfos3rceCuK5imdvDE9fgjuNpo/xPxnw3wtNFPEOt4Gn3K43ot3r0RXVHhinuzHr7Az7yL7HnUdH4ixeIOOYx7c4dUXcbT7dyLkzdj72u5VHmdqZ64iJnedt+5tN385o1CeV3EcaL4rnUZxZ7R4k6XbelvH3vR69/YTNE+MeY3CPBt6mzxJrmLhZFUdKLG1Vy5t3pmiiJqiPX2BlHlPyC4k4q1y1qPGmLlaZo8V9svRl705OT17zTFM+ap379VW3rbtr49m3j2Ldixbpt2bdMUUUUxtFNMRtERHg2Rzg/j3hfjKLkcNa1iZ1y3HSrtUzNFymPDNFURVt6+2yTAAAAAAAAAAAAAAAAAA8ni7V54f4U1rWabMX6tOwr2XFqauj2ztduqvo77TtvttvsD1kW5qaPe1/lxxJpeJTNeTk4N2mzTHdqrimZpj25iIZ48ttk+o+z+8Z+zPLbZPqPs/vGfswcvYQahjW7/Fmm11U05tyMe/TTPdqop6dNXuTVT75qt+c+qcwblrmNPGHCGBPD2ZVXN6uxbv9utzXP3/AFdGPM1d+nrjrnbbqiLkxuy0zqbFuMnhLGuXopiK67edVRTVPfmKZonaPW3n2Qa0GT/LbZPqPs/vGfszy22T6j7P7xn7MGsBU/Ifm3d5pePnbdHo0zxt7Rt0cibvbO2ds/3adtu1+v3VsAAAAAAAAAAAAAAAAAAAKi5vc9OH+AovYGHNOrcQU7x4ks1+Ysz/AO9r73/DHX7G+6q+yb5ycRabxTqXBmg1+NmNjU24v5dmqe33unapubRV/ciIr26uudu7tOzNWl1YXjlZr1iMq5hdLe9Tj1RFyqPBE1bxEz4ZifYBN9Q1LjrnVxZRamMjU8uZmbeNZjoY+LRPf2+9op7nmpneereZlprlB2POi8J9o1PiftOs63TtVTRNO+Nj1f7tM/fzH+Kr2ojuq+4N7Ibg/g3SKNN4d4GycPGjrqmnKpmu5V/irqmneqfXl7vlstK9S2d8ao+qDTIzN5bLSvUtnfGqPqnlstK9S2d8ao+qDTIrPkvzZxeaPjx4k0q/p/jb2npdtuxX0+2dPbbaI227XPurMAAAAAAAAAAAAAAAAAAAAAAAAAAAAAAAAAAAAAAAAAAAAAAAAAAAAAAAAAAAAAAAAAAAAAAAAAAAAAAAAAAAAAAAAAAAAAAAABX3P6dZjlHxBPDXi/x16NntXiDp9u27fb6fR6HmvvOlvt3t357Z05NWZdnPm9OV0v8Aadu36e/r79e/sv1KeLxHwpoHEtrtev6NgahG20VZFimqqn2Ktt49qQYb5a/ci7ba8m3kj7d1dLfo+Jvb7X/tPca85Y0ctO00Ty/jQJuRT1zi9Gcjb/e3/wBp75CeKexi4M1Tp3NFv5+i3p7lNu52+1Hs01+a9yqFQcS9jJxro9yb+gZWDq9FE70dqueJ73V3+jX5mPaqkG1xg+xx9zd5aXaLOqXtXs2KZ2i1q1ib1qqPBTXXE9X/AA1LJ4U7K+J6Fvizh2Y/xZGm3N/4dc//AI4NTivOFOc/AXE3QowuIMbHyKv/AGGd/wCj17+COntEz7EysMAAAAAAAAAAAAAAAAAAAAAAAAAAAAAAAAAAAAAAAAAAAAAAAAAAAAAAAAAAAAAAAAAAAAAAAAAAAAAAAAAAAAAAAAAAAAAAAAAAAAAAAAAAAAAAAAAAAAAAAAAAAAAAAAAAAAAAAAAAAAAAAAAAAAAAAAAAAAAAAAAAAAAAAAAAAAAAAAAAAAAAAAAAAABmjs1uG7+VomhcRY9E1WsG5Xi5MxG/RpudGaKp8EdKmY9mqGl3T1rS8LW9Ky9N1THoycHKtzavWq+5VTP8vZ7sAqjsa+Y+m8V8D6bo13Jt2te0vHpxruNXVEVXbdEdGm5R/ijoxG+3cnffuxM0P2ZX4Wsb9V2fnLrl5ldjxxRwtqVeocFxf1fTKauna7RVtl2PBE0xtNW3emnrnwQqLijyT5mfTc4ojWL2baoizFWoU3JuU0xM7U719e0TMg/TC/etY9i5eyLlFqzbpmquuuqKaaYjuzMz3IYa7Jbj+xzE44wdO4dmrK07Tt8fHrojfxRerqjpVUx34no00x4dt++il3I5lcwqqcO5XxLrduqY/wBlPba7UT4Zj72PZlojkByCucLahY4k4y7Tc1a15rFwqKoroxqv8ddUdVVcd6I3iO7vM7bBdvAWiTw3wToWjV7TcwcK1YuTHcmuKYiqfd3e8AAAAAAAAAAAAAAAAAAAOrquBjarpeZp2oWovYeXZrx79uZmOnbrpmmqN4643iZjqV19wTlp6mLfxvI+0Wernm5zb0Hlti0UZ3SzdXvU9Kxp9mqIrmP8Vc/3Kd+/1zPeidp2DrfcE5aepi38byPtD7gnLT1MW/jeR9ozbxD2TPHmo3650urT9Is7+Zps48Xaoj16rnSiZ9iI9h5WF2RPMrHvRXd1yzlUx/7O9g2Iife0RP8AmDU/3BOWnqYt/G8j7RKOCeAuGeB/FvkW0unA8WdDt/RvXLnT6HS6P39U7bdOrueFSvK/sm8HWMyzp3G+HZ0u/dmKaM/HmfE81T/jpmZmiPX3mPDtHW0hTVFVMVUzE0zG8THcmAf0AAAAAAAAAAAAAAAAAAAAAAAAAAAAAAAAAAAAAAAAAAAAAAAAAAAAAAAAAAAAAAAAAAAAAAAAAAAAAAAAAAAFPc6uR+LzM1rH1fx6v6bnWMWnEpjtEXbdVNNddUTMb0zvvXPf8HUoXiHsYeN9P6VelXtM1a3H3tNq92q5PsxXEUx75tsB+eM6RzP5dV1V28biXRrVE71V2O2don2Zp3olKeHOyV490ro0ahdwNYtR1T4qx4or29aq30ev15iW5UT4v4R4L1PGu5XFWj6LVbj7/KyrdFuqn9p1THugpnhzsrdEyOjRxFoGdg1T1TcxLlN+n2ZiejMR7q0uHOcfAPEHRpweJcG1dq/9lmTONVv4P9pERM+xuz1zG0LkDg13PG/WNUoyY32s6LdnJon/AJrkTTPtVwoLXKdKpzqvGK5nXMP+7OZbooue3FMzAP0/s3bd+1Tds3KLluqN6a6J3iY9aYfbH/YYYGs2uNNSyruLqFGi3NMuRTdqt1xj1Xe22ttpnzM1bRV6+27YAAAAAAOhq2taVo/avHfU8HB7bv2vxVfotdPbbfbpTG+28e7AO+j/ABzwfo3G+g3dI4hxYv41U9KiqmejctV96uirvTHud6d46n98mvC3ql0T4/a+seTXhb1S6J8ftfWBlPjLsXOJcDJuXOFs7E1bD38xbvVdovx607+Yn2d49iEMp7H/AJmVXehPDUx/vTm4+3u9sbf8mvC3ql0T4/a+seTXhb1S6J8ftfWBmHgXsWdXycq1f401LHwsOJiasbCq7ZerjwTVMdGn2Y6TVfDehabw1ouNpOiYlvEwMano27VH+czPdmZnrmZ65l0vJrwt6pdE+P2vrOxgcUaBqOXbxdP1zS8rKub9CzYy7dddW0TM7UxO89UTPtA9cAAAAAAAGHuTM27HZS9HU9ovRqOfRHT/ACvRuxHt77+3s3CxZ2T3BWpcG8xKeMtFi7awc+/Tk0ZFqP7Nlx1zEz3t5jpxPfmao7yxeXfZP6HmYFnH43sX9O1CimKa8vHtTdsXf97o0+apmfBETHr94GjhWdXPbltFntk8UWOj4Ix70z7nQ3VPzX7JrEu6XkaZy/tZE5F6maKtTv0dri3E9+3RPXNXr1bbeCQQLg6q3f7LiqvS9ps1a7l1UzR3Jp/2k1THrbdL2m4WTuw95fZdeqXuN9Us128ai3XY0/px13a6uqu5HrRG9O/fmqfA1iAAAAAAAAAAAAAAAAAAAAAAAAAAAAAAAAAAAAAAAAAAAAAADDvGlu3n9ltFnVYiqxc1zEt1019yqiO1xTTPrTERDcTHnZfcHZuj8Z4vGmnU3KcXOi3RevW+7ZybcRFM797emmnb16ZWPyp7Izh7W9Lx8TjHJo0jWqKYorvXKZ8T35/xRVH3kz3ZiraPBMgvwR23xzwlds9tt8UaFVb236UahamPlK/5i9kDwdwvgXqdIzrOu6t0Zi1Yw6unairvTXdjzO3sTM+t3wUBzlot4PZS9PTIim7Go4F6Yo712abUz7cz1+zLcLDvILQNV5lc5vJNq8VXbGFk+OWbf6O1M3d97duP+aI6v8NMtxAAAAAA/ldVNFFVddUU00xvMzO0RHhB/UY49464f4E0qc7iPOosRVE9qsU+avXpjvUUd2fZ7kd+YU9zf7JDTdC7fpfA/adU1ON6K82rrxrM/wC7+Un2PM+vPcZ74X4T435zcTXsuK7+bcqqiMnU8yqYs2Y8G/rb9VFMe1EA9zmxzw4k5h369L0um7puiXau10YWPM1Xcnedoi5VHXVv/hjq9nupnyg7GvM1LtGq8wO2YWHO1VGmUTteuR/7yr+5HrR5r/hXhym5NcOcvLNGRZtxqOuTTtXqF+iOlT4Yt09yiPY3nwzKzQdLRdJ0/Q9NsafpGHYwsKzHRt2bNEU00+1Hf9fuy7oAAAAAAAAAAAAAAAAAAAAAOjd1jTbOrUaXd1DEt6lXbi7Ri1XqYu1UTMxFUUb7zG9Mxv60u8zP2UPKrizjPi7B1zhnCtZuPY0+jGrt036aLsV03LtUzEVTETG1cdyd+71A0wMBYvGHNjlpXTaysjXcCxRO0WdSs1XbMx4Ke2RMbf8ADKyuFOyuzbfQt8VcP2b9Pcqv6fcm3V7Pa694mf8AmgGsxWHCnPbl/wAR9Ci3rdGnZFX/ALHUqe0TH/PPmPcqWXjX7OVYovY123es1xvTct1RVTVHhiY7oOQAAAAAAAAUDz/52a5y34yw9H0nTtNyrF/Aoy6q8mK5qiqq5cp2jo1RG21Ee7Ks/LWcWekehe9u/XBsoY18tZxZ6R6F7279d187sp+NL+PVbxtN0PGrqjbtsWbldVPrxE17e7Eg+uzTrx55l6VFqqnxRTpdEXdu7H+1uTTv6/d/ybD0O9dyNE0+9kb9uuY9uuvf/FNMTP8AmwXy54U4i5ycxYy9UryMvHqv03dT1C5G1NNEbeYie5FUxHRppjueDaH6AU0xTTFNMRFMRtER3gf0AAAAAAAAAAAAAAAAAAAAAAAAAAAAAAAAAAAAAAAAAAAAAAAAAAAAAAAAAAAAAAAAAAAAAAAAAAAAAAAAAAAAAAAAAAAAAAABlPs4NNu9v4V1SmmZszTfxq6tuqmreiqmPbjpe5LViF84OB7HMHgXN0W5VTbyuq/iXqo6rd6nfozPrTEzTPrVSDi5Ia/j8R8quG8zGrpqqtYdvFvRE9dN21TFFUT4OuN/YmE5fn7wJx1xbyV4pztPvYsxRFzo5ul5W8UVzH96mY7k7dyqN4mNu7GzSHDvZN8DajYonVvHDSL+3m6btib1ET61VveZj2aYBeQq+nn5yzqiJjie3t6+HkR/TedqvZHcuMKzNePqmXqFcf8As8bCuRM+3cimP8wW/duUWbVd27XTRbopmqqqqdopiO7Mz4GHuWGRHF/ZTUapgxM4t7U8rOpq27lqIrqpmfZ8zHsy5OcHZBavxvg3tG0LFq0nRb0dC75vpX8in/DVMdVNM9+mO735mJ2W/wBipyuyuE9MyOJdfsVWNW1G1Fuxj1xtXYsbxPmo71VUxE7d6IjvzMQGgAAAAAAAAAAAAAAAAAAAAAAAAAAAAAAAAAAAAAAAAAAAAAAAAAAAAAAAAAAAAQjnNxrHAPL7Udat0015sbWMSiruVXq+qnfwxEb1THfimWLeBOX/ABhzg1vP1HHu03Z7Z0svUs+5MUdOevo7xEzM7d6I2iNu5Gy/ezauXI4I4ft079pq1GaqvB0otVbfzqTjsYMXGxuSXD1WLTTvf7ddu1R3aq+3VxMz68bRHtQCXcy+KbXBfAusa/dimqrEszNqiruV3apimimfWmqY39bdiHl5y84o5ya/qmoRl26Yi52zM1DLmZiblXXFNMRHXPrRtER4Ore9uzW13xLwhoeh269rmdl1ZFcRPdotU7bT601XIn/lTnsYtBp0Lk5oszR0b+odPOuzt99058xPvIoBlDjrgfirkpxVpefTmUdOapu4WoYsz0aqqdulTVE9ydp66Z3iYnv9bcfL3iW1xhwVo+v2KYojOx4uV0R1xRcjzNdMexVFUe0qbszrdirlXg3LsU9to1W12qe/vNu7vHufyev2Jddyrktp0XN+jTk5EUb+Dtkz/OZBcYAAAAAAAAAAAAAAADp6zpuNrGkZ2mZ9E3MPNsXMa9RFU0zVRXTNNUbx1x1TPW7gCoPK58t/SjJ+PXvrHlc+W/pRk/Hr31lkcWcR6XwpoOVrGuZNONg41O9VU9c1T3qaY79Uz1RDK/FfZV63fzLlHC2jYOJhxO1NzO6V27VHh2pqimn2PNeyC4PK58t/SjJ+PXvrHlc+W/pRk/Hr31lK8OdlRxNjZlHkg0nTM/DmfN+J4qsXYjwxMzVT7W3tw1PwHxjo/HPD1nWNAyJu41c9GuiuNrlmuO7RXHemN/YnuxvE7ggXlc+W/pRk/Hr31jyufLf0oyfj176y2c3Kx8HFu5WbftY+Nap6Vy7eriiiiPDMz1RDPfM7smtI0jtuDwRYp1fNjemcy7E041E+tHVVc/yjwTILb5fcueG+APF/kYw7uN4u7X2/p367nS6HS6P30zt9/V3PCl7O/YmcX6/xnqPGuocS6jfzbsThxbivqt2o/wBvvTRTHmaY7ncjwbtEAAAAAAAAAAAAAAAAAAApzj/sfuG+N+Ls/iHU9T1ixl5na+nbx67UUR0LdNEbdKiZ7lEd/uo95VPg/wBOeIPhLP2bQgDPflU+D/TniD4Sz9meVT4P9OeIPhLP2bQgDPflU+D/AE54g+Es/ZnlU+D/AE54g+Es/ZtCAK95S8qdH5Y+OvjLmahleOPau2+K6qJ6Pa+nt0ejTT/jnfffuQsIAAAAAAAAAAAAAAAAAAAAAAAAAAAAAAAAAAAAAAAAAAAAAAAAAAAAAAAAAAAAAAAAAAAAAAAAAAAAAAAAAAAAAAAAAAAAAAAAABCuc3FWbwTy11niDSrWPdzcSLPa6MimaqJ6d6i3O8RMT3K5nu91jPW+d/MfiS72ijXcnHi5O1NjTbcWZ9iJojpz7oN7alqWDpePORqebjYdiO7cyLtNumPbqmIVzxFz55eaJ0qateozr1P/ALPAt1Xt/YqiOh/4mSdL5U8y+MciMm5omq3aq+7k6nX2rePDvdmJmPY3WTw52KOtZHRr4i4gwcKnuzbxLVV+r2N6ujET7oPb4o7KzT7lq7j6FwtdyrdcTT09RvU0UzHr26Yq398oLjLjTyXXp24W4c029XV5mrS8SuzXM+1XMTPtNa8OdjVwFpXRrz7Ofq92OufFeRNNG/rU2+j1etMytHh/hTh/h2iKdC0XTtP2jbpY+PTRVPs1RG8+3IMA8OcpeO+IuhOm8M6hFqruXcmjxPRMeGKrnRiY9jd+jAAAAAAAAAAAAAAAAAAAAAAAAAAAAAAAAAAAAAAAAAAAAAAAAAAAAAAAAAAAAAAAAAAAAAAAAAAAAAAAAAAAAAAAAAAAAAAAAAAAAAAAAAAAAAAAAAAAAAAAAAAAAAAAAAAAAAAAAAAAAAAAAAAAAAAAAAAAAAAAAAAAAAAAAAAAAAAAAAAAAAAAAAAAAATMRG89UA8viTiDSeGdKu6lr2fYwcG31TdvVbRM96IjuzPrRvKl9T7KXgrGyarWHg63m0RO3baLNFFNXrx0q4n3YhQfNDifW+c3NKNP0Sm7lYsXqsbS8WmdqYoju3Z70TVEdKap7kbR3IWroXYnY/iGirXuJr3iyqN6qMOxHQonwRVVO9Xs7R7ALN4I598DcW5trCtZt/TM27PRt2dRtxa6c+CK4mad/BEzEytZhnnHyB1XgHS69Z03OjV9GtzEXqu1dru2ImdomqneYmnfaOlE9/ubda8+xO4+yeK+DcnR9WvVXtS0aaLdN2ud6rliqJ6EzPfmJpqp38EU98F5gAAAAAAAAAAAAAAAAAAAAA8/iLVbGhaBqWrZe84+DjXMm5Ed2aaKZqmI9fqYS4A4X1jnjzOzsjU8uu3RcqnL1DKiN+1W99qaKInv9ymmO5ERv17bNjc8LN2/yh4uosRM1xp12udv8NMb1f5RKjOweysamvi7EmaYzK4xrsR36qI7ZE7exNUe+gF68KcrOC+F8S3Z0zh7AquUxtORk2ovXqp78zXVEz1+CNo9Z7Oo8IcN6lZm1qHD+k5Nuero3cO3V/OHuAMmdkRyH03Q9DyeKOC7dePj43m8zT5qmummiZ2m5bmeuNu/TMzG3XG22yddiFxnkcQ8DZWi6hdqu5OiV0W7ddU7zNiuJ6Eev0Zpqj2OjCzubOXjYXLDiu/m1UxY8bMiiel/emq3NNNPtzMR7bOnYP2rs63xXeiJ7TTj2KKp73SmquY/ypqBrYAAAAAAAAAAAAAAAAAAAAAAAAAAAAAAAAAAAAAAAAAAAAAAAAAAAAAAAAAAAAAAAAAAAAAAAAAAAAAAAAAAAEY4x4+4W4N6McS63iYN2qjtlNmqqartVO8x0ot0xNUxvExvtt1SpvijsqeHsPp2+HNHztTuR1RcyKox7c+vH31U+3EODsneUfFPHHFOHrvDVjFy7NjT6MWrHm/Fu7NVNy5XMx0tqdtq4/vb9U9TM+doHEPBGpUXtf4cu2ZonaKNRxKps1+33KvakFkaz2QfMfirJ8R6DFvAm51U2NMxZuXao9mrpVb+vTs4MDk1zW48yaMvXbeVair/AO8a3l1RVH/JPSrj3qUcuuyTxOH8ajC1HgzTsXH6oquaJTFj2+1z1TP/ADQvThTnnwBxJ0KLOuW8DIq/9jqMeJ5j1ulPmJn2KpBWfC3YpaZZ6FzijX8nLq7s2MG3FmmPW6dXSmY9qlcPC3KfgfhjoVaVw5g9vp7l/Ip7fcifDFVe8x7Wya2L1rIs0Xce5RdtVxvTXRVFVNUeGJjuvsCI2jaO4AAAAAAoPsqeXnE3HvkX8i2n05niLxV2/e/btdHp9p6P39Ub79CrueBfgDA/leOZfpBb+P4/1zyvHMv0gt/H8f67fADA/leOZfpBb+P4/wBcnseeZcRMzoNqIj//AL8f67afHnHGgcC6TOfxHnUY9E79qs0+au3pjvUUd2fZ7kd+YY35s88+I+YN6vS9Ipu6Xol2rtdOJYmZvZO/VEXKo653/wAEdXX3+6Cp9Z06/pGpX8HKrx679mro1zj36L1G/giuiZpn2pWz2KGianm83tI1TFwr9zTcCL85OTFP+ztdKxcppiau5vM1R1d3v9yJSzlB2NmbqnaNV4+7bgYM7VUabRPRv3Y/95P/ALOPW++/4WstE0jT9C0yxp2jYdjCwbMbW7NmiKaY+mfDPdkHeAAAAAAH8qqimmaqpiKYjeZnvM3cz+ycw9Iz72ncEYVjVLtqqaK8/IqntHSjuxRTTMTXH+9vEeDeOsGh9W03C1fTsjA1TFs5eFfp6F2zepiqmuPXiWeeMuxX0fOybmRwrrN/S4qnfxLk2+3249amreKoj2elKzuQ3GGp8dcvMfW9bjHpzLmRdtzFiiaKIimraOqZn+ae5uVYwcO/lZl63YxrFE3Lt25V0aaKYjeZme9EQDINPYocSTd2q4g0eLf+KKbkz7nR/wCqweBexg4d0fKt5fE2oXtcu0TFUY8W+0WN/wDeiJmqr3Yie/CJcweylzI1G9i8DadjeI7dU0xm51NVVV3/AHqaImOjHg6W87d6O4j/AA72UnFuJm0TrmBpmo4cz5ui3RVYubf7tUTMe7TINmY9i1jWLdjHtUWrNumKKLdumKaaKYjaIiI6oiPA5Ed4C4w0njnhvH1rQr03Ma5M010VxtXZrju0Vx3pjePZiYmN4mEiAAAAAAAAAAAAAAAAAAAAAAAAAAAAAAAAAAAAAAAAAAAAAAB0ta0rB1vS8nTdWxbWXg5NHQu2btO9NUf/AJ9cT3YnrZh477Fa7Vk3MjgjV7UWapmYw9R3iaPWpuUxO/rbx7My1WAwjX2N/Mam70I03Cqp3+/jNt7f5zv/AJJhwd2K2sZGTbu8W6xiYWLE71WcHe7dqjwdKqIpp9nzXsNfAPF4P4X0jg/QrOkcP4dGLh2uvaOuquqe7VVV3aqp8M/yh7QAAAAAKI7MrNysTlTh0YuRes05Oq2rN6Ldc0xct9pvVdGrbuxvTTO0+CF7vmuii5G1dNNUd3aY3B+V6YaVzL4z0jT7ODpfEeoYeHZp6NuzYr6FFMetEP0d8TWPyNv3sHiax+Rt+9gH52fdd5geq3Vvh5Puu8wPVbq3w8v0T8TWPyNv3sHiax+Rt+9gH52fdd5geq3Vvh5STltzR441DmLwthZvFGqX8XJ1XFs3rVd6ZproqvUxVTMeCYmYbv8AE1j8jb97D+xj2aZiYtW4mOuJimAcgAAAAAAAAAAAAAAAAAAAAKj5z87tO5Z6lY0q5pOVqOp38aMqimmum3aiiaqqY3r6533onq6Ptgtq5RRcoqouU010VRtNNUbxMK2485b8scjEuZnFGk6Nptud98qLkYU7+GaqZp3n2d2b9V588zONsyrA4Wx5w+n1RY0rFqvXpj16piqY9mnouXRux/5j8Z5cZ/Fmb4h6fXVe1LJqyL8x61MTPuVTSCMc0dE5V6bN2OC+JNZzcuN9rXiam9YifB2ye1zEevHTQ7grV+K9P1Ki1wbl6vbzK53izp9Vczc9min7724lrnhDsZeDNH6F3W7mZrmRHXMXq+02d/Woonf2pqmFyaHoWlaBiRi6JpuHp+P+TxrNNuJ9edo659eQeiAAAAAAACKcV8vOE+LdRt5/EeiY+fl27UWKLtyaomKImaop6pjv1VT7bxvuJ8ufUrg++ufWTrVdQxNJ07Jz9SyLeNhY9E3Lt65VtTRTHdmZZT5i9lHn3cu7icCYVnHxKZmmM7Mo6dy5/vU2+5TH/FvPrR3AXl9xPlz6lcH31z6zlxuTfLzGuRXb4T02aonfa5RNyPcqmYY1yOeXMi/dm5XxTlUzvvtbtWqI9yKYhIuF+yT480nIo8dMjE1rFifNW8mxTbq29au3EdfrzEg2/p+DiabiW8XTsWxiYtuNqLNi3FuimPWpjqh2EE5Ucz9D5k6VXf0qqrHz7ER4pwb0x2y1v34/xUz3qo9uInqTsAAAAAAAAAAAAAAAAAAAAAAAAAAAAAAAAAAAAAAAAAAAAAAAAAAAAAAAAAAAAAAAAAAAAAAAAAAAAAAAAAAAAAAAAAAAAAAAAAAEP5hcuOGeP8Sm1xFp8XL9uno2su1PQv2o8EVeD1p3j1lBa/2J16LtVXD/ABPbqtT97azseYmPZromd/ew1aAxlPYqcYb9Ws6BMevcvR/TehpfYn63cux46cS6bj2+/ONZrvT7lXQa9AVRy35E8IcEZNrOps3NV1a3MVUZWbtVFurw0URHRpn153mO9K1wAAAAAAAAAAAAAAAAAAAAAAAAAAAAAAAAAAAAAAAAAAAAAAAAAAAAAAAAAAAABWnZD8FX+OOWebhafbm5qWJcpzcW3HduV0RMTRHrzTVVEevsy/ya55any003I0TN0vxz02LtVy3aqvTZuY9c/fREzTPVMx97MdU7t1q4435LcEcY6jXqGqaVNnULk73MjEuTZquT4aojzMz68xv64Mj8Q63rvPjmrp9q3jRjzfmnGsWLczXTi2ImZqrqnaN9t6qpnaN+54Ibh1fUNM4G4MuZeRTct6TpOLTT0bVPSqpt0RFMREd/q2edwBy34X4CtXY4b02mxfvR0buTcqm5drjwTVPcj1o2j1no8ecO08W8H6roNeTOLTn2e1TeijpzR1xO+28b9zwgxfz15qZHNjW9N0zQcHJtaXYudHGsVxE3sm9X5mKppjeInvRETPdnr69o2Fyp4Xngzl5oehXOjN/Fsb35pneO21TNde09+OlVO3rIvys5H8Mcv8unUbPbtT1imJinLytv9lv1T2uiOqnfw9c93r2lagAAAAAAAAAAAAAAAAAAMf8AZocUZGXxTpXC+PXV4lw7EZV2imfv71yZinePWpjq/wCOVicqOx24b0rQcXK4xwvHTWr1EXLtq7XVFrHmY36EUxMdKY7kzO/X3NlP86KYy+ytjHvRFVudQ021MT36Zt2N/wCctuApzjvse+C+INJvUaPp9vRNTime05GNNUUdLvRXRvtNPh2iJ9dmDlrx9rfJjivXcW7hRkV9GvEycK5cmmiL1FW1Ne8R19Gel7MVT60v0CYW506Vi5vZQ5em36JnEzNRwbd6mmejMxct2en1x3JnpT1gjuucTcf85ddpw58V6lXNXSt6fh0TTYsx4Zp7kRH+Kud/XXVyz7F6xZ7Vncf5fb6+qrxtw65iiPWuXO7PsU7f8UtF8McN6NwtplGn8PadjYGJT/cs0bTVPhqnu1T68zMvWB0dE0jTtC061gaNhY+DhWvvLNi3FFMevtHf9fuy7wAAAAAAAAAAAAAAAAAAAAAAAAAAAAAAAAAAAAAAAAAAAAAAAAAAAAAAAAAAAAAAAAAAAAAAAAAAAAAAAAAAAAAAAAAAAAAAAAAAAAAAAAAAAAAAAAAAAAAAAAAAA87iHRNO4i0i/pet4lGZp9+aZuWK5no19GqK6d9v96mJ9p8aHw7ougWu1aHpOBp9G20xi49Fvf2do6/beoAAAAAAAAAAAAAAAAAAAAAAAAAAAAAAAAAAAAAAAAAAAAAAAAAAAAAAAAAAAAAAAAAAAAAAAAAAAAAAAAAAAAAAAAAAAAAAAAAAAAAAAAAAAAAAAAAAAAAAAAAAAAAAAAAAAAAAAAAAAAAAAAAAAAAAAAAAAAAAAAAAAAAAAAAAAAAAAAAAAAAAAAAAAAAAAAAI9zGy68Dl7xPmWZmLmPpeVdpmO9NNqqY/kkKK82PwWcZfqbM+YrBmnsJdMsX+K+ItSuURVexMS3ZtzMfe9sqmZmPX/wBnt7ctgMndg7/3hxf+axf53WsQdHXtNs6xoeoablURXYzMe5j10z36aqZpn+bHfYW5VdrmbqeP0p7Xe0q5M0+Gqm7a2n3Jq91tJiTsNfws5P6qvfOWgbbAAAAAAAAAAAAAAAAAAAAABxZePazMW9jZNum5YvUVW7lFXcqpmNpifalgjinSOJeRHNCMnS666LdNdVeDk1072sqxM9dFfh6toqjuxO0x3pb8eTxPw5pHFOk3NN4g0+xn4VfXNu7H3s/4qZjrpn14mJBR3CvZTcM5mLbp4k03UNNzNvN1WKYv2ZnwxO8VR7G0+zL3M/smOX2NYmuxe1PLr26rdnEmJn380x/mjXEXYpaFl5FdzQdfztNoqnftWRZpyaafWid6J29mZl5WF2JVqm9E5vGFddrfrps6fFNU+3NydvcBWvOLnNrXNG7Y0XTMK5haPVdp7XhW5m5eybm/menMR19fcpiO74ZiNtO9jty9u8v+BKbOo00xrOoV+KcyI6+1zttTb37/AEY7vrzV3ne5b8nuEeALkZOlYdeTqcRt4uzKouXY8PR6opp/5YifDMrEAAAAAAAAAAAAAAAAAAAAAAAAAAAAAAAAAAAAAAAAAAAAAAAAAAAAAAAAAAAAAAAAAAAAAAAAAAAAAAAAAAAAAfN61bvWqrd6im5bqjaqiuN4mPBMPpGuIuPOFOHOlGt8Q6Zh3Ke7aryKZue8jeqfcBHOKeSXAHEnTryeH8fEyKv/AG2BM49UT4dqfMzPsxKn+KexQ+/ucKcR/wDDY1K1/O5R9RNOIuyc4G07pUaXRqWr3I+9qs2O1W59mbkxP/hlWHEXZWcQZPSo0DQdPwKJ6orya6siuPXjboxE+zEgil3l5zf5b36r2j2NXt2YnebmkX5vW6/XqooneY/4qXu8O9kvxtoN+MXifT8TVO1ztXF61OLf9jemOjHt0Iff5nc1ONcqbGDq+t5Fye5Y0m1NuYjwbWYifdeppvIzmhxbfoydVxbmP0o28Uavl+aiPXp3qrj3Aaa5Q86tE5lahe03Cwc7B1Oxjzk3LV6KarfQiqmmejXE9fXXT3Yhaaj+QvI/J5a69k61qGtWc3KyMOrEnHsWJpooiquivpdOZ3n7zbbox3V4AAAAAAi3MHjzQOAdIjP4jzIsxXvFixRHSu36o23iinv92N5naI3jeY3BKKqoopmqqYppiN5mZ2iIZ75v9kfpegdv0vgntOq6pG9FeZM741if93b/ALSfY8z689cKN5uc8OIuYFd3Axpq0rQap6MYViuelej/AN7V/e/4Y2j1p23STlByW0bP7RqvMHX9MxMWdq6NLt51uLtyP/e1RV5iP92PNevTIINw3wtxvzn4nvZcV5GddqqiMnUsuqYs2I8G+20bb9VFMexGzXvKXkxw5y8tW8m3bjUdc6Pm9Qv0RvTPfi3T3KI92fDPeSnSNY4O0bTrGBpOqaFh4Vino27NnKtU00x7ES7nks4d9P8ASPjlv6wPaHi+Szh30/0j45b+s58LiHRc7Jox8LV9Oycivfo2rOTRXVVtG87RE7z1RMg9MAAAAAFHdlvxlf4b5e2tKwLs2szW7lViaqZ2mLFMRNzb2d6KfYqlXXY7ciNM4h4fs8T8Z27l/GyZmcPAprm3TVRE7dsrmNquuYnaImOqN5332j57N+q5OvcK0zM9qjGvzT7PTp3/AJQ0nyyotW+XHCtGPt2mNKxejt347VT1g9Lh3QdL4b0ujTtCwrODg0VTVTZtRtTEz3ZZ+7Mvja5p+i6dwlg3ZouahHirM6M7T2mmdqKfYqqiZ/5PXaUfn1zq1a9x5zs1SjT57dFzMo0zDiJ3iqKZi3G3rVVb1f8AMCz+xn5KaVxDoccU8YYs5WNerqpwcOqqaaKqaZ2m5XttM+aiYiO51TM77wtjj/kHwbxFoWRZ0fSsbRtVpomcbJxYmimKtuqK6Y6qqZ7/AFb+CVm8N6Rj6Bw/pukYUbY+Dj28ejq23immI3n1523eiDF/Yk6/mcO80szhbN6du3qFF21XYqn7zIsxNW/s7U3I9zwNoMRcN7R2X93xJEbeP+Vvt7Nzp/8A4zboAAAAAAAAAAAAAAAAAAAAAAAAAAAAAAAAAAAAAAAAAAAAAAArDiHnXwzoPMKODc3G1WrVZv2Mfp27NE2ulepomnzU1xO21cb9Xh7qzwAABV/EfOvh7h7mNa4N1DC1WNQuX7FiMii3bmxvdimaat5r6W0dON/M96e6tAAAAAAAAAAAAAAAAAAAAAAAAAAAAAAAAABVPOHkpo/MvULOp5Wo5uBqljHjFt3LUU12+hFVVUdKidpmd657lULWAYt1bsfuY/BmXVn8IahGbNH3t3TsmrGv7evTMx7kVS+NN578zeBsujB4uwZy4p6u1api1WL20f4a4inf2Zips7NzMbAxq8jOyLONj0ffXb1cUUx7Mz1Kr4550csMTEu4Wq6hia7TP32LjY8ZdFftzHa//EDwOEeye4Q1XoW9exs3Q7892qqnt9mP+aiOl7tMLk4e4k0TiTG8UaDquFqNrbeZxr1Nc0/8URO8T60sE8z+JuA9du11cH8HZGjXZnfxR4s6NNXrTYiKqY/5aoeBwXwtxdreZbv8JaXqt69RV5nJxKKqKaJ/OdUU+7AP0rAAAAAAABlTs0uMMijI0nhHFu1UY9VrxflxTP8A2nmppt0z60dGqdvXpnvJTyL5CaJpGhYWs8X4NrUtaybdN6MbIp6VnFpmN4p6E9VVfhmd9p6o7m81N2XlqvF5y4+RkUTVZuYOPdpie5VTFVcTHu0y2pp+ZY1DAxs3DuU3cbIt03rVynuVUVRvEx7UgY2Fi41iLONjWLNmI2i3btxTTEexCI8a8ruEOMcO7a1fRcWm/XE9HLx7cWr9E+GK4jefYnePWTUBgSvH1TkRzrsU1X6rtnFuU1TcpjaMrDrnr3jw7bxt3qqfWhvqiqmuimqiYqpqjeJjuTDFfZmZ2Nmc0cHFxpiu/iabbtXuj1zTVVXXXFM+v0aon/mbI0OxcxtF0+xf/wC1tY9uiv8A4opiJB3QAAAAAAAAAAAAAAAAAAAAAAAAAAAAAAAAAAAAAAAAAAAAAAAAAAAAAAAAAAAAAAAAAAAAAAAAAAAAAAAAAAAAAAAAAAAAAAAAAAAAAAAAAAAAAAAAAAAAAAAAAAAAAAAAAAAAAAAAAAAAAAAAAAAAAAAAAAAAAAAAAAAFL8c9kZwbwxqN3T8WMvWcu1VNNycKKe1UVR3Y6dUxvP8AwxMeu7XZS8WZHC3KzIo0+7VazNUvU4FFymdqqKKoqqrmP+WmafW6ShOQnIijj/Rq9e4gzsnC0iq5Vax7eLFMXb80ztVV0qomKaYnq7kzMxPc26wsTy2OjepjUfjFH0HlsdG9TGo/GKPoUn2RHAOk8uuNcLSdCu5l3GvafRlVVZVdNdXTm5dpmImmmmNtqI73haI8q1wL6O4g+M2vsgRnO7LPDpsz4g4TyK7ve7dmU0RHuUTuvDlHxTlca8vNJ4gz7FnHyc2Ls1WrO/Qpim7XRG28zPcpj22LeanLWOVvHGBZ1ei9qnDeTX221ct1dquXbcTHTtzPciuneOvuTvE9/aNvcusLQ9P4I0axwnExoc2Iu4u9c1zNNczXvMzMzvM1TMx3u4CRgAAAAAAAAAAAAAAAAAw7zqy7GB2VV7MzLkWsbH1DTrt25PcpoptWJmZ9iIlp77tfLr1VYPva/qqh50cg+K+NeZescQaTlaPbwsztPa6ci/cprjoWaKJ3iKJju0z3+4hPlWuOvRvD/wAZu/ZA0p92vl16qsH3tf1WUOZPE2j6n2SUcQYGfav6N44afd8VUxPR6FuizFc9zfqmmrvd57flWuOvRvD/AMZu/ZHlWuOvRvD/AMZu/ZA0p92vl16qsH3tf1T7tfLr1VYPva/qs1+Va469G8P/ABm79keVa469G8P/ABm79kDW3CHG3DnGPivyM6rY1DxJ0O39qiqOh0ul0d94ju9Gr3EiUn2NnK3XeWnki8kF/T7vjh4m7T4ku1V7dr7b0ul0qadvv427vfX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vNj8FnGX6mzPmK0qcOZi2M3Dv4mZZt38a/bqtXbVymKqblFUbTTMT1TExMxsD85uXHMfiDl5dz7nDdzGoqzYopvdusxc3ijfbbwffSm/lluYfojTficfS1z9zHgX1H8P8A7vtfVPuY8C+o/h/932vqgyN5ZbmH6I034nH0q65f8a6xwHrlercP12aMyqzVjzN6306ehVMTPV7NMN/fcx4F9R/D/wC77X1T7mPAvqP4f/d9r6oMjeWW5h+iNN+Jx9J5ZbmH6I034nH0tc/cx4F9R/D/AO77X1T7mPAvqP4f/d9r6oPS4D1PI1rgbh3VM6aZy87TsbJvTTG0TXXapqq2jvRvMvdcOHi2MLDsYmHZt2MaxbptWrVumKabdFMbRTER1RERERs5gAAAAAAAAAAAAAAAAFUccc+OEeDOKM3QNXt6pVnYnQ7ZNixTVR5uimuNpmqO9VHeWuoXmf2O9rjrjnU+I6+Ja8GrN7V/6PGDFzodC1Rb++7ZG+/Q37nfBzeWg4C/I638Vo+ueWg4C/I638Vo+uiHlSbHqyufu2PtTypNj1ZXP3bH2oJf5aDgL8jrfxWj655aDgL8jrfxWj66IeVJserK5+7Y+1QnmXyV4V5eaf27XOPblWZXTvYwbOmxVeu+xT23qj/enaPb6gXL5aDgL8jrfxWj66dcsOaGg8yPHLyPUZ1Pjf2rt3iq1FH/AGnT6O21U7/eT/k/PDBwsnUs+1h6bj38rJvV9C1ZtUTXXXPeiIjuy212L3LPWuX+kavlcRTZtZerdomMSielVYi32z7+qOree2dyN9tu719QXeAAAAAAAAAAAAAAAAAAAAAAAAAAAAAAAAAAAAAAAAAAAAAAAAAAAAAAAAAAAAAAAAAAAAAAAAAAAAAAAAAAADKHZX2+LtU5i6do/DVOuZWFXpVu5cxMHttVua5vXomqqmnq32iI3nvRCv8Ahzsc+YOsdGrJwMXSbNXX087IiJ2/4aOlVHtxDd4DMXDnYn4Fvo18ScSZN+e7VawbNNqI/wCevpb+9hafDnI7l7oPQqs8PY+Zep/9pn1Tkb/8tUzT7kQsoBw4eJjYOPTYwsezj2KfvbdmiKKY9iI6nMAAAAAAADP3ZYcBcTcceRbyLaXVn+I/FXb+jdt2+h0+09H7+qN9+hV3PA0CA/Pz7gnMv1MXfjeP9o/v3BOZfqYu/G8f7R+gQD8/fuCcy/Uxd+N4/wBofcE5l+pi78bx/tH6BAPz9+4JzL9TF343j/aLA5B8o+OOGObWhaxrug14mnY3b+23pyLNfR6Vi5THVTXM9dVUR3O+2EAAAAAAAz72ZPCt7V+CNO13Etzcr0e9VF6KY3mLN3aJq9qqmj2pmXkdjnzv0LH4Rw+GuLs6jTsvT6e1Y2Tf3i1etf3YmruU1Ux1de0bRHXvu0pl41jMxL2Ll2qL2Peoqt3LVynpU10zG0xMd+JhlHmL2LmdGo3svgTOxq8K5VNUYObXNNdr/dpr2mKo/wCLadu/PdBP+c3Pnh3ROGMvE4T1XH1PXcq3NqzXiV9OjH3jabk1x1bx3oiZnfbfqUr2JXBVziHmDGvZVqZ07RY7b0qo6q8iqJiin2uuv1ujHhdzhnsXeLs3OojXszT9Lwon/aVUXO33Zj/dpiNvdqj22tOB+E9J4K4cxtF0Gx2rEs9c1VTvXdrnu11z36p+iI2iIgHvIXzT5h6Py94cyM/Usi1VnTRPiTC6f+0yK+9ER3Yp37tXciPX2iZHxLFyrhzVYsRXN6cS7FEUb9KauhO223f3YO4R5McfcZanRN/Ss3AsVzHbc3VKarUUx4dqvNV+1E+0CZ9iVoeXxJzVz+Kc7pXKNPouXrl6Y++yL29O3uTcn2o8LZ6LcteCNM5f8K4+i6TE1xTPbL9+uNq792dulXPuRER3oiISkAAAAAAAAAAAAAAAAAAAAAAAAAAAAAAAAAAAAAAAAAAAABmbVeyrs6fqmZhzwhcuTj3q7PT8cYjpdGqY327X1dxplTWd2OPAWbm5GVftan22/cqu17ZcxHSqnee964Mn8X8wKeIeb8cbxptWPTGXi5PiOb3Sn/Y026ej0+jHd7X3durfvry8ttY9Rt395R9kqHj/AIK0jROfscI4NN+NHnOwsfau5vX0btFqa/NeHeuppbys/L78jqnxyfoBB/LbWPUbd/eUfZP5V2W1roz0eDbnS72+pR9knPlZ+X35HVPjk/QU9jRy9iYmbGpz605k/QDM+napq/NjnrpuoVY9NGXm59iubdneabFm30d538FNFO8z3538L9A0U4G5ecL8DW7kcNaTZxLt2OjcvzNVy7XHgmuqZnb1o6vWSsAAAAAAAAAAAAAAAAAAAAAAAAAAAAAAAABmLspeZXF/C/Gen6DwxqVeFi5OnW8iuLNmmq7XXVdu09VUxMx1UU9zZp11pwMOdQjPnEx5zotxajIm3HbOhEzMU9LbfbeZnb15BgzTuWHNLmDk0ZWdg6reirr8VaxfqtxET347ZPSmP+GJWpwp2KH3lziziL/ix9Nt/wBSuP8A8RdvGnNvgng7Irxta1yzGbR1VYuPTN65TPgqimJ6M/8AFsieidkdwXrXEGnaPg4+s1ZOfk28W1XVj0RR066oppmZ6e8RvMd4Ei4U5LcBcNdCvD4fxsnIp/8Ab53/AKRVv4dq96Yn2IhYluim3RTRbpppopjaKaY2iI9YqqimmaqpiKYjeZnvPD4S4u0Hi/FyMjhzU7Gfax7tVm7NueuiqJmOuJ69p23ie5MdwHugAAAAAAApLsoeWeTxxwxj6nolmbut6V0qqbNMeayLM7TVRHhqiYiYj2Y7sqF5Q8+db5e4lOiathzqmj2appos11zbvY3X1xTVMT1b7+ZmO73JhudXPMHk1wbxzfrytU0+rF1Kv77NwqotXavXq6ppqn16omfXBDMXso+BrtmKr+Hrli5t10Tj26uv1pi4ivG3ZVY04V2xwXouR4priYpytR6NMW/Xi3TM9L26o9ie47eR2JulVXZnH4pzrdrfqpuYtFc+7FUfySLhfsY+C9KyKL+rX9Q1mumd+1Xq4tWp9mmiImfbq2BSnIHgHV+ZPH8cUcQ9uv6Vi5PirKyr/wD96vxPSi3Hh69pq26oiNureG4XX0/CxdNwrOHp+NZxcSzT0LdmzRFFFEeCIjqh2AAAAAAAAAAAAAAAAAAAAAAAAAAAAAAAAAAAAAAAAAAAAAAAAAAAAAAAAAAAAAAAAAAAAAAAAAAAAAAAAAAAAAAAAAAAAAAAAAAAAAAAAAAAAAAAAAAAAAAAAAAAAAAAAAAAAAAAAAAAAAAAAAAAAAAAAAAAAAAAAAAAAAZ07NnGu18C6DkUxM2rWozRX601W6tvkym/YwZePlckuHqcaqnex26zdpj+7XF6uZifZiYn20n5q8H2uO+BNT0G5VTbvX6Irx7tXct3qZ3on2N42n1plkHk5xPxfyz5mYnCd6ica1n6nj4ubg5VvpUx07lNE3KOuNp6M9VUTtMbd2IgEi7NjEro5gaHmTT/ALO7pkWonwzRduTPy491rjhzUrWs8PaZqePVFVrMxreRTMd+KqYq/wCqqOyl5f5PGfA9nO0mxVf1bR66r1u1RG9V21VERcopjvz1U1RHf6MxHXLPXK3n7xDwFolOi3MLG1XTrMz2ii/VVRcs7zvNMVR/d336pjq8O3UC7+zQtY1XLHTrl7o+KaNUtxZnv9du50o9jaP8oe/2KOVeyeSuk035mYsXr9q3M/4e2TP85mPaZV5gcfcU85OJNOxKsWmaor7Vhadh0zMRVV3ap365q6o3meqIjvRu2/ys4VjgrgDRtA6VNd3Fs/7aunuVXapmuuY9bpVTt62w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srIs4mNdyMq9bsY9qma7l25VFNNFMd2ZmeqIQnmfzS4b5d4U1axk9u1Cunezp9iYqvXPBMx/dp/3p9fbeepjjmFzN4w5taxa023bvRh3bm2NpGDFVUVT3ult13KvXnqjvRALk5v9ktZxe36Vy8im/f66K9Vu0b0UT/7qmfvp/3qurwRPdU1y/5acYc29Zu6jcuXoxLtzfJ1fOmqqmZ78U79ddXrR1R1bzC4+UHY02sftGq8w5pvXuqujSrVe9FP52uPvv8Ahp6vDM9xpvExrGHjWsfEs27GPapii3atUxTTRTHciIjqiAQnlhys4b5d4UU6Rjdu1Guno3tQvxFV654Yif7tP+7Hrb7z1p2AAAAAAAAAAAAAAAAAAAAAAAAAAAAAAAAAAAAAAAAAAAAAAAAAAAAAAAAAAAAAAAAAAAAAAAAAAAAAAAAAAAAAAAAAAAAAAAAAAAAAAAAAAAAAAAAAAAAAAAAAAAAAAAAAAAAAAAAAAAAAAAAAAAAAAAAAAAAAAAAAAAAAIVxbw3wLg5WRxfxPpul2sjHqov3NRyKPNU1UbRRO/dmY6NMREdfVEQrzS+yS0TW+ONK0DQ9GzciznZdvFjMv3KbMR0qojpRRtVMx177TMT7Cruy44tzte4+xuDdPm5Xi4Ha+lYt9fbsq5ETHV39qaqYiO9M1eFafKLsetF4VjTNY4huXs7iKxXRkRFF2aLOPcjriKYjrq2nvzO0+AF7Kn5r86dP5bcV6dpOq6TlZWPlY0ZNWRj3KelRHTqp26E7b/e7/AH0LYVvzc5Q6FzJt05GfXkYur2bHacfMtVzMURvMxFVE9VUbzPgn1wS/hHifSOL9Es6tw/m28vCudXSp6qqKo7tNVM9dNUeCXssQ8idb1Xlfzqr4W1eqaMfMyfG3Ltb70dsmdrV2n25jaf8ADXLbwAAAAAAAAAAAAAAAAAAAAAAAAAAAAAAAAChOyr5m5nB+iYmg6Dfqx9W1Siqu5kUTtXYsRO3mZ71VU7xE96Kau/tK+2I+y6mbnOexRmVTTjxg49NM+CjpV77e3NQOHld2POv8b6TZ1rVM+3o2nZMdssVXLU3b16mf7/Q3jame9MzvPd222mfCxeFqOCuyN0Lh63l1ZlODrmBTF+qjoTX0q7VX3u87ffbd1vvFtWbGNZtY1NFFiiiKbdNH3sUxG0RHrbMUcd/+uDjfr/Tf6ANlcRaRj6/oWfpObVeoxc2zVYuVWbk0VxTVG07TH/8ATw7wxFpF3VOQvPCnEyMiqvApu0279UdVOTh3J6q9vDEdfrVUzHcbuYu7NO9Yucy9Lt2ppm/a0uiLu3e3u3JiJ9qd/bBtGJ3jeO4Ohw/FynQdNi/v26Ma3Fe/d6XRjf8Azd8AAAABnvnh2QlrhLUb+gcI2bGbq9mehk5V7eqzj1d+iIifNVx3+vaJ6uud4i1Ob/E1fB/LbXtbsTEZOPj9GxPgu1zFFE7d/aqqJ9plTsZOVuJx/q2oa5xPTXk6Tg3Ip7TVVMeKb9Xmp6U93aI2mY781R3t4BZnYs8xOKeOeI+IaeJ9VqzbdjHt12rfaqLdNEzVMTtFNMd5o95+kaJpWi2e1aPpuFgWtuj0caxTajb/AJYhXnZJ8Y18Hcrs65h3Zt6jqNUYOPVE7TTNcT06o9iiKtp70zAKr51dkfl4Wr5Oicv6rFNOPVNu9qldEXOlXHVMWqZ8ztH+KYnfvRt1zT2Lzy5j4+XGRTxRk11b7zRctW66J9bozTslHYucssTjfiHL1XX8ft+i6X0Y7TV97fvVdcUz4aaYjeY7+9PemWxc3hLh3O0yrTsvQ9MuYM09DtE41EUxHrRt1ezHcBWHIDnZa5h9s0jWrNnD4is2+2RFreLeVRHdqpieuKo79O8+GO/EXUwTx/otfJfnji3dJrueI8a9a1DE6U71TYqmYqtzPfjqro9ePZb0t103LdNduqKqKoiqmY78SD6AAAAAAAAAAAAAAAAAAAAAAAAAAAAAAAAAAAAAAAAAAAAAAAAAAAAAAAAAAAAAAAAAAAAAAAAAAAAAAAAAAAAAAAAAAAAAAAAAAAAAAAAAAAAAAAAAAAAAAAAAAAAAAAAAAAAAAAAAAAAAAAAAAAAAAAAAAAAAAAAAABiLy0HHv5HRPitf1wbdeXqvD2javmYeZqel4WXl4dym7jX71mmq5ZqpnpRNNUxvHXG/Uxt5aDj38jonxWv655aDj38jonxWv64NuoHxTyi4E4pzq83WeHcavMuT0q71muuxVXPhq7XVT0p9ed2XvLQce/kdE+K1/XPLQce/kdE+K1/XBrPg3l7wpwZNdXDWiYuFdrjo1XvNXLsx4OnXM1betvslTEXloOPfyOifFa/rtTcleKM/jPllo2v6vTYpzsvt3bIsUzTR5i9cojaJme9THfB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buyG58ahwrrebwnwtjdo1KxTRGRqF6Iq7X06Ka4i1T3JnaqPNVdzr6u+0iz7zU7Ha7x1x5qnEdHEtGDTm9q/wDR5wpudDoWqLf33bI336G/c74Mh2b8a1r0ZHEWqZFMZFzp5Obcpqv3PXnbfeqfZmPZaZ5Z8zeTnLzA7VomNq1ebXTtfzr+JFV6762/S8zT/uxtHsz1ut5Um/6srX7tn7U8qTf9WVv92z9qCwPLN8v/APFq3xSPrHlm+X/+LVvikfWV/wCVJv8Aqyt/u2ftTypN/wBWVv8Ads/agsDyzfL/APxat8Uj6yb8tOZvD/Mbxy8jk5c+IO19u8UWu1/9p0ujt1zv95UojypN/wBWVv8Ads/arX5E8pK+Vvj52zWadT8cu0bdHG7T2vtfbP8Aeq337Z63cBa4AAAAAAAAAAAAAAAAAAAAAAAAAAAAAAAAAAAAAAAAAAAAAAAAAAAAAAAAAAAAAAAAAAAAAAAAAAAAAAAAAAAAAAAAAAAAAAAAAAAAAAAAAAAAAAAAAAAAAAAAAAAAAAAAAAAAAAAAAAAAAAAAAAAAAAAAAAAAAAAAAAAMPccXbek9lr4o1WYpsW9bxL1dVfcpontdUVexETE+03CzF2XfLPL1KbXGeh49V+uxZizqNq3G9XQp36N2I7+0TtV4IiJ7kTKK8sOyZ1DQNLx9L4t0+5q2PYpii3mWbkU34pjuRVE9Vc97feJ8O89YNjihaeyl4Fm30pweIKav8M41rf5zZCePOynrysC9i8FaRdxL1yJpjNz5pmq369NuneN/BM1THrSCHc4r1vVOyli3pkxXd8csHH6VHfu0xapn24nq9puFjrsVuXWoa9xbTxxrtF2dPxLld3HuX95qy8md964365imZmZq/wAW3d2nbYoAAAAAAAAAAAAAAAAAAAAAAAAAAAAAAAADOfZgcvsnXNHw+K9Js1XsnTLc2cyiiN6px9+lFcf8EzVv61Uz3mjCYiqJiYiYnqmJBlTkp2RuBp2h4ehceRfonEoizZ1K3RNyKrcdURcpjzW8R1dKInfvxv1zW3FfE2j6h2TWLxFh59q5ovjxgZHiuYmmmLdHaulVO8RMRHRnvd5fvMbsa+GuJMu7n8P5NegZtyZqrt27cXMeqfDFveJp/wCWdvWVTk9inxfTdmMXWdAuW9+qq5cvUT7kW5/mC4+N+yN4K0LBu+MuTXrmo7f7Ozj0VU24nvdK5VERt/w9KfWZx5daLrPOnnB4v1iJvWar9OXqV6KdrduzTMbW48G8RFFMd3br69pWNw12J+ZVkUV8TcR49uxE+atafaqrqqjwRXXERT7PRlpPgng/ROCtFo0vh3CoxcaJ6VdX31d2r/FXVPXVP/8ASNoB74AAAAAKc7LSiurktqM0b9GnJx5r9jtkR/OYeT2GVdqrlTm029u2U6rd7ZHf37Xa2/y2WpzK4ap4w4D1vQZmKa8zHmm1VV3KbkbVUTPrRVTSxpyQ5mZXKLifU9N1/CyK9NvXO1ZuPTEdtx7tEzHSpieqZjriY3jfq6+oG8GN+zQ4mpz+M9L4fsXOlb0vHm7eiJ7l27tO0+xRTRP/ADLV4j7JngjC0a5f0WvL1PUZp/2WN4nqtRFXe6dVURER4dt5Zn5faBqnN7mxT441V3vFeRObqV+I2ii1FW9W3g36qKY728A172N3Dfka5Q6LbuW+hk51M6he6tpmbnXTv6/QiiPaWc+bVui1aot2qaaLdERTTTTG0REdyIRXjLmLwrwfiZF7XNaw7V2zE/8Aotu5TXfqn/DFuJ339nqjfrmAZd7NW7ar5j6PbpmJu0aVTNe3eibtzaP5+61/oFu5a0LTbd7eLtGNbpr38MUxuw5o1Wdzw592crIsTTiX8im9etd2LGHa28zM+GYiI379VXrt5AAAAAAAAAAAAAAAAAAAAAAAAAAAAAAAAAAAAAAAAAAAAAAAAAAAAAAAAAAAAAAAAAAAAAAAAAAAAAAAAAAAAAAAAAAAAAAAAAAAAAAAAAAAAAAAAAAAAAAAAAAAAAAAAAAAAAAAAAAAAAAAAAAAAAAAAAAAAAAAAAAAMUcddjLxVovbMjhu/Y17Ep64op2s5ER/wVTtPtVbz4G1wH5y8PcQ5nAuo1YPEHCWkZ8W6v8AaYesaZTF2nw7VzEVx7e8esvvgXmByS4h7XY1nhHRtAzaurbKwbddmZ9a7FPV7NUUtD8TcL6HxTheJOIdKxNQsf3Yv24qmj16au7TPrxMKB467FjTMvtmRwXqtzAuz1xiZu9217EVx5qmPZioFvYXLnl3nYtvJwuF+G8nGuR0qLtnEtV0VR4YmI2lz/cu4E9R+g/Ebf0MZ5eh80eTeZXk2Y1PTcaKt5yMWrt2Jc8E1bb0e1XET6yzeBeypyLXa8fjbR6b1PcnM0/zNXszbqnafZiqPYBf/wBy7gT1H6D8Rt/Qkuj6XgaLp1nT9Iw8fCwbO/a7FiiKKKN5mqdojqjeZmfbeBwXzD4V40tRPDus42Te23nGmehep8O9urar29tvXS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7zr5l2OWXDWPqNeDVn5WVe7RYsRc7XTvtMzVVVtO0REeDrmY9mHJTmVY5m8M39RpwasDKxb/aL9jtnbIidomKqato3iYnwdUxPsgsJUvG3Y/8DcU5NzLjDvaTmXJ6Vd3Tq4t01T4ZomJp9yImXi8yuyGweBuNtR4dv8P5OZcwu1736MmmiKunbpudyaZ226e3tIx5bPTfUpmfHKfqg5quxO0btm9PE+oRR4Jx6Jn3d/8AolfCfY28C6HkUZGdbzNavUTvFOdcjtUT/wAFMRE+xVvCHeWz031KZnxyn6p5bPTfUpmfHKfqg0xYs2sexbs49ui1Zt0xTRRRTFNNMR3IiI7kPtnjhfsndP1/ibSNHt8NZdmvUcyziU3asqmYom5XFHSmOj17b7tDgAAAAAAAAAAAAAAAAAAAAAAAAAAAAAAPN4k13TeGtFyNW1zKpxNOx+j229VTMxT0qopjqiJnrmqI9t6SGc4+FMzjflxq/D2mXsexl5naehcyJqiiOheornfaJnuUz3u6Dyfu58t/VTjfA3vqH3c+W/qpxvgb31GevKqcYenHD/wt77M8qpxh6ccP/C3vswaF+7ny39VON8De+ofdz5b+qnG+BvfUZ68qpxh6ccP/AAt77M8qpxh6ccP/AAt77MGhfu58t/VTjfA3vqH3c+W/qpxvgb31GHePeFKOENWnTatc0nVcujeL0adXXcpszH92qqqmImfWjfbv7P5wHwPr/HWrRgcOYNeRXG3bb1XmbVmJ79dfcj2O7PeiQfpYAAAAAAqTm9yN0HmHkzqVF6vSdcmmKasuzRFdN6I6o7ZRvHSmO5vExPh32hbYDJGH2Jup1ZcRm8UYVGLv11WsaqquY9iZiI91ojlpy90Ll3os4Gg2apuXZirIyr0xN2/VHcmqYjuR17RHVG89+ZmZeAMecxeRvG/F/NniDOwsCxjaXlZc1283JyKIomnaOvo0zNf/AIWwwFe8nOVulctNFuWMSvxXqmTtOXnV09Ga9u5TTH92iPBv6897awgAAAAAAAAAAAAAAAAAAAAAAAAAAAAAAAAAAAAAAAAAAAAAAAAAAAAAAAAAAAAAAAAAAAAAAAAAAAAAAAAAAAAAAAAAAAAAAAAAAAAAAAAAAAAAAAAAAAAAAAAAAAAAAAAAAAAAAAAAAAAAAAAAAAAAAAAAAAAAAAAAAAAAHi8UcVaFwrheKuItVxNPs7b09uuRFVfrU092qfWiJUDx12VGnYvbMfgrSq867HVGXnb27XsxbjzVUezNINLXehFqubvR7X0Z6XS7m3f39ZlTnrVyQnxR2qJnXuvr4d6PR6X+/wD+y7vd280q3K1jmhzlzKse1Op6njzVtNjGp7TiW/B0ttqI9mqd/XWhwL2K1+52vI421iLNPdnD07zVXsVXao2j2Ipn2QZjxu3Tm2/EHbu3dOO1dr36e+/Vtt17+w/Q3kP49xym0DyU+LvHjoXe3eLul27bt1fQ6XS6/vOjtv3tnqcF8veFeC7UU8O6Ni4t3baciaeneq9m5VvV7W+3r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I8zOANG5i6BRpWu9vootXYvWb2PVFNy1XtMbxMxMTExMxMTH+e0v7yz4A0fl1w/VpWhdvrouXZvXr2RVFVy5XMRG87REbREREREf8AWUtAVRxxyH4R4z4ozdf1e7qtOdl9DtkWMimmjzFFNEbRNM96mO+8Lyr/AAF+W1v41R9RTvNvjzi3R+emqadHEerYWmWs+zEWLeVXRbptTTRPVETttNM7+22sCi/Kv8Bfltb+NUfUPKv8Bfltb+NUfUXoAprQexz4K0PXdO1bCu6xOVgZNvKtRcyaZp6dFUVU7x0OuN4hcoAAAAAAAAAAAAAAAAAAAAAAAAAAAAAAAAAAofm/2Q+jcK9v0zhXtOsa1TvTVcirfGx6v96qPv59amdvDMTGwLa4z4u0PgzSK9S4jz7WHjxvFEVTvXdq/wANFMddU+x7fUx3zd5/67xpVe0vh2L2j6HXPQmmir/0jIierzdUdyJ/w0+xMyiWmaVx1zq4suXoqyNTy5mIu5V+ehj4tM97fbo0R3dqaY3nr2iWtOUXI3h/gGmznZVNOra/Eb+LL1HmbM/+6o/u/wDFO9Xsb7Ao3lB2OOqcQdo1TjXt2laVO1dGJEbZN+PXif8As49nzXrR1S11w3oGlcM6TZ0zQcGxg4Nr721ap23nwzPdqme/M7zL0wAAAAAAAAAAAAAAAAAAAAAAAAAAAAAAAAAAAAAAAAAAAAAAAAAAAAAAAAAAAAAAAAAAAAAAAAAAAAAAAAAAAAAAAAAAAAAAAAAAAAAAAAAAAAAAAAAAAAAAAAAAAAAAAAAAAAAAAAAAAAAAAAAAAAAAAAAAAAAAAAAAAAAAAAAAAAAAAABibjrsmeK9b7Zj8O2bGg4dXVFdv/a5Ex/x1RtHtUxMeFtlifyrXHXo3h/4zd+yBXfDvD+VxxqNedxBxbpOBFyr/a5mr6hFV2r2KN5rmfZ2j1198C8CckOHu139Y4t0nX82nr3ysuimzE+taidpj1qpqQjyrXHXo3h/4zd+yPKtcdejeH/jN37IGnsPmVy6wsa3jYXE/D2Pj246NFq1kW6KKY8ERHVDm+6rwF6r9E+N0fSy35Vrjr0bw/8AGbv2R5Vrjr0bw/8AGbv2QNSfdV4C9V+ifG6PpSfRtVwNb02zqGkZljNwb2/a79iuK6K9qppnaY8ExMe0xp5Vrjr0bw/8Zu/ZNRcl+Fs/grlpo/D+rV49zNw+3dsqx6pqonp3q642mYie5VHe7oJ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XZeZ3C2bxresY1GoWOKsCi1ZyZ7TROPkW6qKa6Z6XT6UVUxXEb9Hr7neiUg5Z9k9i6Zw3jadxpp2oZWZi0U2qMvCiiub1MRtE101VU7VbbbzEzv3epYXMTsfNF444x1DiLN1nUcbIzO19K1ZpommnoW6bcbbxv3KIn20c8qhw56odX95b+gHe8tVwV6U8R/AWPtTy1XBXpTxH8BY+1dHyqHDnqh1f3lv6DyqHDnqh1f3lv6Ae9w92SvCOvcQaZpGJpmvUZOoZVrEtVXbNmKKarlcUxNUxdmdt569oleCg+Guxm0HQeI9K1ixruqXb2n5drLot10W+jVVbriqInaO5Oy/AAAAAAAAAAAAAAAAAAAAAAAAAAAAAAAHj8X8R6dwlw5m65rV2u1p+JTFVyqiia6t5qimmIiO/NVUR7fXs9hCedHC2fxry01jh/Sa8e3m5nae11ZFU00R0L1Fc7zETPcpnvd0GSub/PvXuN+3adpHbNH0CrembNuv/bX6f8A3lcd6f8ADHV19fSeHyn4U4N1O/Rn8fcV4mm4NNXVgWpqm/e2/wAVUUzFFPuzPrdUpf5Vrjr0bw/8Zu/ZHlWuOvRvD/xm79kDQfD/ADQ5T8O6VZ03RNd0vBwbMbUWbNuuI9mfM9cz35nrnvvR+7Xy69VWD72v6rNflWuOvRvD/wAZu/ZHlWuOvRvD/wAZu/ZA0p92vl16qsH3tf1T7tfLr1VYPva/qs1+Va469G8P/Gbv2R5Vrjr0bw/8Zu/ZA2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EXPPmPicQanj4/EtyizZyrtuinxLYnamK5iI66PAC5uO+dfE2g89o4Nw8bSqtKnNw8fp3bNc3ejeotTV1xXEb71zt1eDutGPzJ1bivW9W4r8kuoZ03tb7baveKZt0RPTtxTFE9GIinqiinvd5NPu98y/VPc+KY/2YP0CH5+/d75l+qe58Ux/s38q59cy6qZieKLu09XVi2In5AL05jc6OI+F+eVvhfH8b7mieKsOi5FVmZuxRcptzXHS6Xd81Mx1d+Gj2D+SnAvEnMTmNg69qlvMu6dZy6M3N1HJidr00VRV0Kap++qmYiOruR7T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qVaXgVVTNWDizM9czNmnr/wAnbAY35ncIa1f7J2nMweHdRu6R45adV2+zg11WOjFux056UU9HaJirf2J3a88atP8AQGJ8DT9Dw+YvHOjcAcP16tr16qKJnoWbFuIm7fr/AMNEfzmeqFbck+d+XzM45z9JnRrGnYFjBryrcxem5dmYuW6YiZ2iNtq5nuAuXxq0/wBAYnwNP0P7TpeBTMTTg4sTHfizT9DwuY/G2l8AcL39a1mqqbdMxbs2aPv79yd9qKfcmZnvREyy7l9lZxXVn1V4miaJawt+qzcpu117evXFcRv6/R9oGyo6o2juCsuS3N3S+ZuFet27M4GtYtMVZGFVX0t6e506KurpU77RPVvEzG/diZs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+ya1PUOMud9rhrCqmunEqsadiWt9qZu3ejNVXrTNVcUzPgohpjlRyl4e5c49F7TrVd/Wq7HaMnPuV1b3Imaaqoinfo0070xtERv1RvMsw8y8inhPsqatT1KJpxLOqYubXXtv/spi3VNUexG/tw23XmY1GBVm1ZFqMOm126b/AE46HQ236XS7m23XuDHXZea9k6/zM03hbB6VynT7VFEWaZ++yL20/Jm3EezPhXlwvyE4H0zhaxpup6Nj6jm1WojJzLs1dsruTHmpomJ8xG/ciNurbuz1s7cs6quZHZN0av0KqsWc+7qfmo+8tWt5tb+3FuG4wYR0bDv8peyTxNNsX66sbH1G3jdOru3Ma/FO3S70zFFyJ/4qW7mHOZmXb4t7KSi1pdUXbfjpiYdNdHXEzb6FNc+xFUVdfgh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Hdkryhv8e4ePrXD1NE8QYVubU2apimMq1vMxTvPVFUTMzG/VO8xPeZYuaXzJt4vkZrxOLYxJnoeNvQyO1T196397Me1s/RgBSPYy8qcngPR8rVtft00a9qNMUTZiYmcazE79CZjq6UztM+xTHelGey14/wCJuF9Q0rSOHtTuYOLn4ldV/tNFPbKp6W3VXt0qer/DMS0o6t/TsK/mWcu/h413KsxtbvV2qaq6I/3apjePaBmPsVuUeoYOq0cZ8T4lzFm3RVGnY16na5M1RtN2qmeuI2mYiJ653370TO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SPZZ67xFoXL7Du8N5OVh27uZFvMycWqaa6KOjPRjpR10xNW3X1d6O/tP97EzXOIdd5e5d7iPJysy3azKreJk5VU1V10dGneOlPXVEVb7T19+O91XXcopuUVUXKaa6Ko2mmqN4mC3RRbopot000UUxtFNMbREAxt2QXMPjbQ+b2v6doeu6liadZ8T9qs2Z8xTvj26p26vDMz7au/us8yPVPrHu/6P0PAfnh91nmR6p9Y93/Q+6zzI9U+se7/AKP0PAYS5cczuP8AP5h8L4efxFqt7DyNUxbN63XPma6KrtMVRPV3JiZhu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L5m8yeH+XWmU5OuZFVWTdifE+FZ2qvXp9aO9T4ap6vb6kg4p1zF4a4c1LWtQmYxcGxVfriO7VtHVTHrzO0R68sMcMaDxJz85mZuVlZHaqKp7bl5NUTVbxLO+1NuiO/4Kae/tMz35BIuLeyd4y1S/XToFrC0TF38x0bcX7u3r1Vx0Z9qmEJu86eYl2rpVcV58T/u9CmPciGzeC+TnBHCWNbow9ExszKpjzWXn0Rfu1T4d6o2p/wCWITu3hYtqiKbWNYopjuRTbiIBgbSufnMfT7tNUcQ1ZNETvNvJx7VyKvb6O/uTC7eWXZO4OqZVnT+OcO1pl65MU05+NMzY3n/HTO80R6+8x4doX1rHC2ga1Zqtatomm5tFUbTF/Gor9yZjqZu559jvh4WlZWv8A27lvxPTN3I0uapriaI65qtTPXvHd6M7797bqiQ1RauUXrVF2zXTct10xVTXTO8VRPcmJ78Ppl/sPOYl/MoyOCtWv1XJx7c5GnV1zvMURPm7XsRvFUet0u9E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LswNRuYPJ+qxbqmIzs+xj17T3YiKrm3u24cPYe6PZwOVE6hTRHb9SzLtyuvbrmmiehTT7EdGqf8Aml1OzU/BZpX65tfMX3pdi7rOl4fJfRrOXqWFYvU3cje3dv001Rver70yC7B5Xkj0T050341R9J5I9E9OdN+NUfSD1R5Xkj0T050341R9J5I9E9OdN+NUfSDF+k4tPBPZYWMLAjtVinW4sW6KeqKbWR1RT7EU3dvablYf4yyLOV2XWHexb1u9Zr17Tujct1RVTPXZ7kw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nuyj4R1zjPgDT9O4ZwKs7MtanbyK7cXKKNrcWrtMzvVMR3aqfdZe+4JzL9TF343j/aP0CAfn79wTmX6mLvxvH+0PuCcy/Uxd+N4/2j9AgH5+/cE5l+pi78bx/tD7gnMv1MXfjeP9o/QIBh3l5yU5haVzA4Z1HUOHLlnDxNTxci/cnKsT0LdF2mqqdormZ2iJnqb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GfmY2nYV/Mz79rHxbFE3Lt67VFNNFMdczMz3IZg5jdlLFnKu4fAenWr9uiZp8cM6KujX69FuJidvBNU/wDKDUw/P7N5+8ysu7Nc8R1Wae9RZxbNMR/4N/dl3tE7I3mLpt6mrI1PF1K1E/8AZZeJRtPt0RTV/mDeYpLlH2Qeh8bZdnStZsRout3Zim1TXX0rF+rvRRX1bVT/AIZ9iJmV2gD4v3rePYuXr9yi1Zt0zXXXXVFNNNMRvMzM9yIhHcXj/g7LybONi8WcP38i9XFu3at6lZqrrqmdoppiKt5mZnaIgElAAAAAAAAEd1HjjhPTM27h6lxRoWJl2Z6NyxkahZt10T3dppmqJh7eDmY2oYdnLwMizlYt6mK7V6zXFdFdM9yaao6pj14B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d2Z3G+T4v0/g3Cu1UYsWqczNimdu2VTMxbon1o6M1beGafA8DsX+T+n8Z0ZPEfE9ub+lYt7tGPibzTF+5ERNVVcx19GN46o7s779UbT4/Ze4V7F5x5F+7TMW8vDsXbU96YiJon/OiVydhrxLgZnAWVw/F2ijU8DJrvTZmfNV2q9piuPDtO8T4OrwwC9dK0XS9Ix6bGk6dh4VmmNoox7FNumPaiHlcV8C8McV4lzH17RMLKiuNu2Taim7T69NcbVRPsSkgD88eePLm7y04y8Q2b1y/pmTR4owb9X300b7TTVt/epnuzHd3ierfZrLsZuPr/HHL6KNUuzd1fSq4xci5VO9V2nbe3cn15jeJ8M0zPfd3nfymtc0rGkUV6tOmXNPquzFcY3bunFcU7x99Tt95CNcG8rMjk5wbx1qOncRXM6/f0u5dtz4ki12q5at3Kqavv6onrq8ALa4485ev/q/I+bqfnZyv/CXwl+t8T56h7mZzo5hZmJfxcnibKuWL9FVu5RNu3tVTVG0x974JQXTs3I03UMXOwbs2cvGu03rNyIiZorpmJpnr8ExAP1LGBOHOdXMPK4h0vHv8T5Vdm7lWrddM2rXmqZriJj73wN9gCsOc/ODSOWmJRZrt+L9cyKOlYwaKujtT3Oncq/u079zvz3u/MZS1/njzI4qzpt4mq5GHTcn/Z4mlW+1zHsTG9c+3VIN+D877vHXNHQa6L+brvFWLEz5mc27emmZ9i51StnlN2TOoW9QsabzCi1kYdyYojU7VuKLlqZ79ymnzNVPr0xEx64Nbj5t3KLtui5arprt1xFVNVM7xMT3JiWJObnN7jvReZnEmm6XxHk4+DjZtduzapt25iimJ6o66dwQ3sh/w08V/pUfIpbW5G/gg4R/V1r+T889d1fP17VsnU9XyKsnPyaundvVRETXO22/VtHciEu0fm9x5o2l4um6ZxHk4+Fi24tWbVNu3MUUx3I66dwfouILyN1nUOIOVPD+qaxk1ZWfk2q6rt6qIia5i5XEdyIjuRCX6tqWHo+mZOoank28XCxqJuXb1ydqaKY78g7YxzzO7JvWdRy72HwJRTpmn0zNMZl63Fd+768RO9NEe1M+vHcVrTxlzTzLXjja1vi65jz5rttq9fi1/wCHzOwP0QGGuAuyP4x4fzLVvX71OvabvEV28iIpvUx4abkRvv8A8W/td1srgzijS+MeHcXWtCyO3YeRHfjaq3VHdoqjvVR34/nG0g9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V9kByso5k8OWpwq7dnXsDpV4lyvqpuRP31qqfBO0bT3pjwTLD161xHwDxR0blOdout4dW8TEzbrp9eJ79M+3Ex4Yfpq8Hi/g/h/jDA8ScSaVjZ9qN+hNynau3v36a42qp9qYBlzgnsqNYwbdvH4v0mzqdEdU5WLVFm77M07dGqfY6K8eDue3AXFFVu1a1eNOy6+5Y1KntE7+DpbzRM+tFW6teL+xS07IquXuEtdv4dU9cY2dR22j2Irp2mI9mKpUVx3yZ424Lt3MjUtJqycC311ZmDPbrUR4Z281THr1RAP0OpqiumKqZiqmY3iYneJh/X57cqOcXEnL3Ls2rGRXn6J0v9pp1+uZo27825/uT7HV4Ylu/g3ibTeL+G8LW9FvdtwsqjpRv1VUVR1VUVR3qoneJA4485ev/q/I+bqfnZyv/CXwl+t8T56h+ifHHnL1/wDV+R83U/Ozlf8AhL4S/W+J89QD9LQAYE434C5lcXcY6prWbwtq9V3NyKq4mqzO1FG+1FPsU07R7ENmcs+ANF5f8P2NP0jFtRk9CIycyaY7bkV9+aqu7tv3I7kPZ4m4j0fhfS69R4g1HHwMOnq7Zeq26U+CmO7VPrREyo/iDsqeFsO9Vb0XSdT1Pozt2yvo2KKvY33q92mAaAzcTGz8S7i51i1kY12no3LV2iK6K48ExPVMPz87IXgrF4E5l5mnaZTNGm5NqjMxrczv2uiuZiad/BFVNUR62y4Kuy5jfzPBUzHr6rt/RUpzr5i/dN4qxdZ8a/GztGFRh9p8Udu6XRruV9LpdGnb7/bbbvd0Gvexe1q/rXJrRpyq5ru4VVzC6Uz3aaKvMR7VM0x7S11Idh5+B+P1hf8A5UrvB+eHZD/hp4r/AEqPkUtrcjfwQcI/q61/Jinsh/w08V/pUfIpbW5G/gg4R/V1r+QJyyP2ZXHd6/q+LwXgXppxcainKzopn7+5V10UT61NO1Xs1R4GuH5u849Qr1TmtxZlXapqmdSv26Zn/DRXNFP/AIaYBeXYpcpNP1PTo4y4mxKMqiq5VRp2Nep6VvzM7VXaonqq81ExET3OjM+DbWERERERG0R3mV+BuyS4W4Y4N0XRKdC1eqcDEt2K66O1RFddNMdKqPNd+refbe55a/hj0g1r3bX1gf3sruV+nZ3C+VxhpGJbx9WwZivM7VTFMZNqZ2mqqI7tVO8T0u7tExO/VtXXYccX3tL45yOGr1yZwtWtVV26Jnqpv26elvHg3oiqJ8O1PgSvjTsl+GuIeD9c0a3oerUXNQwb2LRXX2vo01V0TTEz5rvTMSoXkrl1YfNzhC7RO01anYte1XXFE/5VSD9H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Jl9kNy7xMu9jX9Uyqb1muq3XHiK7O1UTtMdzwwtbEyLeXiWcmxV0rN6im5RV4aZjeJ9yX5/dkXwbkcIc0NVibVUafqV2rOxLm3mZprneqmP+GqZjbwbT32luxq5raZxPwpp3D2pZVuxxDp9mnGptXatpyrdEbU10b/fT0YiJju7xM9yQXgADGHZecAabw1rmma9omPbxbGqzcoyLFqno0U3qdp6cR3I6UVdcR36d++lHYQa1fqtcT6Jcrmce3NrMtU79VNU9Kmv3dqPcRjsveP9N4l1zTNB0TIt5VjSpuV5F+3PSoqvVbR0InuT0Yp65jv1bd5Mewl4dyMfS+IeIb9E02Muu3iY8zG3S6G81zHhjeqmN/DEg0Hxx5y9f/V+R83U/Ozlf+EvhL9b4nz1D9FuMbVV7hHXLVuJmuvBv00xHfmbdUPzk5dZFrE5g8MZORXFFmzqmLcrqnuU0xdpmZ9wH6ZOPJv2sXGu5GRXFFm1RNyuqe5TTEbzPuOR4vG+Jfz+C9fw8SJnJyNPyLVqI7s11W6oj/OYBgHmRxlrHNPjzt9U3blN+/GNpuFE9VqiqraimI7nSnq3nvz620Rqbl52N/CWhadYucS2J1zVppiq7VdrqpsUVd+KKImN49erffu9XcY54G1a1oHGug6tk0zVYwM+xk3KYjeZpouU1Tt6+0P0w0/NxtSwcfNwL9vIxMiiLlq7bq6VNdMxvExIIzZ5Z8DWqIpp4O4emI/x6dZqn3ZpZJ7LvRNK0HmTpuLoemYOm41ek2rlVrDx6LNFVc3r0TVMUxEb7REb+tDbmoZuLp2FezNQyLONiWaZruXr1cUUUUx35meqGAeyI47w+YHMW5qOlUz43YmPTg492YmJvU01V1TXtPc3qrq29aI36waX7Dz8D8frC/8AypXeo/sO5ieUG0d7Ub8T7lC8Afnh2Q/4aeK/0qPkUtrcjfwQcI/q61/Ji3sjbVVrnXxVTXExM5FFXtTaomP8pbN5CZFrJ5OcJ12K4rppwabczHeqpmaao9qYmAT5+aXNHGrxOZXFdi5ExVRquVHsx22rafcfpaxH2XnBt7Q+Yfj/AGbU+N2tURX04jqov0UxTXTPsxFNXr71eAFk8LdjPwRrfDOkar468Q752JZyZ6GRY6Pm6Iq6v9l3Ot6nlVOB/TXiT4xY+xef2KHNPBz+H8bgzWsmixqmFvRg1XKtoybUzMxRE/4qe5t34227ktHgoDyqnA/prxJ8YsfYvQ4e7Grg7Qdf0zV8PUuIK8nT8q1l2qbt+zNFVduuKoiqItRO28RvtMLc4j17S+GtHv6prmbZwsGxG9d27O3sREd2ZnvRHXKtuVfPXh3j/Wr+kUWr2m6j2yvxJayJifFVuN5iYmOqK9o3mj3Jnr2C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bmNwJovMDh+vSteszNMT07GRb2i7Yr/wAVE/zieqe+x3x52PPGvC+TXe0fHnXcCmelbv4Mf7aPB0rX32//AA9KPXbtAfnha5i8zeGKYxbuua/iRR1RbzOlVNO3e2uRO3sOHM4v5k8bW5wq9S4h1W1c8zOPjRcmmv1potxtPtw/RUBiflh2NvEevZdnK4voq0TSYmKqrVUxOTdjwRT19D2auuPBLZWhaTg6Do+Jpek41GNgYtuLdm1R3KYj+c9+ZnrmZ3d4AmImJiY3iWA+dfJ/W+COI82/gafkZXDl65Vcxsmxbmum1TM79rubfezT3N56piN478RvwB+ffCfMnmTkZGn6Vga7reRj03aLfa7cTcrineI26W01bbeu/QQAZJ59dj5qXjxmcQ8CY3ivFya5vZGm0bRctVz11Tbj+9TM9fRjrjfqiY7lLaPxXx5wD08HA1DWdGpirecW7TVTTEz3+11xtE+0/R8B+fWPp/NLmzk2bF3x71ax0omK8maqMW3P+LedqIn2Ov2Xoc1eSGt8EWtCowbOZrV7LsV1ZVeHjV3Ldq7TVHmY2jfbaqNpnu7TPV3I3qAz12HEapp3C2u6Lq+mZ+DVazKcu1OVj12ori5RFMxTNURvtNuPfNCgDL3ZW8pdV1rVaOL+GMO5m3Js02s/Fs09K55nqpuU0x11eZ2pmI646MTtPXtn7hjjXjfhCi5pmg6pqen0VVzNWJTTMxFXfmKKonafYh+kQCA8h8zWNQ5UaFl8SXMu5q12L1V6vLiYuT/t7nR3iev73o7etskHG/CmlcacOZWi67Y7biX43iqnqrtVx3K6J71UfTE7xMw94BgrmNyD4x4PzLt3TcO9relRO9vKwaJquUx3unbjeqmfXjePXeDic0uY+h24waeI9Zs9DzMW8mZrqp9bzcTMP0TAfnhY0HmVzR1C1Vdx9c1id9qb+XNUWLW/grr2op9iGreQ3JbE5c2atS1O7azuJL9HQqvURPa8eme7Rb365379U7TPciIjfe4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29692" y="-684000"/>
            <a:ext cx="28920397" cy="1440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3"/>
            <a:ext cx="11521440" cy="3001845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declining sales factors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081760" y="1280160"/>
            <a:ext cx="9226296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itchFamily="34" charset="0"/>
              <a:buChar char="•"/>
            </a:pP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chemeClr val="accent1"/>
                </a:solidFill>
              </a:rPr>
              <a:t/>
            </a:r>
            <a:br>
              <a:rPr lang="en-US" sz="3600" dirty="0" smtClean="0">
                <a:solidFill>
                  <a:schemeClr val="accent1"/>
                </a:solidFill>
              </a:rPr>
            </a:b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Falling Sales in Machines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"</a:t>
            </a:r>
            <a:r>
              <a:rPr lang="en-US" sz="3600" dirty="0" smtClean="0">
                <a:solidFill>
                  <a:schemeClr val="accent1"/>
                </a:solidFill>
              </a:rPr>
              <a:t>Machines"</a:t>
            </a:r>
            <a:r>
              <a:rPr lang="en-US" sz="3600" dirty="0" smtClean="0"/>
              <a:t> category is seeing a drop in sales and has a very low profit margin of only </a:t>
            </a:r>
            <a:r>
              <a:rPr lang="en-US" sz="3600" dirty="0" smtClean="0">
                <a:solidFill>
                  <a:schemeClr val="accent1"/>
                </a:solidFill>
              </a:rPr>
              <a:t>1.79%.</a:t>
            </a:r>
          </a:p>
          <a:p>
            <a:endParaRPr lang="en-US" sz="3600" b="1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 Big Discounts Hurt Profits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Offering an average discount of </a:t>
            </a:r>
            <a:r>
              <a:rPr lang="en-US" sz="3600" dirty="0" smtClean="0">
                <a:solidFill>
                  <a:schemeClr val="accent1"/>
                </a:solidFill>
              </a:rPr>
              <a:t>30.61% </a:t>
            </a:r>
            <a:r>
              <a:rPr lang="en-US" sz="3600" dirty="0" smtClean="0"/>
              <a:t>means prices are being cut a lot, which is reducing profits and sales.</a:t>
            </a:r>
          </a:p>
          <a:p>
            <a:endParaRPr lang="en-US" sz="3600" b="1" dirty="0" smtClean="0"/>
          </a:p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 What to Do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business needs to rethink its pricing, improve the value of the machines, and check if there’s enough demand to boost sales.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3600" dirty="0" smtClean="0"/>
              <a:t>This report looks at a </a:t>
            </a:r>
            <a:r>
              <a:rPr lang="en-US" sz="3600" dirty="0" smtClean="0">
                <a:solidFill>
                  <a:schemeClr val="accent1"/>
                </a:solidFill>
              </a:rPr>
              <a:t>dataset of 9,994 </a:t>
            </a:r>
            <a:r>
              <a:rPr lang="en-US" sz="3600" dirty="0" smtClean="0"/>
              <a:t>sales orders from the United States. Here’s what it shows in simple terms:</a:t>
            </a:r>
          </a:p>
          <a:p>
            <a:endParaRPr lang="en-US" sz="3600" dirty="0" smtClean="0"/>
          </a:p>
          <a:p>
            <a:r>
              <a:rPr lang="en-US" sz="3600" b="1" dirty="0" smtClean="0">
                <a:solidFill>
                  <a:schemeClr val="accent1"/>
                </a:solidFill>
              </a:rPr>
              <a:t>Sales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On average, each order brings in about $229.86, but the amounts vary a lot.</a:t>
            </a:r>
          </a:p>
          <a:p>
            <a:endParaRPr lang="en-US" sz="3600" dirty="0" smtClean="0"/>
          </a:p>
          <a:p>
            <a:r>
              <a:rPr lang="en-US" sz="3600" b="1" dirty="0" smtClean="0">
                <a:solidFill>
                  <a:schemeClr val="accent1"/>
                </a:solidFill>
              </a:rPr>
              <a:t>Quantity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Customers typically order around 3.79 items per purchase.</a:t>
            </a:r>
          </a:p>
          <a:p>
            <a:endParaRPr lang="en-US" sz="3600" dirty="0" smtClean="0"/>
          </a:p>
          <a:p>
            <a:r>
              <a:rPr lang="en-US" sz="3600" b="1" dirty="0" smtClean="0">
                <a:solidFill>
                  <a:schemeClr val="accent1"/>
                </a:solidFill>
              </a:rPr>
              <a:t>Discount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average discount given is about 16% (or 0.16).</a:t>
            </a:r>
          </a:p>
          <a:p>
            <a:endParaRPr lang="en-US" sz="3600" dirty="0" smtClean="0"/>
          </a:p>
          <a:p>
            <a:r>
              <a:rPr lang="en-US" sz="3600" b="1" dirty="0" smtClean="0">
                <a:solidFill>
                  <a:schemeClr val="accent1"/>
                </a:solidFill>
              </a:rPr>
              <a:t>Profit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Profits per order range from a </a:t>
            </a:r>
            <a:r>
              <a:rPr lang="en-US" sz="3600" dirty="0" smtClean="0">
                <a:solidFill>
                  <a:schemeClr val="accent1"/>
                </a:solidFill>
              </a:rPr>
              <a:t>loss of $6,599.98 </a:t>
            </a:r>
            <a:r>
              <a:rPr lang="en-US" sz="3600" dirty="0" smtClean="0"/>
              <a:t>to a </a:t>
            </a:r>
            <a:r>
              <a:rPr lang="en-US" sz="3600" dirty="0" smtClean="0">
                <a:solidFill>
                  <a:schemeClr val="accent1"/>
                </a:solidFill>
              </a:rPr>
              <a:t>gain of $8,399.98</a:t>
            </a:r>
            <a:r>
              <a:rPr lang="en-US" sz="3600" dirty="0" smtClean="0"/>
              <a:t>.</a:t>
            </a:r>
          </a:p>
          <a:p>
            <a:endParaRPr lang="en-US" sz="3600" dirty="0" smtClean="0"/>
          </a:p>
          <a:p>
            <a:r>
              <a:rPr lang="en-US" sz="3600" b="1" dirty="0" smtClean="0">
                <a:solidFill>
                  <a:schemeClr val="accent1"/>
                </a:solidFill>
              </a:rPr>
              <a:t>Locations and Products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Orders come from different states and include items like furniture and office supplies.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3"/>
            <a:ext cx="11521440" cy="3132473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Discount Rate for Profit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Best Discount Rate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For Furniture, Office Supplies, and Technology, offering no discount (0%) leads to the </a:t>
            </a:r>
            <a:r>
              <a:rPr lang="en-US" sz="3600" dirty="0" smtClean="0">
                <a:solidFill>
                  <a:schemeClr val="accent1"/>
                </a:solidFill>
              </a:rPr>
              <a:t>highest profits</a:t>
            </a:r>
            <a:r>
              <a:rPr lang="en-US" sz="3600" dirty="0" smtClean="0"/>
              <a:t>. </a:t>
            </a:r>
          </a:p>
          <a:p>
            <a:pPr marL="342900" indent="-342900">
              <a:spcAft>
                <a:spcPts val="1500"/>
              </a:spcAft>
              <a:buSzPct val="100000"/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Discounts Hurt Profits</a:t>
            </a:r>
            <a:r>
              <a:rPr lang="en-US" sz="3600" dirty="0" smtClean="0"/>
              <a:t>: The more you increase discounts, the lower your profits get, and high discounts can even lead to losses.</a:t>
            </a:r>
          </a:p>
          <a:p>
            <a:pPr marL="342900" indent="-342900">
              <a:spcAft>
                <a:spcPts val="1500"/>
              </a:spcAft>
              <a:buSzPct val="100000"/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Sales vs. Profits</a:t>
            </a:r>
            <a:r>
              <a:rPr lang="en-US" sz="3600" dirty="0" smtClean="0"/>
              <a:t>: Discounts might increase sales, but they often reduce profits, showing you have to choose between selling more or earning more per sale.</a:t>
            </a:r>
            <a:endParaRPr lang="en-US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wAHgADASIAAhEBAxEB/8QAHQABAAIDAQEBAQAAAAAAAAAAAAUGBAcIAwIBCf/EAGwQAQABAgMCBQoNEAYIBAQBDQABAgMEBREGEgcIEyExFBVBUWFxc5Kx0RYXIjU3U1RWdYGRs9IYMjRSVYKElJWhoqXBwtPhQkZicnSyIyUzNkhkhsQkQ5O0OKPw8WNldqTD4mbjJieDhURF/8QAHAEBAAEFAQEAAAAAAAAAAAAAAAIBAwQFBgcI/8QAPBEBAAIBAgQCCAMGBQUBAQAAAAECAwQRBRIhMUFRBhMiYXGRodEUgbEVMkKi0vAWIzNSU0NygsHhJPH/2gAMAwEAAhEDEQA/AO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y8eH1g2V/xV/8AyUucOCf2U9jfhrBfP0Oj+PD6wbK/4q//AJKXOHBP7Kexvw1gvn6Af0pAAYec5ng8lynF5lmd+jD4LC2qr167VPNTTEaz/wDbsoDbLhD2V2Nw9dzaDOsJh7tMaxh6a9+9V3rdOtXx6aOOOHThsx/CLc625bbuZfs3ar3osVT/AKTEVR0VXNObm7FMc0Tz6zOmgULhI2pvbabb5vn+IiaOrL0zbtzPPbtxG7RT8VMRHf1dI8SvZGvDZdnG1mKtzTOK/wDA4SZjpopneuVR3JqimO/RLn3go4Psz4RdqbOV5fTVbwtExXjMXNOtOHt9mZ7dU9ER2Z7kTMf0R2fyjBZBkmCynK7MWcFg7VNm1RHYpiOz25npmezMyDPa04yfsI7U+BtfPW2y2tOMn7CO1PgbXz1sH89n9P8AZP8A3Vyb/BWf8kP5gP6f7J/7q5N/grP+SAZOc5pgslyvEZjmuIow2Bw9O/dvV/W0R0aypXpz8Hfvsy75avMsu3ORRtNsbnWSTVFM4/CXLFNU9FNVVM7tXxTpPxP5n5hg8Rl2PxGCxtmuxisPcqtXbVcaTRXTOkxPemAf1GwOLsY/BYfGYO7Tew2It03bVynoroqjWJjuTEw9mieLBwo5ZtBshl2zOYYq3Yz7LbUYa3auVRHVNmmNKJo16ZimIiY6ebXolvYEPtPsvke1OBqwe0OV4TMLExMRF63EzT3aaumme7ExLhTjBcG1vg32xt4bL7ly7lGPtzfwk3J1qo0nSq3M9nSdOftTHZ1f0CrqpooqrrqimmmNZmZ0iI7bh7jY7d5ZthtlgMDkd+jFYPKLVdurE251ouXa5iaopns0xFNMa9mdexzyHzxQtosRlXCvayqm5V1Jm9i5auW9ebft0VXKKu/G7VH30u5HCXFJyW/mfDFgsbbombGV2L2Ju1diN6ibdMd/WvX4pd2g/npxjMpryfhm2ltVUzFGIvxi6J+2i7TFcz8s1R8TcHEgzq3FW0+R3Koi7VFrG2qe3Ea0Vz8Wtv5Ujxy9hbuOy3AbY5famuvBU9S46KY5+SmrWivvRVMxP96O05u4M9scZsHtnl+fYGnlOQq3b1nXSL1qrmronvx0T2JiJ7AP6ViA2K2uyXbTI7Oa7P4yjE4euI36ddK7NX2ldPTTVH841jnT4DXu0PDPsDs7nWLynOM/pw+YYWrcvWowl+vcq0idN6miYnp7EsvhV4Sck4OsiuYvM79FzMK6J6kwFFUcpfq7HN2KdemrojuzpE/zxz3NcVnmdY7Ncwr5TGY2/XiLtXYmqqZmdO1HP0A/pHsTtrs/tvgMRjdl8w6uw1i5yNyvkblvdr0idNK6YmeaY6GseODk1eZcEvVlqmZqyzG2sRVMfaVb1ufz10z8Sd4tWyF/Y/gswNnH25tY/MLlWPv26o0mia4iKaZ7sUU06x2JmWwto8nwu0GQZhlGYU72Ex1ivD3IjpiKo01jux0x3YB/M7ZvNK8k2iyvNbUTNzA4q1iaYjszRXFX7H9O8vxljMMBhsbg7kXcNibVN61XT0VUVRExMd+Jh/M7bbZnH7H7UZhkea0TTicJcmje00i5T00109yqNJjvukOK5wy4LDZZY2N2rxdGGmzO7l2LvVaUTTM/7GqqeiYn62Z5tObm0jUOqAidY1jnh+V1026Kq66opopjWapnSIjtgjNqs5sbO7NZpnGLmIsYHDXMRVrPTu0zMR35nm+N/MPEXq8RiLt+9VvXLlU11T25mdZl0jxpOGLCZ/ZnZDZXE04jL6LkV4/F251ovVUzrTbons0xOkzPRMxGnNHPpPg02Pxm3W2eX5FgYqiL9e9fuxGsWbMfX1z3o6O3MxHZB2hxWMmryfgZymq7Tu3cfcu42Y7lVWlM/HTTTPxtpZnTNeW4ummNZqtVxHyS/cuwWHy7L8LgcFbi1hcNaps2rcdFNFMRER8URDIB/Kt33xV7lNfAZs9TTPPRViaZ7/VFyf2w4j2+yO5s1trneTXaJpnB4u5ap17NG9O5PemnSfjdJcTXbvB05bjNjcwv0WsXy9WKwMVzpytNURv0R3YmN7TpmKp7QOoweGOxmGy/B3cXjsRZw2FtU71y9eriiiiO3MzzRAOfOO1/uDkXwn/+qrcvcFPso7H/AAzg/n6GxOM1wrYfb7OsNleRVzVkOW1VVU3ZjTqm7PNNcRP9GI5o78z2Ya74KfZR2P8AhnB/P0A/pWovDr7D+13wfc8i9KLw6+w/td8H3PID+cr+l3Bf7GeyXwRhPmaH80X9LuC/2M9kvgjCfM0AswAOQOO9/vVs1/grn+dSOKj7N2S+BxPzNa78d7/erZr/AAVz/OpHFR9m7JfA4n5msHewAP5tcL/srbY/C+L+dqdLcSP/AHL2h+EKfm6XOHDbhq8Jwu7X27lM01VZnfu6T2q6prj81UOgeJDmeHqybabK+UpjF0Yi3iYomeeqiad3WO9NMa9+O2Dp0AAac224wuymx+1OPyHM8vzy7jMFVTRcrw9m1VbmZpirmmq7E9FUdiFm4KeFPJOE23mdeQ4XMsPGXzbi71bboo3t/e03d2ur7SdddOwC+gAAA484wHCht7slwrZxleU59fwmW0xZuYa1Fm1VEU1WqZnSZpmfrt5YuK3wp7SbWba5jlO1ec142mrBTew1Fdu3RpXTXTrpu0xrOlUz8Us3jicH9/Ncswm2GV2ZuXsvt8hjqKI1mbGszTc71MzVr3KteiHLGx+0WP2S2ly/PMouRRjMHc5SjX62qOiqmruTEzE9yQf07FA4LeFbZzhDy61Vl2Kow2axTrey69XEXaJ7O79vT/aj49J5l/ABROFXhPyHg7ye7ezLE272Z1UTOGy+iuOVu1djWP6NOvTVPxazzA4n4wFixhuGXayjCxEW5xk1zp9tVTFVX6Uy21xHqrkZ9tVTGvJThrE1drWKqtPLLnLPM0xWd5zjs0zCvfxmNv14i7VHRNVUzM6dzndlcT3ZC/kWweLzvG25t4jO7tNdqmqNJ5CiJiifjmque9pINwbdZvXkGxWfZva05XA4G/iKNezVTRM0x8sQ/mVeuV3rtd27XVXcrqmqqqqdZqmeeZmX9MeELKbue7B7RZVh41v4zL79i1HbrqtzFP59H8zKqaqKppriaaonSYmNJiQf0F4uOy+C2a4KMkuYa1RGKzPD0Y/E3tPVXKrkb1MTPappmIiO/wBuWzmlOK5wgZftJsBgMhuYi3bzvKLUYevD1VaVXLVPNRXTHZjd0ie1Mc/TDdYDlXjz/wBSfw7/ALd0ltVtNk2ymU3My2hzCxgcJRH11yrnrn7WmnpqnuREy4L4dOEu/wAJe1lOLot14fKMHTNrA4ev66KZn1VdXY3qtI106IiI59NZDI4svs47L/37/wD7e4/oI/nzxaa4t8N+y81dE3b1Py2Lkftf0GBX+EP/AHA2m+DMT81U/mW/ppwh/wC4G03wZifmqn8ywf0T4v8A7DOyf+Dj/NUvmLw9GKwl7D3Y1t3qKrdXemNJUPi/+wzsn/g4/wA1TYIP5bZvgL2VZrjcvxVO7iMJfrsXInsVUVTTP54ducUPPbWacEdnL4rib+VYm7Yrp1592uqblM971cx97LSfG42Cu5BttO0uDsz1qzmd65VTHNbxMR6qJ/vRG9Hbne7SkcCHCTieDXa2MbuV38qxURZx2Hpnnqo15q6exvU6zMdvWY5tdQf0QERsttJlG1WUWsz2fx9nG4O5HNXbq56Z+1qjppq7k6SlwBAbabX5HsXk9zMtosfawliIncpmdbl2r7WinpqnvfHpDlzB8aTN6Nvb+MxWX017K3Zi3RgYiIvWqIn/AGkV9muddZieboiNOkHYSu7WbbbObI14ajaTN8Nl1WJiqbMXtfVxTprppHY1j5UrkeZ4fOsnwWZ4HlOpcZZpv2uUtzRVu1RrGtM88c0tEcczZa/m2w+W57hLc3K8nv1ReimOeLN3diaviqpo+WZBtLI+FDYrPs1w+WZPtFgsXj8RMxas25nermImZ01jtRK5P5jbFbQYjZXazKs9wlMV3sBiKb25M6RXET6qmZ7sax8b+jGw+2OS7bZHZzXZ/GUYizXEcpb1jlLNX2ldP9GfL0xrHOCwtdcJ3BDsvt7gcR1VgbODzeqmZtZjh6IpuU1dia9Pr47lXxTE87YqI2r2kynZTJcRmufYy1hMHZjWaq556p7FNMdNVU9iIB/NDO8sxGS5zj8rx1MU4rBX68NdiOeIroqmmdPjh2lxPdosRnHBhdy/F3KrleU4urD2pmdZi1VTFdMfFM1R3ohxxtlnU7R7W5znU2+S64Yy7iYt/aRXXNUR8UTo6+4meS3sv4NcbmOIommMyx1VdnX+lbopijXxorj4gb9BoK5xqNiLdyqicr2k1pmYnTD2P4wN+it8Hu2GX7d7LYbPsos4qzg79VdFNGKpppuRNNU0zrFNVUdMdtZAAAHBnGuzu9m3DJmWGrrmcPltq1hLNPYj1EV1fpV1fJDvNwNxp8nvZVwz5xduUzFnH0WsXZqn+lTNEUz+lRVHxAuHEv2XwWa7V5znuNtUXbmUWrVOGprjWKbl2a/Vx3YiiYj+87JcN8VHb7AbHbZ4zAZ1fow2XZxbotdUVzpRbu0TO5NU9imd6uNexMxrzay7jpqiqmKqZiaZjWJjokH6qHDF7E+2PwTivmqluuV027dVdyqmiimJmqqqdIiI7My5X4y/DfgMZlOK2R2OxVOK6o/0ePx1qdbcUdm1bn+lr2ao5tOaNdZ0DlR/Srgn9izY34FwXzFD+ar+k/BFXFzgq2OmnojJ8JT8lmmP2Atr+cHDX7Lm1/wnf/zy/o+/nBw1+y5tf8J3/wDPIOieJB/uxtP/AIy1/kl0s5p4kH+7G0/+Mtf5JdLANYcZr2DdqP7lj/3Fts9rDjNewbtR/csf+4tg/n0/qHs3/u7lf+Ftf5Ify8f1D2b/AN3cr/wtr/JAKVxiMprzngZ2ow9qneuWsPGKjT/8Kum5P5qZfzxf1QxNi1isNdw+IopuWbtE0V0VdFVMxpMT8T+bXChshidhtuMzyLE01cnZuTVh7lX/AJtmrnoq+Tp7UxMdgH9CtgM7t7SbEZFnFquKurMHau1aT0V7sb0d+KtY+JPuQeKpwuYPIbc7IbTYmnD4G7cm5gMVdq0otV1T6q3VPRFMzzxPREzOvTDr6mYqpiaZiYnniY7IDVPGl9graTv4b/3NptWuqmimaq5immmNZmZ0iIch8afhgwWfYedj9l8TRicDTcivH4u3OtF2qmdabdE9mmJiJmezMRp0TqHND+pWU+tWC8DR/lh/LV/UrKfWrBeBo/ywDKAAABqXjVewdn/9/Df+4tuBXfXGq9g7P/7+G/8AcW3AoP6f7J/7q5N/grP+SEqitk/91cm/wVn/ACQlQAAAAHKvHn/qT+Hf9u6qcq8ef+pP4d/24NPcXH2bNlfD1/NVv6Fv56cXH2bNlfD1/NVv6FgAA/mVt/k1ez22+e5RcpmnqPG3bVPdoiqd2fjp0n43WHEuz+3jdgszySuuOqcuxk3Ip1/8q7ETE+NTX+ZS+ORsDdw2b4fbXL7M1YXFU04bH7sfWXaY0ornuVUxFOvbpjttNcEG3uL4Ots8NnGHpqvYWqORxmHidOVszMaxH9qJiJjux2pkH9HhC7I7UZPtdktnNdn8daxeEuR00z6q3P2tdPTTVHalNAOKuOZn9vMuEbA5TYriqnKsHEXIifrbtyd6Y8WLfyuluF3hPybg4yK5fxl23fza5RPUmApq9Xdq7E1R/Roiemr5NZ5n8+M8zXGZ5nONzTM703sbjLtV69XPZqqnWe9HajsA23xRsmrzPhhwuMinW1lmFvYmuZ6NZp5OI7+tzX4ndbSHFQ2Cu7J7C15tmVqbeZ51NN6aKo0qt2IieTpntTOs1ffR2m7wH8wNrP8AerOf8be/zy/p+/mBtZ/vVnP+Nvf55B2TxNPYkxHwpe/yW29mieJp7EmI+FL3+S23sA5P48n2bsd4PF+W06wcn8eT7N2O8Hi/LaBqviy+zjsv/fv/APt7j+gj+ffFl9nHZf8Av3//AG9x/QQBwTxrvZuzrwOG+Zod7OEeNvhq7HDRj7ldMxTiMLh7tMz2Yijc8tMgt/Eh/wB6tpf8Fb/zuv3GXErzPD4Xb/N8BeuU0XsZgNbMTOm/NFcTNMd3SZnvUy7NAAAAAfzm4dPZg2u+ELnlf0Zfzm4dPZg2u+ELnlBuriNfZW2X9zCeW86vcocRr7K2y/uYTy3nV4DTXGj2A9GOwNeYYGzv5xk0VYm1ux6q5a0/0lHd5oiqO7Tp2W5QH8tMuxuJy3MMNjsDeqs4vDXKb1q7TPPRXTOsTHemH9HeCnbPD7e7DZdnmH3ab1ynk8Vap/8AKv081dPe1547kw4t4xuwHoE4QcRGDtbmTZlrisHpHqaNZ9Xbj+7M9H2s0p7io8IHoV236x5he3cpzqqm1rVPNaxHRbq7m9ruz36e0DuJyhx4MprjFbL5xRTM26qL2EuVadExNNdMfHrX8jq9QuHDYn0fcHWY5TYimcwt6YnBTV7dRrpGvY3omqnXsbwOMOLvntrZ/hi2dxWJrijD3r1WEuTM6RHK0zRTM9yKqqZ+J/Qx/LC/avYTE3LN+iuziLNc0V0VRNNVFUTpMTHYmJducX3hswG1+VYXJNo8Xbw201imLUVXat2nGxHNFVMz/T7dPZnnjsxAbzAmYpiZmYiI55mQBznw88YLDZHauZJsHi7WKzje0v4+3EXLWGiJ56addYrr7HZiO/0WvgB4ZLfCThruX5hg68Nn2DtRcvTaombF2nWI34n+jOs/Wz8Uzz6BuFxLxz/ZYwXwTZ+dvO2nEvHP9ljBfBNn528D84mPss4v4JvfOWnbbiTiY+yzi/gm985adtg5s47Wd3sLsvs9ktquabePxNy/diP6UWqaYiJ7mtzXvxDm7gh2dw+1fCXs/kuNjXCYnExN6mJ03rdMTXVTr3YpmPjdF8d7J71/Idmc4t0zNnCYi9hrsx2OVppmmZ/9KflczcHm0dWyO2+S59TRNynA4mm5XRHTXR0VxHdmmZgH9LsPYtYbD2rGHt0WrFqmKKLdFMU00UxGkRER0REPRG7OZ7lu0mTYbNckxdrF4HEU71Fy3OvxTHYmOzE88SkgH82+GL2WNsfhbFfO1O0OGfhkyTg9y2/h7F+zjto66ZixgaKt7k6p6Krun1tMdOnTPY7MxwRmWOxOZ5jisfjrtV7F4q7VevXKumuuqZmZnvzMg7B4kv8AuDnvwn/+qodFOc+JJXE7C5/R2acyiqfjtUeZ0YCvcIvsfbT/AAXivmqn8zH9O9tcNXjdjc+wtqmarl/AYi1TEdMzVbqiPK/mID+ivAD7DWyf+Cjyyv7WXFszPD5nwMbOzhrlNVWGtVYa7TE89FdFc80/FpPemGzQH87+ML7NG1f+Kj/JS/og/nfxhfZo2r/xUf5KQbs4jX2Ltl/fwnkvOpHLfEa+xdsv7+E8l51IDhTjc5NXlnDDisZNMxazPC2cTTPY1ink5jv629fjTfEvz+3l+3+Z5PerimM0wmtrWfrrlqZqiPFquT8TcPGu2Bu7W7DW82y2zNzNMlmq9FFMa1XLExHKUx25jSKo70xHPLirIM3xmQ51gs1yu7NnG4O7TetVx2KonXn7cdiY7MA/qIKDwScJ+S8I2R28Rgb1uxmtuiOq8BVV/pLVXZmI/pUa9FUfHpPMvwDnXjqZ/bwmxGUZHRXHVGPxnL1U6/8AlWqZ11++ro+SW8Nr9qcn2QyW9mu0GNtYTCW4nTen1VyftaKemqqe1D+fPC5t5i+ETbTFZ1iaarOGiIs4TDzOvI2YmdI786zM92Z7GgIrYHJq9ott8iyi3TvdWY21aq7lM1RvT3op1n4n9NXIvE22Cu4nN8Ttpj7M04XC01YbAb0fX3ao0rrjuU0609+qe066BoXjn+xPgfhaz81ecfbF/wC+OQ/4+x85S7B45/sT4H4Ws/NXnH2xf++OQ/4+x85SD+nYADgDjR+zttN+C/8AtbTv9wBxo/Z22m/Bf/a2gbJ4jvrxtb4DD/5rjrZyTxHfXja3wGH/AM1x1sClZvwqbD5PmeJy7M9pMDhsbh65t3bNc1b1FUdieZLbJ7Y7PbXUYmrZvNcPmNOGmmL02Zn1E1a6a6x2dJ+RxrxtNlr+R8KeIzSLcxgc5t04i1XpzcpTTFFynXt6xFX38PDix8JGE2B2wxNjOrk2snzaii1evdMWblMzuVz/AGfVVRP97XsA7wfF+zbv2a7V+3RdtVxu1UV0xVTVHamJ6XzhMTYxmGtYnCXrV/D3aYrt3bVUVU10z0TExzTD1BzNxk+BTJLWy+O2r2UwdvLsZgo5XFYWxG7avW9dKqop6KaqddebSJiJ5tXJeAxeIy/HYfGYK7XZxWHuU3bVyidJorpnWJjuxMO6eM3t7lWzfB7mmS1Yi3czrNbE4a1haaomqmivmquVR/RiKddNemdNOzpwlZtV3rtFqzRVXcrqimmmmNZqmeaIiAf062Qzbr/snkubzTFM4/BWcVNMdETXRFUx+dV+H72GtrP8FPlhZNh8pryHYvIcpu6crgcBYw1enZqot00z+eJVvh+9hraz/BT5YB/Op/TPg69j7Zj4LwvzVL+Zj+mfB17H2zHwXhfmqQWEAHHfHc/302e+D6vnKlT4pXs1Zb/hsR83K2cdz/fTZ74Pq+cqVPilezVlv+GxHzcg7wau4zvsGbT/AN3D/wDuLTaLV3Gd9gzaf+7h/wD3FoH8/H9RNnvWDLP8La/yQ/l2/qJs96wZZ/hbX+SASD+ZfCF/v9tL8J4n52p/TR/MvhC/3+2l+E8T87UDrTiU+xdm3wzd+YsOgHE3Fe4WcJsRjsTs/tDcizkmYXovUYmY5sPf0imZq/s1RTTEz2NInomZdq4a/axNi3fw123esXKYqouW6oqpqieiYmOaYB6PDMMXYy/AYnGYuuLeGw9qq9drnopppiZmfkh7uZONPwv4K3k+J2M2axVGIxeJ9RmOIs1a02bevPaiY6ap6Ku1GsdM8wcq59mFeb55mOZXY0uYzE3MRVHdrqmqfK7P4m+V1YHgnvYy5TpOYZhdvUT26KYpt/5qKnFuT5bi85zbB5bl1mq9jMXdps2bdPTVVVOkQ/pZsNs9Y2T2QyjIsNMVW8Dh6bM1xGm/VprVV8dUzPxgnAAAAc4cdz/cvZ74Qq+bqc08EHsrbHfC+E+dpdLcdz/cvZ74Qq+bqcg4LFX8DjLGLwd2uzibFym7auUTpVRXTOsTHdiYB/U0au4EeFvK+ETJLNq9es4baOzREYrBzO7NcxHPctx2aZ6dI56eiexM7RAcv8d7OqKcs2ZyOiuJuXL1zG3KftYpp3KZ+Per+SXRW1O0eVbK5LiM1z7G2sHgrMazXXPPVPYppjpqqnsRHO/nnwt7cYjhB24xueX6KrVirSzhbNU68lZp13ae/wA81T3apB6cCmV1Zzws7KYSimav9YWr1Uf2Lc8pV+aiX9HnI3Ev2MuX84zHa/F2pjD4aicHg5qj665VpNdUf3adI+/ntOuQHJ3HY2V5PGZHtVh7fqbtM5fiaoj+lGtdue/Mb8few6xUjhq2V9GPBnnmU26N/FTZm/hY05+Wt+qpiO/MbveqkHGvFo2n9DPC7lFV2vcwuYzOX3ufm0uabn6cUfnefGS2k9EvC9ndy3Xv4bA1Rl9nn10i1zVadya5rn42s7N25YvUXbVVVF23VFVNVM6TTMTrEw9rdGJzLMKaKIrv4vFXYpiOmq5XVPlmZB15xLdluotlM12lv29LuY3ow9iZj/yrfTMd+uZj7x0egthNnrWymxuT5HY3ZpwOGotVVR0V16a11fHVNU/GnQAAAAQ22mR29pdkc4yW7MRTj8Jcw8VT/RqqpmKavinSfifzKxuFvYLGX8JirdVrEWLlVq5RV001UzpMT3ph/U5xtxuODa7lG0FW2OVWJnLMxqiMbFEc1nEdG9Paivt/ba9uAbd4pe1tvaDgwtZXduROPySucNXTM882qpmq3V3tNafvG7H83uCfb7H8HW11jOMDTN6xMcli8NNWkX7Uzzx3JjSJiexMdrWHfuwu22Q7cZPRmOzuOt4iiYjlLMzEXbM/a10dNM/mnsTMAsgPm7cos2q7t6um3boiaqq6p0imI6ZmewDB2hzbD5FkOY5tjat3DYLD14i5OunNTTM6d/mfzDzDF3cfj8TjMRO9exF2q7XPbqqmZn88ulONBwzYHPMBXshsliqcTg6q4qx+NtTrRc3Z1i1RP9KNYiZqjmnSIjXnaD2D2VzDbTavAZFlVEzfxNelVemtNqiPrq6u5Ec/5umQdhcT3JK8s4J5x16maa80xtzEUzPTydMRbj89FU/G2tt1m9eQbFZ9m9rTlcDgb+Io17NVNEzTHyxDM2fyjC5DkWAynLqNzCYKxRYtR2d2mNNZ7s9Mz20fwhZTdz3YPaLKsPGt/GZffsWo7ddVuYp/PoD+Z165Xeu13btdVdyuqaqqqp1mqZ55mZf0D4uOy+C2a4KMkuYa1RGKzPD0Y/E3tPVXKrkb1MTPappmIiO/25fz6qpqoqmmuJpqidJiY0mJd0cVzhAy/aTYDAZDcxFu3neUWow9eHqq0quWqeaiumOzG7pE9qY5+mAbrBD7VbTZNsplNzMtocwsYHCUR9dcq565+1pp6ap7kRMg5t48/wDUn8O/7dqXiy+zjsv/AH7/AP7e4x+HThLv8Je1lOLot14fKMHTNrA4ev66KZn1VdXY3qtI106IiI59NZ9uLTXFvhv2Xmrom7ep+Wxcj9oP6DAA4E41Hs57Q/3cN/7e22DxH/X/AGq/wtj/AD1KNxscNXY4bM2uV0zFOIsYe7TM9mItU0eWmVs4k+Z4fDbbZ5l965TRfxmCprsxM6b80V88R250q170T2gdjgA/njxhsprybhk2ns10zFN/E9V0TpzVRdiLmsfHVMfE3DxIc9tU3dpcgu1xF6uLeNs0/bRGtFfya2/lSnHJ2Cu5hl2C2xy2zNdzA0dTY6KY5+SmdaLnepqmYn+9HYhzHsLtTmGxm1WAz3KaojE4WvXcq+tuUTzVUVdyYmY/P0g/pqKdwacImQ8IWTUY3JMVTGJppicRgrlURew9Xaqjsx2qo5p/MuIAw84zXAZLl17H5tjLGDwVmN65ev1xRTT8c+Ryjt5xnswp21w1ex1m3Xs9g5mm5RiaNJx2vTPboiP6OnP2Zj+jAddNZcZTK6s24FtpLdqneuWLVGKjuRbuU11T4sVLLwbbaYDb7ZTDZ7ldnEWLN2qbddq/RNM0V0/XRE9FUa/0o5u9MTEWDMcHYzHL8TgsXRFzDYm1VZu0T/SoqiYmPkmQfy0pmaaommdJjniYf092Rzi3tBstlGb2Kom3jsLaxEadiaqYmY+KZmPifzh292Yxex21+aZDj4q5XB3poprmNOUtzz0Vx3KqZifjdE8U3hXweFwNOxO0OJow8xcmrLL92rSmrenWbMzPRO9MzT29ZjtRIdVgTzRzg1Jxq/YPz3wmG+focDOneNdwtYHOMN6Ddm8RbxWGpuxczDFW5iqiqqmdabVM9E6TpMzHZiI7bmIH9T8J9i2f7lPkap40+TV5xwM5tVapmu7gLlrGxEdqmrSqfipqqn4m1sJ9i2f7lPkfGZYLD5ll2KwONtxdwuJtVWbtE9FVFUTEx8kyD+XODxFzB4yxibE7t2zcpuUT2qonWPI/p7s3m+Hz/Z/Ls3wVUVYbHYejEUaTrpFVMTp3410fzl4TNjsbsJtnmGRY6mqYs172HuzHNesz9ZXHfjp7UxMdhu/it8MeEyLD07IbVYmnD4Ca5qwGMuzpRZmqdZt1z2KZmZmJ6ImZ15pjQOvB+UVU10U10VRVTVGsTE6xMdt+zMRGs80Axs0x2HyzLcXj8bci3hcLarv3a5/o0UxMzPyRL+YefZjczjPMxzO/Gl3G4m5ia47tdU1T5XTXGk4ZMFjMuvbG7K4ujExdq0zHF2ataIpideRpqjpmZj1UxzaRpz6zpzlsTs1j9sNqMvyPKqJqxOLuxRvaaxbp/pV1dymNZnvA7I4n2TV5bwS9WXadKszxt3EUzPTuU7tuPz26p+NvBHbOZPhdn8hy/KMvp3cJgrFGHtx2ZimIjWe7PTPdlIg/mBtZ/vVnP+Nvf55dk8TT2JMR8KXv8ltxttZ/vVnP+Nvf55dk8TT2JMR8KXv8lsG9gAGvuHzZX0X8Fed4C1b38ZYtdWYaIjWeUt+q0ju1RvU/fNggP5X2L1zD37d6zXVRdt1RXRVTOk0zE6xMOmuMvwi29ouCfYmxhLlMXM6ojMMVTRP1vJ07s0T3OUqq+O201w2bK+g7hNzzKrdvcwnLTfwsRHNyNz1VMR3td3v0ypl/FX79rD2r12uu3h6Jt2aap1iimaqqpiO1G9VVPfmQbP4s2y3on4W8q5W3v4TLNcwvaxzf6OY3I8eaPi1d/ud+Jjst1u2KzHaK/b0vZrf5KzMx/wCTa1jWO/XNfiw6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zLx4fWDZX/ABV//JS5JsXrmHv271i5XavW6ororoqmmqmqJ1iYmOiYnsv6e55s/k2f27VvPcoy7M6LUzVbpxmGovRRM9MxFUToiPS42H95uzf5LsfRB/PD0W7Se+DN/wAdufSeWI2lz3E0TRic6zO7RPTTcxVyqJ+WX9FPS42H95uzf5LsfRfdrg92LtVRVa2Q2doqjs05ZZif8oP5uZfl+NzTFU4fLsJicZia+i1Yt1XK5+KImW7uDfi27T7QX7OJ2oichyvWJqpuaVYm5Hapo/o9+rSY7Uu1MDgMJl9nksBhcPhbX2lm3FFPyRDIBAbE7I5LsVkVrKdnsHThsLRO9VOutd2rs111dNUz/KNI5k+ADWnGT9hHanwNr5622Wxsyy/B5pgbuCzPCYfGYO7ERcsYi3Tct1xE6xrTVExPPET8QP5aP6f7J/7q5N/grP8AkhFelxsP7zdm/wAl2PorRZt0WbVFqzRTbtUUxTTRTGkUxHNERHYgH05/4wvAV6Mr9zaLZOLVrPt3/wARhqpimjF6RzTE9FNzTm5+aebXTpnoAB/LzOcozTZ7M68Hm+CxWX46zOs271E2647Uxr2O1MLPlfCxt7llimzhNq82i1TGlNN2/N3SO1G/rpD+hed5HlWe4XqbO8twWYWOxbxVim7Ed2IqidFExnATwa4u5Nd3ZbD0zPtWIvWo+SmuIBw/tFt/tbtJYqsZ3tFmeMw9XTZrv1Rbnv0RpTPyGwuwm0W3OZU4TZzLruI9VEXMRMbtmz3a6+iO90z2Il3TlfArwdZZdpuYbZTAV1Rzx1TNeIj5LlVUL7g8Jh8DhqMPgrFrD4e3GlFq1RFFNMdyI5oBRuBng0wHBpszOBw9cYnMsTMXMbi93TlK4jmpiOxTTrOkd2Z7K/gDxxmFsY3CX8LjLNF/DX6Jt3bVyneprpmNJiY7MTDizhr4v2bbMYzEZpshh7+Z5BVM1zYtxNd/Cx2pjprpjsVRrMR09Gs9sgP5d5NnGaZDjeqsnzDGZdi6eblMNeqtV96ZiY+Rb7vDHwhXcPyNW1uaRRpprTcimrxojX87u3aXg+2R2mu1Xc82dy3F36vrr9VmKbs9+unSr86r0cAfBnRd5SNl7e92pxeImPkm5oDgqZzPaDNuecZmeZ4mrTnmq9eu1fnmqXT/AACcXrEYTHYXaLb6xTRXZmLuFyuqYqnejniu92Obpij5e06L2b2S2f2YtzRs/k2Ay7ejSqrD2Kaaqo/tVdM/HKbAABq/hw4JMv4S8pouUV0YPP8AC0zGFxkxrFUdPJ3NOeaZns9NMzrHZieHdtdi9oNiszqwW0eW38Jc1mKLkxraux26K45qo73R2dH9MmPmGBwmZYSvC5jhbGLw1zmrs37cXKKu/TPNIP5w7P8ACRtls9hqcNk+0uZ4bDURpRZ5aa7dMdymrWI+KHltHwg7XbS4ecPnm0WZYvDVfXWK78xbq79EaUz8juTMuBDg4zG7NzEbK4OiqefTD3LliPkt1Uw9Mr4FeDrLLsXMNspgK6o6OqZrxEfJcqqgHDOwPB/tHt3mNOF2dy65eoiqKbuKriabFnu119Ed6NZnsRLuXgZ4Lcs4NMiqs4eqMVm2JiJxmNmnSa5joppjsUR2uz0z3L/hMNYweHt4fCWbVixbjSi3aoimmmO1ERzQ9QAAc68aDgcxe1VVO1Oy1jls3s24t4vCUfXYmin62qjt10xzadmIjTnjSeO66L+CxU0V03cPibNekxMTRXRVE/LExL+pytbUbCbLbVVb+0GQ5fjr2mnLXLURd07W/GlWnxg4MwXC/wAIGCw1NixtZmk26Y0jlLvKVaf3qomfzoLPNqNpdq79u3nOb5nmtc1RFu1evV3I3p6N2jXSJ70O5KeALgzpub8bMUb3TpOMxEx8nKaLfszsRsxsxO9kGQ5dgbumnK2rFPKTHamufVT8oOEto+CfPdl+Di1tVtHbnAV4jGW8Nh8Dcj/S7tVFdU11x/R+siIp6eeddOzB8FPso7H/AAzg/n6H9HM6ybK89wlOFzvLcFmOFpri5FnF2Kb1EVRExFW7VExrpM8/dlE4TYHY7B4qzicJsns/YxNmum5au2sts01264nWKqZinWJiYiYmAWVReHX2H9rvg+55F6eGPweFzDB3sJj8NZxWFvUzRcs3qIrorpnsVUzzTHfB/LJ/S7gv9jPZL4IwnzNDz9LjYf3m7N/kux9FZsLh7OEw1nDYSzbsYezRFu3at0xTRRTEaRTTEc0RERpEQD0AByBx3v8AerZr/BXP86kcVH2bsl8Difma3b2ebL5Bn921dz3I8qzO7apmm3XjMJbvTRE8+kTVE6Q8cp2M2XyfHUY3KNm8lwGMoiYov4XA2rVymJjSdKqaYmNYnQE8ADkfjf8ABxjKM6jbbKsPXewd+3TbzGLdOs2a6Y3abk/2ZpimNexNPP0ucskzjMcizG3j8mx2JwOMt/W3sPcmiqI7Max2O4/qJXTTXRVRXTFVNUaTExrEx2mvM44FODrN8TViMZstg6btU6z1NXcw8TPet1Ux+YHK3Bnwp7cZ3wk7KYHM9psxvYO7mWHt3LUXNym5TNcRNNW7EaxPal3ao2znBLsJs5jbOMyjZrBWsVZqiu1eub16uiqOiqma5nSY7cLxXVTRRVXXVFNNMazMzpEQD+e3GQnXht2p09vt/NUNz8RumYwW2NWnqZuYSInvRd87nThLz2jabhA2gzizOtjF425ctT/+HvaUfoxDr3ihbN3Ml4LZzDE0TRezfE1YmmJjSeSpiKKPlmmqe9VAN4gAAA+btui7art3aKa7dcTTVTVGsVRPTEx2nK3DFxabteJv5twdxbmiuZruZTcqindn/wDBqnm0/s1aadieiHVYD+XmbZVmuz2Yzhs1wWMy3HW513L9uq1XGnZjXT5YWXK+FbbzK7VNrB7V5vFunmim7iJuxEdqN/XR/RHNspy7OMNOGzfAYTHYef8AysTZpu0/JVEwouP4D+DjHXJrv7K4OmZ9ouXLMfJRVEA4rzDhb2+zC1NvEbW5vFE9MWr82tfE0VC1axubZhFFqjE43HX6uammKrly5VPyzMu/sJwEcGuFriq1stYqmPbcRfuR8lVcwu2QbNZHs9am3kWUZfl1MxpV1Lh6bc1d+YjWfjByvwLcXHH47F4fOOECzODy+iYroyyZ/wBLf7Mcpp9ZT3Prp6OZ15Zt0WbVFqzRTbtUUxTTRTGkUxHRER2IfQA5L4x3AVjuuuM2q2LwlWKw+Iqm9jcvs063Ldc89Vy3TH11MzzzTHPE9GsTzdaAP5ZYe/icvxlF7DXb2FxVmrWmu3VNFdFUdqY54ld7PDDwhWsNFina3NJoiNNarkVVeNMa/nd27T8HuyO1F2bufbPZdjL9XTfqtRTdnv106VfnVmzwCcGdq7ylOy9qaunSrF4iqPkm5oDhabm0e22eW7ddzM89zW9O7RFdVd+5Py6zEfmhd+Ejgczbg/2EyjO88u0dW43FTYu4W3pVTh4miaqYmqOmqd2rXTmjTpl3Xs9s3kmzeHmxkGU4HLrU/XRhrNNve/vTEaz8bIznKMtzvB9SZzl+DzDCb0V8ji7NN2jejondqiY1B/N/gzzqjZzhB2dza9Vu2MJjrVd2rtW96Ir/AEZl/S6JiYiYmJieeJhVPS32H95uzf5MsfRWq3RTbt00W6aaKKYimmmmNIiI7EQCA4Q/9wNpvgzE/NVP5lv6oYixaxOHu2MTaovWLtM0XLdymKqa6ZjSYmJ5piY7Cs+lxsP7zdm/yXY+iCI4v/sM7J/4OP8ANU2Cx8vwOEy3BWsHl2FsYTCWY3bdixbi3RRHaimOaI7zIBE7VbPZZtVkOLyfO8NTicDiad2uieaYnsVUz2KonniXDnC5wG7R7CYq/isFYu5ts/rNVGMsUb1VqntXaY56dPtvrZ7cdDvkB/L3I88zXIMX1VkeZYzL8R0Tcwt6q3VMdqZpmNY7i3V8MvCHXZ5KdrMyinTTWKoirxojX87uPaHgx2J2hu1Xs22Zyy9frnWq7Ra5K5VPdqo0mfjlAW+APgzt3N+nZe3M9PqsXiKo+SbmgODMdjs22izOm5jsTjs0zC9MUxVdrqvXa57ERrrM950VwFcXjGYnG4bPeEDCzhsFbmLlnK7kf6S9PTE3Y/o0/wBmeeezpHT03s3sds3szH+oMjy7L65jSblixTTXMd2rTWfjlPAREUxEUxERHNEQ8cbhbGOwd/CYyzRfw1+iq3dtXI1prpmNJiY7MTD2AcScNHF9znZfGYjM9ksPezTIKpmvkrcTXfwsdqqnpqpjsVRrOnT250rlWa5nkeO6pynHYzL8XR6nlcNdqtVx3NYmJf1FVnaTYHZPaW5Vcz3Z7LcZfq6b1dimLs/fxpV+cHCNPDLwh02eSjazMt3TTWaqZq+XTVUs9z7N9oMVGJzzM8bmN+OaK8VfquTTHajWeaO87wq4AeDKqvfnZijXuYzERHycposWz3BpsXs9dpvZRs1lli/Rz03qrMXLlPerq1mPlBx7wOcBefbcYzD43N7F/KtnYmKq8Rdp3bl+n7W1TPTr9tPNHd6Hc2UZdhMnyvC5dltijD4LC26bNm1R0UU0xpEMsAfywxU64m9MdG/Plf0u4Q8/tbLbD55nV6uKeo8JXco17NzTSin46ppj438zaaZrqimmJqqmdIiOeZkHevFRpmngRyWZjmqvYmY/9auP2NvKlwTbO17KcG+z2S3qd3EYbC0zep7V2rWuuPGqqW0AABrDh54LMPwl7O26cPXbw2e4Leqwd+v62rXpt1/2Z0jn7E8/bidngP5hbUbN5xstmtzLdoMvv4HGUT9Zdp0iqO3TPRVHdiZhLbO8I+2OzmFpwuS7SZlhcLRGlNiL01W6f7tNWsR8UP6L53kmV59g5wmd5dg8ww3TyeKs03KYntxExzT3VBxXANwaYm7Ny5svZpqnn0t4m/bj5Ka4gHD+0e3u1e0tqbOe7QZljbE9Nm5fq5OfvI9T+ZeuDjgH2l2ryrGZtj7F3K8tt4a5dw/LUaXcVcimZopoonnimZ01qnsdGvY7D2b4Mditmr1F/Jtm8usYiidaL1VvlblM9yuvWY+KVxB/Kt3/AMWHO7edcDWSRTXFV7Ab+CvRH9GaKp3Y8SqifjWyvg62Jrrqrr2P2cqqqnWZnLLMzM+KmMjyLKcgw9zD5FleBy2xcr5Su3g8PRZpqq0iNZimIiZ0iOfuAkX84OGv2XNr/hO//nl/R9W8bsHshj8XexeO2VyDE4q9VNd29ey6zXXXVPTNVU06zPdkGjeJB/uxtP8A4y1/kl0sjcjyDJsgtXbWRZTl+WW7sxVcoweGosxXMdEzFMRrKSAaw4zXsG7Uf3LH/uLbZ7FzPLsFmuBu4LNMHhsbg7ukXLGJtU3LdekxMa01RMTzxE/ED+Wr+oezf+7uV/4W1/khDelxsP7zdm/yXY+itFq3Rat0W7VFNFuiIppppjSKYjoiIB9NX8O3BThOEvIaJsV28Ln2DiZwmJqj1NUT0269P6M9vsTzx2YnaAD+Ye1WzWcbKZtdy3aDL7+BxlE/W3KeauPtqauiqnuxrCU2d4R9sdnMNThsl2kzPC4WmNKbEXpqt096mrWI+KH9F88yPKs/wc4TO8uweYYbp5PE2ablMT24iY5p7qhYjgF4NL96bley9qKp59KMVfoj5Ka4gHEe0XCDtftLYnDZ1tFmeMw9fNNiq9MW6u/RGkT8i3ZLwKZ9c4Pc82uz61dyzCYPCVX8Lh7lOl3ETGnqppnnpo01nn555tObndobM8HGx2zF6m9kezuXYXEU/W3+S37tPerq1qj5VmxuEw2Pwl7CY7D2cThb1M0XbN6iK6K6Z6YqpnmmJ7Ug/li/qVlPrVgvA0f5YV/0uNh/ebs3+S7H0VpoppooppopimmmNIiI0iIB+gAAA1LxqvYOz/8Av4b/ANxbcCv6n4vDWMZYqsYuxav2atN63doiqmdOeNYlH+hvI/uNlv4rR5gNk/8AdXJv8FZ/yQlX5RTTRRTTRTFNNMaRERpEQ/QAAAAHKvHn/qT+Hf8AbuqkVnuzmR7Qch1+ybLcz5De5Lq3C0XuT3tN7d3onTXSNdOnSAcE8XH2bNlfD1/NVv6Fq9luw+yeV461jcs2YyLB4y1Otu/h8vtW7lE6aaxVFMTHNMrCAADDzjLMHnOV4rLs0w9vE4HFW5tXrNyNYrpnsfz7DiThk4A882Oxd/MNnbF/NtnpmaoqtU797DR2rlMc8xH28c3b0dzgP5e5HnmbZBjOqskzLGZdieibmFvVW6pjtTpPPHclbL/DFwhX8PNmva3NIomNNaLkUVeNERP53dO0nBvsbtJervZ1s3luJxFc61XuRii5V366dKp+VXLfAHwZ27m/Tsvbmf7WLxFUfJNzQHBEzmGd5nGs4vMMxxNen9K7du1T8s1S6Z4COLviacZhs/4QMPFu3amLmHyqvnqqqjniq92Ij+x2ezpzxPSezeyWz2zNE07P5Ll+Xb0aVVYexTRVV36tNZ+OU2AAA/mBtZ/vVnP+Nvf55f0/Ve9we7F3rtd29shs7cu11TVVXVllmZqmemZnd55BrHiaexJiPhS9/ktt7MHJsmyzI8JOEyXLsFl2Fmua5s4SxTZomqdNZ3aYiNeaOfuM4Byfx5Ps3Y7weL8tp1gic92ayLaCqzVn2S5Zmc2YmLU43C273J66a7u9E6a6R0dqAcI8WX2cdl/79/8A9vcf0EV/LNidlMqx1rG5XszkeCxlrWbd/DYC1buUaxMTpVTTExzTMfGsADnfjc8HGM2kynB7T5Jh68RjsstzZxVm3TvV14fXeiqI7O5M1Tp2qpnsOiAH8ssFi8TgMXaxWCv3cNirNUV271muaK6Ko6JiY54leKuF/hBv2qMPXtbmsW9YjWi7u1eNGlX53be0nBJsJtJi68Vm+zWCuYm5O9Xds71ique3VNuadZ7ssTK+BPg5yy7Tcw2yuCrqpnWOqKrmIj5LlVUA2KAAAA/nNw6ezBtd8IXPK/oyjr+RZRiL1d7EZVgLt2udaq68PRVVVPbmZjnBzDxGvsrbL+5hPLedXsTA5bgcvmucBgsNhZr03uRtU0b2nRrpHP0yywAAa34ftgqdv+D7F4TD24qzbB64rAz2ZuUxz0d6qNY7+k9h/Pb1dq5/SouUT3ppmH9UXjOEw0zMzh7MzPZ3IBrri/bfxt/wf4XE4m5FWcYHTC46Neea4j1Nz76Ofv70dhst8WrNqzryVuijXp3aYjV9g5/4wHAPRtjevbQ7Jxaw+fzGuIw1UxTbxmnZ16Kbndnmns6dLjzPclzPZ/MbmAzrAYnAYy3PqrV+3NFXfjXpjuxzS/qGj87yPKs+wvU2d5bgsww/Yt4qxTdpjuxFUTpIP535Nwp7c5Nh6cPl+1Oa0WKY0pt13puU0x2oivXSO8xdoeELa/aKxVYzraPNMVh6o0qs1YiqLdXfojSJ+R29i+Ajg1xdya7uy1imqexaxF61HyU1xDNyjgb4Pcpu03MJspl1VdM6xOIirEaT/wD3JqBw9wdcGm023+Pos5FgK+pN7S7jr0TRYtR2dauzP9mNZ7juvgn4O8q4ONm6ctyz/TYm7MV4vGV06V4ivt9ymOfSnsd2ZmZuVizaw9mizYt0WrVEbtNFFMU00x2oiOh9gOJeOf7LGC+CbPzt520hM62S2bz3F04rO9n8ozHFU0Rbi9jMFbvVxTEzMU71VMzprM83dkHH/Ex9lnF/BN75y07bQmS7I7N5Fi5xWSbP5Rl2Kmibc3sJgrdmuaZmJmneppidNYjm7ibBD7YbOZftbs3j8jzi1NzBYy3uVac1VM9NNVM9iqJiJjuw4D4VeCvaDg6zO5RmOHrxGVVVaYfMbVEzauR2Iq+0q/sz8Wsc7+ij4v2bWIs12cRbou2a43a6K6YqpqjtTE9IP5kbN7U59sxequ7PZvjsurr+vjDXqqIr/vRHNPxp7M+Fnb3M8NNjF7V5rNqqNKqbd6bWsdqdzTV2zm3Arwd5requ4vZXA0V1TrPU014ePkt1Uw/Mp4FODrKr1N3C7K4GuuOeOqaq8RHyXKqoBxPwccGu03CJmcUZPhLnUs1/6fML8TFm325mr+lV3I1nysHhQ2UnYjbrNNnpvV36cHVRFN6undm5TVRTVFWnY+uf0mw1izhbFFjDWrdmzbjdot26YpppjtREdCGzjY7ZnO8bOMznZ3Jswxc0xTN/FYK1drmI6I3qqZnQHM/Ehzu3azTaXI7tcRcv2rWMs0z2dyZpr/z0fI61QWT7HbM5JjYxmTbO5Nl+LimaYvYXBWrVcRPTG9TTE6J0B/Pjh64OMZsBtpi4ow9fWLG3ar2Av00+oimZ15KZ7FVPRp2YiJ7L+g7FzTLcDm2BuYLNMHh8bhLsaV2cRbi5RV34nmB/NPZXbDaHZO7cr2czjG5dN3TlKbNyYpr06N6non44dE8VLbrajazhIzOztHnmOzCxbyq5cps3bn+jpq5a1G9FMc2ukzGunZlt/E8A3BpiL83rmy9mK5nXS3ib9FPi01xH5lo2S2D2W2QuV3dm8jweAvV0cnVet0a3KqdYndmudatNYidNexALM/nfxhfZo2r/AMVH+Sl/RBXcx2G2TzLG3cZmOy+RYvF3p3rl+/l9m5XXPbmqadZ+MHPvEa+xdsv7+E8l51Ii8i2dyTZ+L0ZDk+W5ZF/SbsYLC0WeU0103t2I101nTXtylAHKXDzxecRXjMTtDwf4eLtF2ZuYnKqOaqmrpmqz24n7Tpj+jr0R1aA/lvTVmGS5nrTOKy/McNXpzb1q7aqj5JplcrHDFwhWMPFmja3NJoiNNa7kV1eNMTP53fW0myGzu09ERtBkmX5hMRpTXiLFNVdMdyrTWPilS6+APgzru8pOy9uKunSMXiIj5IuaA4NzzPM22gxnVWd5ljMxxPRFzFXqrlUR2o1nmjuQ25wOcAWe7YYqxj9orN/KNn4mK5qu07t/EU9q3TPPET9tPNz82rrvZvg52O2au0Xsk2cy3C4ij62/yMV3ae9XVrVHyrWDDybK8FkuVYXLcqw9GGwOFtxas2aI5qaY/wDrp6ZZgA0Lxz/YnwPwtZ+avOPti/8AfHIf8fY+cpf0szrJsrz3CU4XO8twWY4WmuLkWcZYpvURVETEVbtUTGukzz92UPY4PdjLF63esbI7O27tuqK6K6MssxVTVE6xMTFPNMAs4ADgDjR+zttN+C/+1tO/1fzTYrZXN8fdx2a7NZJjsbd05TEYnAWrtyvSIiNaqqZmdIiI70QDmniO+vG1vgMP/muOtkTkezOQ5BXeryHJMryyu9ERcqwWEt2ZriOiKt2I101npSwKnwm7CZVwhbL3snzemaJ15TD4miImvD3I6Ko7famOzE/G4S4SuCzafg/xlynOMDXdy/e0tZhh6ZqsXI7Gs/0Z7lWk9/pf0ZfNyii7bqouU010VRpVTVGsTHamAfzN2b2z2l2Ziacgz3McvtzOs2rGIqptzPbmjXdn5E5jeGDhBxlibV7a3NYomNJ5K7yU/LTES7dzngh2Azm7Vcx2yuW8pVzzVh6JsTM9ueTmlF2OATgzsXN+jZe1M/28XiK4+SbkwDga3bx+c5lFFunFY/MMRXzRTFV27dqn5ZmXVXF34BMVlGZYXanbezTaxViYuYLLp0mbdfYuXOxEx0xT2J550mNHQuzuyuQbN25oyDJsvy6JjSqcNYpoqq79URrPxpkBQOH72GtrP8FPlhf2PmGCwuY4K9g8ww1jF4S9Tu3LF+3FyiuO1VTPNMd8H8s39M+Dr2PtmPgvC/NUsb0uNh/ebs3+S7H0Vmw1i1hcPaw+GtW7Ni1RFFu3bpimmimI0iIiOaIiOwD0ABx3x3P99Nnvg+r5ypU+KV7NWW/4bEfNy7YzzZbZ/P79u9nuRZVmV63TuUV4zB271VNOuukTVE6Rq8co2N2YybG04zJ9nMlwGMpiaab+FwNq1ciJjSYiqmmJ5wTzV3Gd9gzaf+7h/wD3FptFi5pl2CzbA3cFmmDw2Nwd3TlLGJtU3LdekxMa01RMTpMRPfgH8tX9RNnvWDLP8La/yQhfS42H95uzf5LsfRWi3RRat027dNNFFMRTTTTGkREdERAPp/MvhC/3+2l+E8T87U/po/mXwhf7/bS/CeJ+dqBaNkeCbOtsODjF7TbNxOMxWDx1zC3sBEerroi3briq39tPq51p6eaNNZ5leyPbDa3Y65cwmU5zmuVTbqmK8LF2qimmrs6255te/Dq3iU+xdm3wzd+YsNwbTbF7NbUc+0GR5fj64jSLt6zE3IjtRX9dHxSD+f2d8KO3Gd4WrDZltRml3D1xpXbpvTbprjtVRTprHfVTL8FisxxtnCZfhr2KxV6rdt2bNE111z2oiOeXfnpB8GfK8p6F7e906dWYjT5OU0XLZjY/Z3Za3VTs9kuAy+ao0qrsWYiuqP7VX10/HINO8W7gTubGzTtJtTbonP7lE04fDaxVGDpmNJmZjmmuY5ubojWOzOnQAAAAAA5w47n+5ez3whV83U5m4KdmrG2HCBk+QYuu5bsY2uuiuu39dTEW6qtY72mr+i2eZDlGf2LdnPcqwGZWbdW/RRjMPReppq001iKonSdGDlexOyuU461jcr2ZyPBYy1ryd/DYC1buUaxMTpVTTExrEzHxg4H4SODfabg0znTMLN7qWm5rhczw0TFu52piqPrKv7M8/fjnMFwv8IGCw8WbO1mazREaRyt3lJ8aqJn87+imJsWcVYrsYm1bvWbkbtdu5TFVNUdqYnmlQM14FeDrNL1VzFbKYGiqeeepprw8fJbqpgHAm0O0edbR4qMRn+a43Mb1PNTVib1VzdjtU6zzR3IXPgh4I8+4RcytVWbNzB5HTV/4jMblHqIiOmm3r9fV3I5o7OjsnJ+Bbg7ym/TdwmyuBqrpnWOqZrxEfJcqqhsCzat2bVFqzRTbt0RFNNFMaRTEdiIBG7MZDl+zGQYLJsmsRYwGEtxbt0dM92ZnszM6zM9mZlKAAAD+d3D9sr6EOFXO8Dat7mDxFzqzDREaRydz1Wkdymrep+9TnFZ2W9EnC1gL963vYTKaZx9zWObep0i3Hf35pn72WJxmNqo2p4Ws0qs1xXg8tiMusTHRPJzO/PjzXz9rR0FxN9lutPB9i89v29MRnGIncmY5+Rta00/pTcn5Ab+AAAAAAYua5dg83y3E5fmeHt4nBYmibd2zcjWmumemJZQDifhh4u+dbNYm/mOx9m9m+STM1chRG9icPHamnprp7sc/bjszpDAY7MMmx8X8BisVgMbamY5SzcqtXKJ7MaxpMP6jq7tJsRsxtNVNefZDluOuzzcrdsUzc8f6784ODbHDLwh2bMW6NrMymmI01rqiuflmJlX9odtNpto6NzPc+zPH2tdeSv4mqq3E9ynXSPkdx3OALgzuV79WzFET/ZxmIpj5IuaJjJuCTYHJ7lNzA7K5XylPPTVftcvMT24m5vc4OF+D/g12p28xdFvIMsu1YaatK8beiaMPb7etc9PejWe47c4GuCrKeDTJ67eGq6rzfE0x1XjqqdJr/sUR/Roiex2emexpsO3botW6bdqimiimNKaaY0iI7UQ+gAAcl8Y7gKx3XXGbVbF4SrFYfEVTexuX2adbluueeq5bpj66mZ55pjniejWJ5uZsPfxOX4yi9hrt7C4qzVrTXbqmiuiqO1Mc8S/qaq20/B7sjtRdm7n2z2XYy/V036rUU3Z79dOlX5wcJWeGHhCtYaLFO1uaTREaa1XIqq8aY1/Ors3No9ts8t267mZ57mt6d2iK6q79yfl1mI/NDumzwCcGdq7ylOy9qaunSrF4iqPkm5ovOz2zeSbN4ebGQZTgcutT9dGGs0297+9MRrPxg4U4SOBzNuD/AGEyjO88u0dW43FTYu4W3pVTh4miaqYmqOmqd2rXTmjTplUuDPOqNnOEHZ3Nr1W7YwmOtV3au1b3oiv9GZf0gznKMtzvB9SZzl+DzDCb0V8ji7NN2jejondqiY1QXpb7D+83Zv8AJlj6ILXExMRMTExPPEwPy3RTbt00W6aaKKYimmmmNIiI7EQ/Qc5cbzg4xm0GXYPavJMPXiMXl1qbGMs26da6rGs1RXER07szVr3Ktew5AwGMxOX4yzi8BiL2GxVmrft3rNc0V0T24mOeJf1MUTaPgi2C2ixdeKzXZnBV4iud6u5Z3rFVc9uZtzTrPdkHFNjhe4QMTcw2Gu7WZpyU100zu3dyqY1j+lERP539EWvMp4FeDvKr9N3CbK4KqumdYnEVXL8RPeuVVQ2GDzxNizisNdw+JtUXrF2ibdy3XTFVNdMxpMTE9MTDjbhr4u+Z5Hi8Rm+w2Hu5jk9czXVgqNar+G7lMdNyntaeqjsxOmrs0B/LXC4nG5Vj4vYS/icFjbNU6V2q6rdy3VHdjSYldbHDHwhWLEWqNrMzmiI01rriurxpiZ/O7y2l2H2X2nqmvP8AIcux12Y05a7Yp5TT+/HqvzqjVwBcGc3N+dmLevajGYiI+TlNAcJ7QbS55tJepu59m+PzKun63qm/Vcin+7EzpHxNqcDnAJnu2WLsY/P7F/KNnomKqrl2ndvYiPtbdM88RP28xp2tXXuznBxsds3dpvZLs3lmGv0fW3uRiu5T3q6tao+VbAYeTZXgslyrC5blWHt4bA4W3FqzZojmppj/AOunplmADT3GF4ILfCLlVvH5TydnaTBUTTZqq5qcRb6eSqnsc+s0z2JmdeadY4bzvKMwyLM72XZxg7+Cxtmd2uzeommqPPHanol/UVCbUbJ5BtVhosbRZRg8xop5qZv24mqj+7V00/FMA4D2e4X9vtnsJRhsr2nxtOHojSi3fijERTHajlIq0juQ8Np+FTbjafC14bOtpMdew1caV2bc02aK47VVNuKYmO5LsC/xdODa5dmunJsRaif6FGNvafnqmfzrLsvwS7C7MX6L+UbN4KjE0TrTev71+ume3FVyapie9oDiGjguz+zwcZltnmtivL8tw/JRh6L9ExcxM13KadYpnnimIq13p6ebTXpihO6eN7mVrBcDuIw1dURcx2MsWKI7M7tXKT+ahxBleDuZjmeEwViJm7ib1FmiI7M1VREeUH9RcJ9i2f7lPker8ppimmKY6IjSH6DXvDLwXZZwl5DTh8TVGFzXDRM4PGxTrNuZ6aao7NE9mOx0x3eF9vdgNo9hMxqwu0WXXbFE1aWsTRE1WL3dor6J73NMdmIf0qeOMwuHxuGuYfGWLWIw9yNK7V2iK6ao7UxPNIP5tbOcIW12zWHjD5HtFmWEw1P1tim/M26e9ROtMfI9NoeEjbLaHDVYbONpMzxOGrjSuzy00W6o7tNOkT8cO4804FODrM7s3MTspgaKpnWepqq8PHyW6qYfOW8CPBxl12LmH2VwVdUdjEV3L8fJcqqgHCmxWxW0G2uZRgtnMtv4uvWIuXYjS1aiezXXPNTH5+1q7g4DuCLL+DTK67tyujG5/iqYpxOMiNKaaenk7cT0U69M9NUxrPYiNlYDBYXL8LRhsBhrGFw1uNKLVi3FFFMdyI5oe4AAP5gbWf71Zz/jb3+eXZPE09iTEfCl7/JbbOvcHuxd67XdvbIbO3LtdU1VV1ZZZmapnpmZ3eeU1k2TZZkeEnCZLl2Cy7CzXNc2cJYps0TVOms7tMRGvNHP3AZwAAAOXuOxsryuByParD2/VWapwGJqiP6NWtdue9E78ffQ5Uy/CX8wx+GweEtzcxOIuU2bVEdNVdUxER8sw6846W1UYLZbKtmbFcctmN7qm/EdMWrf1sT365ifvJah4qGy3oh4VsLjb1vewmT25xtesc03Prbcd/ene+8B2tsbkVjZjZTKckwuk2sDhqLG9Eab0xHqqu/M6z8a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PjE39pbfBfmdjZHL72MxOJjkcTVZnW5Zw8xO/VTT01TMep5ueIqmew2YA/nTwNcHOP4RdrrOX2qLlrLLFUXMfiYjmtW9eiJ+3q0mIj4+iJf0PwGDw+X4HD4LBWqbOFw9um1at0RpFFFMaREdyIh84LAYPAzfnBYTD4acRcm9emzbijlK56aqtOmqdI5552SAAAAAAAAAAAAAAAAAAAAAAAAAAAAAAAAAAAAAADm7jm3tprmzuXYTL8vvVbNU1cvjsXa9V/pInSiiuI56aY6dZ5pmY7Mc+t+KxwXXtptpLO0+b4eaciyy5v2d+ObE36frYjt00zzzPbiI7ena923Rdt127tFNduuJpqpqjWKonpiYeWBweGy/B2cJgMPZw2Fs0xRbs2aIooopjsRTHNEA9wAAAAAAAAAAAAAAAAAAAAAAAAAAAAAAAAAAAAAAAAAAAAAAAAAAAAAAAAAAAAAAAAAAAAAAAAAAAAAAAAAAAAAAAAAAAAAAAAAAAAAAAAAAAAAAAAAAAAAAAAAAAAAAAAAAAAAAAAAAAH8y+EL/f7aX4TxPztT+mj+ZfCF/v9tL8J4n52oHWnEp9i7Nvhm78xYdAOf+JT7F2bfDN35iw6AAAAAAAAAAAAAAAAAAaq4c+FrK9gdncXh8HjLN/aa/bm3hcLRVFVVqqY05S5H9GI6YiemY07cxyRwzZ/nFnhR2uwtnNswt4aMyv0xapxNcURG/PNproomVZZmGdZjbweV4TE47G3p9TasW5uV1T3oBk7N5NjtqNpMDlOX01Xsfj78WqZnn55nnqme1EazM9qJf0s2ayfDbPbP5dk+AjTC4HD0Ye3r0zFMRGs92dNZ7stOcXHgYq2Es1Z7tHTbr2jxFG5RapmKqcHRPTETHNNc9mY6I5o7Ou9QAAAAAAAAAAAAAAAAAAAAAAAAAAAAAAAAAAAAcc8PPDpnc7fW8v2TxGIy7B5Fip3pqpmmrE36Zmmrfpn+hHPEUz06zM9jTc/BRw8bM7a4Oxh8zxNjJs90imvDYivdt3Ku3arnmmJ+1n1Xf6WPw48BmXcINVebZTdt5btHFOk3aqf9FiYiNIi5Ec8THRFUazpzTE82nH+2nB1tXsZfro2gyXFWLNM6RiaKeUsVd65TrT8U8/cB/SeJiYiYmJieeJhE7S7S5Nsvl9eO2gzLC4DDUxM716uImruUx01T3IiZfzTwWfZvgbMWsFmuPw1qP6FnEV0U/JEsTEYjE43Ecpibt7EX6ubeuVTXVPxzzg2dxgeFOrhK2ks9Q0XLORZfFVGEt181VyZ03rtUdiZ0iIjsRHbmUpxVdh720/CPh82v2p615JVGKuVzHNVe/8AKoju73qu9T3YYHBlwEbWbaYmzexeEu5Nk8zE14vGW5pqqp//AA7c6TVPd5o7rtvYbZLKdidnMPkuQ2OSwtrnqqq567tc9Ndc9mqfNEaREQCfAAAAAAAAAAAAAAQ+1O0uT7K5VdzHaDMLGCwtuJneu1aTXMdimnpqnuRrLnTjqZpmGWYzZCctx2Kwk10Yvemxeqt73Pa6dJjXpcrYvF4nHXuVxmIvYi9PNv3a5rqn45BbOF7be/wg7dY7PLlNVrDTpZwlmqee3Zp13YnuzrNU92qXWfFM2Lr2Z4OeumNtTbx+eVxiZiqNJpsRExaj44mqrvVw0rwDcA+ZbS5lhs62uwd3BbP2aouU4e/TNFzGTHPFO7PPFHbmemOaOnWO1qKKbdFNFumKaKY0pppjSIjtQD9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Zrsts9nFybmbZFlWOuTz72Kwdu7Py1RLKynJsrye1NvKMtwWAtz004WxTaifipiGeAAAAAAAAAAAAAAAAAAAAAAAAAAAAAAAAAAAAAAAExExMTETE80xIAr2N2I2Ux12bmO2YyPE3J6ar2X2q5n45pZeVbNZFlFcV5TkuWYGuP6WGwlu1P6MQlgAAAAAAAAAAAAAAAAGJmWV4DNLPI5ngcLjLX2mIs03KfkqiUdlmyGzWVYiL+V7PZPgr8TrFzD4K1bqj46aY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9oc1sZDkGZ5vjKLteGy/C3cXdptRE11UW6JqmKYmYjXSJ01mGkPqq9h/uVtJ+L2P4wN/jQH1Vew/3K2k/F7H8Y+qr2H+5W0n4vY/jA3+NAfVV7D/AHK2k/F7H8ZduCzhj2f4Ss0xmAyLB5rh72FsxfrnGWrdFM0zVFPNu11c+sg2SAAAAAAAAAAAAAAAAOc8/wCNNkuW7UYjL8JkGKx2W2L02q8bTiaaKqtJ0mqi3NPPHa1qjXuOgcnzHC5xlOCzLL7nK4PGWaL9mvTTeoqiKon5JBl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2/CJsrsRbidpM4w+FvVU71GHjW5erjuUU6zp3ZjTugtg5+xvGp2Ns3powuV57iKYn6/krVET3ta9fliErs/wAZfYHNb9FrF3MyymqqdN7GYeJo179uatO/OgN2DFyrMsFm+AtY3K8XYxmDuxrbvWLkV0VR3JjmZQAPPEXrWGw92/iLlFqzapmuuuudKaaYjWZmexEQD0HGvCvxlM8zLM8RgdhbkZZlVuqaKcZNuKr+I0/pRvRMUUz2I03u3MdEa6wW2PCpmFPVuBzra/E2tfr7N2/Xb/N6kH9DxVeCvGY/MODjZzF5xcu3MxvYK3XfruxpXNcxzzMdt9cJO2uWbAbK4nO83mqqiiYt2bFE6V37s67tFPyTMz2IiZ7ALQOBdsOHzb3aXHVzhc0uZRhaqtLeFy6Nyae1rX9fVPx6dyErwYbS8KFO3+zNOZZjtXXluJzLD2r/AFZN6u1VbquUxVE7+saaTIO5RUeFHbvLuDvZS7neaW7l+nlKbFmxa0iq9cqiZimJnmjmiZme1E9PQonA9w+5bwibRTkd/KbuU5hXRVcw8TiIvUXopjWqNd2mYq01nTTTSJ5wbpAAAAAAAAAAAAAAAAGs9s+HHYPZTEXMNi836txtudKsPgKOXqpnsxNUeoie5NWqiV8a3ZKLulGSZ9Nv7aaLMT8nKftB0ONQ7LcYjg/z6/RYuZhiMpvVzpTGY2eTp17tdM1UR8cw23YvWsRZt3rFyi7ZuUxVRXRVFVNUT0TEx0wD7AAAAAAAAAAAAAAAAAABy5xm+FTbLYrhCwuWbM5z1Fga8ut36rfUtm5rXNy5EzrXRM9FMc2unMDqMat4t21Wc7ZcG1Oa7SYzqzHzi7trleSot+pp3dI0oiI7M9hsrMcbh8ty/FY7G3ItYXDWqr125PRTRTEzVPxREgyBzhlfGryPF7SW8HisgxeEym5di3GOqxFNVVETOkVVW4p5o7M6VTpHbdHgAAAAAAAAAAAAAAAAAAAAAAAAAAAAAAAAAAAAAAAAAAAAAAAAAAAAAAAAAAAAAAAAAAAAAAAAAAAAAAAAAAAAAAAAAAAAAAAAAAAAAAAAAAAAAAAAAAAAAAAAAAAAAAAAAAAAAAAAAAAAAAAAAAAAAAAAAAAAAAAAAAAAAAAAAAAAAAAAAAAAAAAAAAAAAAAAAAAAAAAAAAAAAAAAAAAAAAAAAAAAAAAAAAAAAAAAAAAAAAAAAAAAAAAAAAAAAAAAAAAAAAAAA1ttfw17E7I7RYvJM8zDEWcxwu5ytFGFuVxG9RTXHPEaTzVQDZI099Ufwb/dXF/iV3zH1R/Bv91cX+JXfMDcI099Ufwb/dXF/iV3zH1R/Bv91cX+JXfMDcI099Ufwb/dXF/iV3zNq5NmWGznJ8DmeArmvB42xbxNmqaZpmqiumKqZmJ545pjmBmAAAAAAAAAAA5c4zfCptlsVwhYXLNmc56iwNeXW79VvqWzc1rm5ciZ1romeimObXTmB1GNW8W7arOdsuDanNdpMZ1Zj5xd21yvJUW/U07ukaUREdmew2kAAAAAAAAAAAAAAADkjjCcL23GyXClmWUbP551Jl1m1ZqotdSWLmk1W6ap566JnpmeyDrcUDgG2gzPangnyLOc+xPVWZYmL/K3uTpo3t2/cpj1NMREeppiOaOwv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rwsexZtl8C435it/O7YvKbWfbY5Fk+IuV2rOYY+xhK66NN6mm5cppmY15tYiX9EeFj2LNsvgXG/MVuAOCf2U9jfhrBfP0A6d+pQ2Y+7+dfJa+ifUobMfd/OvktfRdGAOc/qUNmPu/nXyWvor3wScDWUcGebY7H5XmWPxdzF2IsVU4nc0piKoq1jdiOfmbRABTOFLhFyjg2yjCZjnmHx+IsYm/1PRTg6KK6oq3Zq1neqpjTSmeyi+CvhfyDhLx+OwmRYPNMPcwdqm7cnGWrdETEzpGm7XVzg2OAANEZlxn9i8vzHFYO9lm0VV3D3arNc0YezMTNMzE6f6Xo5m88Pdpv4e1eoiYpuUxXET06TGoPQUDhX4Vcj4MutfX7C5liOuPK8l1Fbor3eT3N7e3q6dPr40017KP2V4b9kdoNl822gquYzK8ty25Tau15hRRTVXVVEzEUU0VVTVM6dHSDZ45mznjZZVYxdVGT7L4zGYeJ0i7iMXTYme7uxTX5W9uDvam1trsXlm0NjC14S3jqKqos11xVNE011UzGsdPPTILGNIbQ8ZXY7Ic/wAzyjGZbtBXicvxV3CXarVizNFVduuaZmmZuxOmsTprELvttwpbLbF5PhMdnuOm3cxdqm9YwdunfxFymY15qInm78zEa9kF4HMGO42uBoxExgNksTesa81d7HU2qtP7sUVR+dadiOMzsln+NtYPOcPisiv3Zimm7fqi5Y1noia40mnvzTEduYBvYflFVNdMVUTFVNUaxMTrEw/Qck7QcVXN8RtRiLmUZ5ltvJL16a6eXi5y9qiZ13d2Kd2qY6Nd6NdOw6k2ZyfD7PbO5Zk+DmqrD4DDW8Nbqr+uqiimKdZ7s6atPZzxm9jcpzfHZdics2hqv4O/cw9yq3h7M0zVRVNMzGt2J01jtNw384s2tm7mdcncnD0YScZuc0VzTFG/p06a6d0HtnN65hsnx1+zVu3bVi5XRVprpMUzMS4h2U4eOEjH7U5Ng8XtHymHxGNs2rtHUOGjepqriJjWLesc09htXNONPs1i8txeGoyLOKar1mu3EzNrSJmmY+27rlHZ3HUZXtBlmYXaKq7eExVq/VTT0zFNcVTEd3mB/UMc8YbjVbM4jE2rNOQ5zFVyuKImZtc2s6fbOhwBojMeNBsXgMwxODvZZtFVdw92q1VNOHszEzTMxOn+l6OZvSxdpv2Ld2iJimumKoienSY1B9gonCrwn5LwZ4bLr2fYXMcRRjq66LcYK3RXMTTETO9vV0/bR0agvYoHBRwq5Hwm9dOsOFzLD9buS5Xq23RRvcpv7u7u11a/WTrrp2F7xF2mxh7t6uJmm3TNcxHTpEag9BovKOM5sZmubYLL8Plm0NN7F36LFFVeHsxTFVdUUxM6XZnTWe0k+E3h/wBltiMwu5Zapv5xmtmd27ZwsxFFqr7Wu5PNE9yInTs6A3CNHcEPD/Z4Q9r6MhnZ25l1y5aru0XurIvR6mNZiY3KdPzt4gCr7ebebObCZfTi9pMxt4bf15KxTG/du6fa0Rzz3+iOzMNGZpxtMstYiqnKtlcZibETzV4jGU2Kp+9imvyg6bHPey3Gm2XzHE0Wc+yzH5Pvzpy0TGItU/3piIq+SmW+srzHB5tl9jHZZirOLwd+nftXrNcVUVx24mAZQAAAAAAAAAAAAAAAAAAAAAAAAAAAAAAAAAAAAAAAAAAAAAAAAAAAAAAAAAAAAAAAAAAAAAAAAAAAAAAAAAAAAAAAAAAAAAAAAAAAAAAAAAAAAAAAAAAAAAAAAAAAAAAAAAAAAAAAAAAAAAAAAAAAAAAAAAAAAAAAAAAAAAAAAAAAAAAAAAAAAAAAAAAAAAAAAAAAAAAAAAAAAAAAAAAAAAAAAAAAAAAAAAAAAAAAAAAAAAAAAAAAAAAAAAAAAAAAAAAAAPHG4qzgsFiMXia4osWLdV25VP8ARppjWZ+SAaX4yHDBOwOXW8nyCuiraPG296K5iKowlvo35js1Tz7sT2pmexE8tcHnB/tTws7QYq5hbldyN/fxuZ4yuqaaZnt1c81VT2o+PSOdCbWZzmG3232MzGumu5jc1xcU2bUzrNMVTFNu3Hejdp+J/Qng52SwWw+x2XZFl9NO7h7cTeuRGk3rs/X1z35+SNI7ANL5XxUNmreGpjNc/wA4xGI0568NFqzTr/dqprn86s7c8VW/hsFdxOxmc14y7REzGDx1NNNVfcpuRpGvcmIjuw6zAfzr4O9vdpeCjam7FmL1u3bu8nj8rxGtNNzSdJiYn62uOxV0x3Y1ie/Nj9o8v2t2bwGd5Pd5TB4u3v06/XUT0VU1R2KomJie7Dm/jnbD2KLOX7ZYGzFF6q5GDx27H1/NM2657saTTM92mOww+JVtbct5nnGyeJuTNi9b6vwtMzzU10zFNyI78TTP3kg60ao40WcXso4GM66mrmi7jKreD3onT1Ndcb8fHTFUfGvO3m02G2N2SzHP8bYvX8PgqKa67dnTfq1qinm15v6TlDhy4dsl4Q9hpyPLcqzHC3+qbd/lMRubulOusc0zOvOCk8W7ZDBbZ8KWCwebWqb+X4S1Xjb1mrouxRpFNM9zeqp1jsxrHZf0Bs2rdm1Ras0U27dERTTRRGkUxHRER2Ifz24BOEDA8G+2eJznM8JicXYu4GvCxRh93eiqquirX1UxGnqJ+V0rsnxlNntpdpssyXC5Lm1m/j8RRh6Llybe7TNU6RM6Va6A3s5D47ucXrm0uzuSxXMWLOErxk0xPNNVdc0RMx3Itzp35b04XuFrK+DC5lVGa5fjcZOYRdmjqbc9Tubuuu9Mfbx8jj7h+4QsBwk7Y4POMrweKwlmxgKMJNGI3d6aqblyrX1MzGmlcfIDdHEx2Ly65k+Y7W43D27+PjFThMJVcp15GmmmmqqqntTM16a9OlPdl1C4v4CuHPJeDvYivJMyyvMcVfnF3MRymH3N3SqKYiOeYnX1LoTgi4YMq4TcbmOGyrLsdg6sFbouVzidzSqKpmI03ZntAzeG3g9p4Sdi5yejF04TF2b9OKw16qmaqYrpiqnSqI59JiqqObo5p59NGtOAri/5jsNtjb2i2izPA4i/haK6cLZwU11RvV0zTNVVVVNP9Gao0iOz083PuLhH21y7YDZmvPM5s4u/hKLtFqaMLRTVXrVPNzVVUxp8aqcGfDfs3wibRV5NkuBzixiqbFWImrF2rVNG7TNMTGtNyqdfVR2AbTAmYiJmZiIjpmQBpjbrjF7F7MYq5g8FcxGd4y3O7VGBiOSpntTcmdJ+93lCjjb2OW0nY27Fr7aMyje+Tkv2g6kGpeDzh82N2zxdrA8veynM7sxTRYx0RTTcq7VFcTNMz2onSZ7ENtAAjNo8+yrZrKruZZ9j7GBwNr667eq0jXsREdMzPYiNZkEmOcdouNbs/g8TVbyLIsfmdFM6creu04amruxzVTp34h4ZJxsclxGIpozrZrH4K1M6Tcw+IpxGndmJigHSog9j9rMk2xyinMtnMws43CzO7VNGsVW6vta6Z56Z7kwnAAAHI/Gm4YMbczfFbGbNYqvD4TD/AOjzHEWqtKr1enPaiY6KY6Ku3OsdEc/XD+XWf4m9jc9zLFYqZnEX8Tcu3JnpmqqqZn88g2pwO8BGdcIWCpzbFYmnKcjqqmm3frtzXcv6TpO5RrHNrrG9M9PRrpLddripbIRYiL2dZ/Ve056qa7NNPycnPlbt2Lw2Fwmx+R4fLop6jt4GzTZ3eiaNyNJ+RMg424SuLHmuRZbfzLZLMKs4s2aZrrwdy3uX4pjpmjSdK57nNPaiZ5lR4B+F/MeD7OrGBzG/dxGzF+5u4jD1TNXU+s/7S32pjpmI5pjXs6S73cK8OfBdtFb4Vc/r2b2YzbF5ViL1OItXcLgrldvWuimquImmNOauao0B3PZu279m3ds103LVymK6K6Z1iqJ54mJ7T7a/4BIza3wS7PYfaHCYrB5jhbVWGrs4q3VbuU00V1U0axVET9ZFLE4UuGXZ7g2zjCZbnmDzbEX8TY6ooqwdq3XTFO9NOk71dM660z2AbLFQ4L9v8q4R9n7+cZHh8dYw1nE1YWqnGUUU1zXTTRVMxFNVUaaVx2e2t4AwNoM1sZFkOZZvi6LleGwGGu4q7TaiJrmi3RNUxTEzEa6ROmsw1HsvxkNkNpNostyXA5dn9vFY+/Rh7VV6xZiiKqp0iapi7M6d6JBusGiuF7h/9LvbK5kPoa647lm3e5fq/kdd6NdN3k6ujvg3qNXUcNezeD4Oco2r2gr631Zlbqrs5far5e9XNNU0zFPNTrGsfXTER3Wqc142tEX6qcp2TqrsRPNcxON3apj+7TRMR8sg6nHN2yfGryTHYqixtLkeKyqiqdOqLF3qminu1U7tNUR3oql0NlOZYLN8uw+YZXirOLwWIp37V6zVFVNcdyQZYNEcLfGC9L3bTEbP+hnrjyNq3c5fq/kdd+nXTd5Oro74N7jV1zhr2ay7g8yfajaCvqG5mdmbtnLrNfL3qpiZiYp5qdYiY+undhqjNONrTF+qnKtkpqsxPNXicbu1TH92miYj5ZB1QOcNkuNVkWPxduxtLkuKymiqdOqLF3qm3T3ao3aaojvRU6FyvMMHmuX4fHZbibWKweIoiu1es1RVTXTPZiYBlOJeOf7LGC+CbPzt5204l45/ssYL4Js/O3gbs4n3sPUf4+/+63DnuWWM6yTMMrxm91NjsPcw13dnSdyumaZ07uky09xPvYeo/wAff/dboxuIowmDv4m5FU0WbdVyqKemYiNZ0+QHJeWcVHN6do7cZln2XV5FTdia6rMVxiLlET0bsxu0zMc2u9OndddUxFMRERpEc0Q0VlPGd2MzPNMHgMPlm0NN7FXqLFE14ezFMVVVRTEzpdnm1lvUAFI4RuFLZXg/tRGf4/XGV071vBYenlL9cdvd10pju1TEAu45fxnG2wVF+YwWyGIvWdeau9j6bdWn92LdUfnWnYzjNbIZ3ireFzmxi8ivXJ0i5f0uWNe7XTzx35piO6De4+LF63iLNu9YuUXbNymK6K6KoqpqpnniYmOmH2AMHPM4y7Icsv5jnOMsYLA2Y3rl69XFNMeee1Ec8tC7S8anZnA4iu1kWUZhmtNM6ctXVGHt1d2nWJq+WmAdEDmLL+Nrl9y9TGY7J4uxa156rGNpu1R8U0U+Vujg74TtluECzVOz+Ya4uineuYO/Tyd+iO3u9mO7TMx3QXUAAAAAAAAAAAAAAAAAAAAAAAAAAAAAAAAAAAAAAAAAAAAAAAAAAAAAAAAAAAAAAAAAAAAAAAAAAAAAAAAAAAAAAAAAAAAAAAAAAAAAAAAAAAAAAAAAAAAAAAAAAAAAAAAAAAAAAAAAAAAAAAAAAAAAAAAAAAAAAAAAAAAAAAAAAAAAAAAAAAAAAAAAAAAAAAAAAAAAAAAAAAAAAAAAAAAAAAAAAAAAAAAAAAAAAAAAAAAAAAAAAAAAAAAAAAAABoDhS4uno727zPaT0U9QdW8l/wCH638rublqi39dytOuu5r0R0t/gOVfqRv/AN9v1T//ABlK4XuAD0u9jbmfeiXrjuXrdnkOoOR13p013uUq6O87faV43vsNYn/G2PLIOSuCHYX0xNsreQ9cet2/ZuXuX5DltN2NdN3ep6e+3r9SN/8Avt+qf/4zX/FD9mXDf4K/5Id1A5V+pG//AH2/VP8A/GdK7J5R6H9lcmybl+qOt2Cs4Pltzc5Tk6Io3t3WdNdNdNZ07aVAB+VVRTTNVUxFMRrMzOkRDSm3XGQ2N2bxVzB5b1RnuLtzpVOD0izE9rlJ5p79MVR3QbsHLuH422FqvxGJ2Pv27Ov11vMIrq070248rb/Brwv7J8INfU+UYyvD5npvTgcZTFu7MR0zTzzFX3szPbiAbDAAEHthtZkex2VTmO0mY2cDhtdKZrnWq5P2tFMc9U9yIaIzzjYZHh79VGS7O5hjrcTpFzEX6cPvd2IiK5+UHSY5oybjZZPfv005zszjsHamdJrw2JpxEx8U00N77F7ZZDtrlfXDZvMbWNsRMRcpp1prtT2q6Z56Z78c/YBYHEvHP9ljBfBNn5287acS8c/2WMF8E2fnbwN2cT72HqP8ff8A3W7nPfFl2iyjZbgHqzPaDH2cDgbePvxNy7PTPqdKaYjnqnuREywc/wCNfkWFxNVvI9nsfmFumdOVv36cNFXdiIiudO/oDpIc4bPca3IMXiqLeeZBj8ttVTEctZvU4mmnuzGlM6d6JnuOgMhznLtoMpw+Z5NjLWMwGIp3rd61OsVR5YmOiYnnieaQZ4NPbdcYPZTYvavH7P5pl+eXcZg5oi5XhrNqq3O9RTXGk1XInoqjsQDcIo+YcKWy2WbEZbtRm2NqwOBzGzF7DWL1MTiLkTGu7FFMzrPPGuk6Rrzy07m3Gzyu1iKqcp2WxmKsxPNXicXTYqn72Ka/KDpoc+bKcaXZfM8Xbw+fZZjcm350i/vRiLVP96YiKo+KmW/cHirGNwlnFYO9bv4a9RFdu7aqiqmumeeJiY5pgHsD8rqpopmquYppiNZmZ0iIB+jSu3HGP2L2bxNzCZfViM8xdE6VTgojkYntcpM6T36YqhRaONvh5vaXNjrtNr7aMxiavk5KPKDqQao4POHnYzbTFWsDbxN7K8zuTu0YbHxFHKVdqiuJmmZ7UTMTPYhtcBwXxsPZtzjwOG+Zpd6OC+Nh7NuceBw3zNIOoeK97BWzHexP/ubrabVnFe9grZjvYn/3N1tMARe0u0OU7MZVczLP8fYwGCt803b1Wms9qI6ap7kay0NtDxrNncJiKreR5HmGZUUzpyt65Th6au7HNVOnfiAdGjmXKuNpld2/TGa7K43C2deevDYum/MfFVTR5W8NguEDZvbzA1YjZvMbeIqtxE3cPVG5etf3qJ59O7GsdqQWoAAQW2W1uSbG5PVme0ePtYPCxO7Tvc9Vyr7WimOeqe5DQmccbLKbOJqpyfZfG4yzE6RcxOKpw8z3dIpr8oOmBzxsvxqNmcwxVFnP8px2URXOnLUVxibdPdq0iKtO9TK9cI/DPs5sRlmR5hcpxGa4POIuVYa7l9VFdMxRu6zMzVH28R8Ug2aKTwUcI2W8JWS4vMsowmMwtnDYjqeqnFRTFU1btNWsbszzaVQqHCnw74Lg62rryTMsgx2Iq5Gi/av27tMU3KKuzET2piqPiBuUUngl4RMv4SdnL2bZdh7uF5HEVYe7Yu1RNVMxETE83YmKo/OuwAx8yxtjLsuxWOxde5hsNaqvXavtaKYmZn5Ilzxg+NTlOMxdjC4XZbNLl+9XTbt0Reo1qqmdIiPjkHR4/KdZpiao0nTnjXXR+gAAAAAAAAAAAAAAAAAAAAAAAAAAAAAAAAAAAAAAAAAAAAAAAAAAAAAAAAAAAAAAAAAAAAAAAAAAAAAAAAAAAAAAAAAAAAAAAAAAAAAAAAAAAAAAAAAAAAAAAAAAAAAAAAAAAAAAAAAAAAAAAAAAAAAAAAAAAAAAAAAAAAAAAAAAAAAAAAAAAAAAAAAAAAAAAAAAAAAAAAAAAAAAAAAAAAAAAAAAAAAAAAAAAAAAAAAAAAAAAAAAAAAAAAAAAAAAAAAAAAAAAAAAAAAAAAAAqvCx7Fm2XwLjfmK3AHBP7Kexvw1gvn6Hf/Cx7Fm2XwLjfmK383ssoxlzMsJRldOIqx9V2iMPTh4mbs3NY3Yo3efe100059Qf1LH89OtXC/7g2+/9HGeY61cL/uDb7/0cZ5gf0LH89OtXC/7g2+/9HGeZ33s5F6nZ7K4xUXIxEYW1FyLmu9FW5GuuvPrqDQvHa/3ByL4T/wD1Val8SD/efab/AAdr/PK6cdr/AHByL4T/AP1Val8SD/efab/B2v8APIOvgAfzC2v/AN7M6/x1/wCcqf0zyn1qwXgaP8sP5mbX/wC9mdf46/8AOVP6Z5T61YLwNH+WAcv8ef8AqT+Hf9u0Fwd7JZ9t9nNnZzIpmbc1TiLs3KpizZjSKZuV6fFHb59I6W/ePP8A1J/Dv+3ZPEdtW+t21t3cp5XlcNRv6c+mlydNe0CTyniobN28JTGb5/nGIxWnqqsLFuzRr3Iqprn87eGwmzGF2M2Ty/Z/L71+/hcFTVTbuX5ia5iquqrn0iI6au0ngH81uFj2U9svhrG/P1tm8EnA/nfC3iK9pdq8yxOHyiurcpv6RN7E7vqd23rzU0U6aa6TEaaRHNOmsuFj2U9svhrG/P1v6D8HFm1h+D3Zm1Yt027dOWYbSmmNIj/RUg1tVxZ+D2rCcjFjM6bmmnLxjJ3+/pMbv5nMHDnwXYjgx2isYenEVYzKsbRVcwmIqp3ap3ZiKqKojm3o1jnjmmJieboj+hTm7ju2qJ2P2cvTEb9OProie1E25mf8sAmeKBtfiNoOD/FZRj7tV3EZJdptW6qp1nkK4mbcfFNNcR3IiOw3w5I4jtyYzray3/Rqw+HqnvxVX55dbg/mXwhf7/bS/CeJ+dqf0WyrBW8z2EweAv1V02cVltFiuaJiKopqtRTOmuvPpL+dPCF/v9tL8J4n52p/SDZX/djJ/wDB2f8AJANFZrxXNisJleMxNvNNo5rs2a7lMVYixpMxTMxr/oe45G2bwNrM9osrwGIqrps4rFWrFc0TEVRTVXFMzGuvPpL+mW0PrBmf+Fu/5JfzX2F/332e+EcP87SDr3D8VnYmxiLV6jNNo5qt1RXETiLGmsTr7S32AP5gbWf71Zz/AI29/nl/TbLPW3CeBo/yw/mTtZ/vVnP+Nvf55f02yz1twngaP8sAyXMPHi9aNkvD4j/LbdPOYePF60bJeHxH+W2DD4jH9dvwH/uHUGbetWN8DX/lly/xGP67fgP/AHDqDNvWrG+Br/yyD+XWFxF3C4m1iMNcqtX7NcXLddM6TTVE6xMT24l0NwVcWzHbT5TYzra/Mb2WYfFUxdtYW1RFV+umeeKq6quanXp00mefn0aI2WtUXtp8otXqKa7deMs01U1RrFUTXETEv6gRzRpANScHXAPs5sDtTZz3J8wze9ibdqu1yeKuW6qJiqNJ+topn864cKG2eE2C2Lx+fY2mLlVmIosWddJvXquamj9s9qImewtbkvju59cqzTZzZ+iuYtW7NePuUxPNVVVVNFEz3oor8aQaVwdjajhg4Qotzcqxuc4+uaqrlyZi3Ytx0z/ZopjsR3o1mefqPZriv7G4HAUU55fzDNMbMf6S5F3kbev9mmnniO/Mq3xLcry/A5Dnuf4y9h7eMxOIjBW+Urimqm3RTFVWmvYqqrjxIdJ9dcu934T/ANanzg5V4ZOLbh8myPFZ3sNiMVepwtE3b+X4iYrqmiOeZt1RETMxHPuzrM8+k66RNS4rfCTidltssPs/j79VWRZvdi1uVTzWL9XNRXHa1nSme/E9h2tOaZdMTE47CTE9jlqfO/mztvhLeSbfZ9hMurimzgsyv28PVbnopou1RRMTHciAf0zEds1mPXfZzKsy5o6swlrEc39uiKv2pEAAAAAAAAAAAAAAAAAAAAAAAAAAAAAAAAAAAAAAAAAAAAAAAAAAAAAAAAAAAAAAAAAAAAAAAAAAAAAAAAAAAAAAAAAAAAAAAAAAAAAAAAAAAAAAAAAAAAAAAAAAAAAAAAAAAAAAAAAAAAAAAAAAAAAAAAAAAAAAAAAAAAAAAAAAAAAAAAAAAAAAAAAAAAAAAAAAAAAAAAAAAAAAAAAAAAAAAAAAAAAAAAAAAAAAAAAAAAAAAAAAAAAAAAAAAAAAAAAABr/h/wAwqyzga2rxFuZiqrBzY1jtXKotz/nbAar40WvpFbTaf8t/7m0DkPi84CjMuGjZSxciJpoxU39J7dqiq5H56If0QcAcVz2dtmdf+Z/9rdd/gAA1xxi8BRmPAvtRarjWbeHpxFM9qbddNf7rjzi44+rLuGnZe5TMxF2/Vh6ojsxct1UeWYn4navDZ7Ee1+v3Mv8A+SXC3Alr6buyG709c7P+aAf0C222awe2Oy2PyHM7uItYPG000XK8PVTTciIqirmmqJjppjsS5W4euAzZrg+2DnO8mx2cX8V1VbsbmLvWqqN2re15qbdM683bditIccP2H5+ELHkqBzRxfdgcr4RttsTk+d4jG2MNawNzFRVg66Ka96mu3TETNVNUaaVz2O06b2X4t+yGze0WW51gcxz+5isBfoxFqm9fszRNVM6xFURaidO9MNJcS72V8f8ABF752y7YBr7hW4J8i4TbmWV59i8zw85fFyLXUVy3Rvb+7rvb1FX2kaaadlx5xheD/KuDfbTBZRkeIx1/DX8voxdVWMroqriuq5cpmImmmmNNKI7Hbf0EcV8db2U8q+BbXz98GbwBcB2zXCHsLXnWdY7OLGKjGXMPuYS7apo3aYpmJ0qt1Tr6qey6C4K+CLIeDTGZhicixeaYivG26bdyMZdt1xEUzMxpu0U9vuqjxN/YiufCV7/LbbzBpXje+w1if8bY8stF8TT2W8R8F3v89tvTje+w1if8bY8stF8TT2W8R8F3v89sHbzlTjb8KeJs4yrYfIcRVZoiiKszu250qq3o1ps69iNJiau3rEduJ6qrrpt0VV1zFNNMazM9iH8xs/zDE7V7YY7H1a14rNMbXciJns3K+aO9GsQDa3ATwE4nhBwfXrO8Vdy/IN+aLXJRHLYmYnSrdmeammJ5t6YnniY07LfN7iz8HtzCTZosZnbuaacvTi5mvv6TE0/mba2cyjDZBkGXZRgaYpw2Cw9GHtxpprFNMRrPdnTWe7KRB/P3hw4Icw4MswsXab847I8XVNOHxe7u1U1aa8nXHYq054mOaYiejSYjoPim8JOL2qyLF7O55fqv5nlVFNdm/XOtd7DzOnqp7M0zpGvZiqns6y2fwt7GU7f7CY/IOWt4e9fm3XZv10b0Wq6a4q1070THxtacCfAVmPBxtpOd3s+w2Ms1YW5hq7NuxVRMxVNMxzzM9mmAbxzTH4bKstxWYY+9TZweFtVXr1yrooopjWZ+SH8+OFLbzOuFbbSmumi/VhqrvIZZl1HPuRVOlMaR011c2s9vm6Ih1Fxvs+uZTwTzgrFc03M1xlvC1aTpPJxE3Kvz0Ux8bRnFDyfBY3hLvZpmVdmi1lWFqu2uVqiI5auYopnn7VM1z39AbN4PuK5k9jLLOI24xeJxWY3KYqrwuFuRbtWdf6M1RG9VMduJiO/0sjbviuZBissvXdjcXisBmVFMzbs4m7ytm7P2szMb1Mz29Z7zoHrrl3u/Cf8ArU+c665d7vwn/rU+cH88+DjbDOeCrb6MRNF61yF6cNmWBq5uUoirSuiY+2jnmJ7Ex2tdf6I5fjLGYYDDY3B3Iu4bE2qb1q5T0VUVRExMd+JhwlxrMHhMPwxY/EYCu1XbxuHs4iqbcxNO/u7k9HZnc1nuy6g4sWa15rwLZBN6qaruFi7hZme1RcqimPip3Y+IG1AAHAPGM4P8VsVwgY7EUWaus2aXa8VhL0R6mJqnWq33JpmZ5u1pLv5FbT7PZVtRk9/Ks+wVrG4G99dbuR0T2KomOemY7ExpMA5J4C+MLOymV4bZ7a+xfxWVWI3MNjLPqruHo7FFVM/XUx2NJ1iObSeaI6o2T242Z2ts03Nnc7wWOmY15Ki5pdp79udKo+OHNHCFxWsww127ithcwoxmHnWYwONqi3dp7lNz62r493vy0PtJshtNsjiI6+5PmGW1UVepu3LUxRM/2bkepn4pB/TIfz72I4c9utk67dFvNq8zwVPThcx1vU6dqKpnfp+KrTuOseB/hpyHhGpjB00zlue0071WBvVxPKRHTNurm3o7mkTHa05wbTca8dr/AH/yL4Mj52t2U4147X+/+RfBkfO1g2ZxK/YrzP4Zu/M2G/mgeJX7FeZ/DN35mw38CrcK3sXbY/A2M+YrcE8CnsubIfCdj/PDvbhW9i7bH4GxnzFbgngU9lzZD4Tsf54B/R9wrxvPZlxP+CseSXdThXjeezLif8FY8kg8OA7gfzHhPudW5pjL+D2cwU8hy0eqruTrvTbtRPNERvTMz0RNXRMzOnSWH4ufBtawkWa8mxN65ppy9eOvRX39Kaop/M/eKj7COTeGxPz1bbwOKOHzgFnYfLq9oNmb9/F5HRVEYizf0m7htZ0ireiI3qNZiOjWNY6emPzim8IuI2f2wtbL4+/VVk+b17lqmqeazif6Mx/e03ZjtzT2nZmc5bhs4yjG5bjqIuYTGWa7F2nt01RMT+aX8yrkYrZzaWqKKt3GZZi5iKo7Fy3X0/LSD+oLhDjbezTmH+Fw/wA3DunBYijGYLD4m39Zet03Ke9Max5XC3G29mnMP8Lh/m4B+8BvA5mHCdV1xzfGYjB7O4SeQi7Hqrl2Y55t2teamI1550mImeiZ106Qs8XPg2t4SLNeTYi7c005evHXt/v6RVFP5nrxV/YM2e/vYn/3FxtkHEnD5wD1bCYGc+2bxF/GZFFUU37d7SbuFmZ0iZmIiKqJmYjXSJiZjp11ZPFJ4RcRke1lGyeYX6qspzWqYw8VTzWMRpzadqK9N2Y7e73XYmfZXhs8yTH5Vj6N/C42xXh7sf2aqZifj538zMPdxWzm0tu7RO7jctxcVRMdi5br18tIP6guJeOf7LGC+CbPzt52th71GIw9q9bnWi5TFdM9yY1hxTxz/ZYwXwTZ+dvA3ZxPvYeo/wAff/dbe2h9YMz/AMLd/wAktQ8T72HqP8ff/dbe2h9YMz/wt3/JIP5r7C/777PfCOH+dpf04fzH2F/332e+EcP87S/pwDW/DzwjUcHOxVeMw+5XnGMqnD4G3Vzxv6c9yY7NNMc/dmYjsuMNgNjtoeFzba9aoxNdy/dnqjH5jiNa4tUzPPVPbmeiKez3IiZi8ccTPrmZcKlOV788hlOEt24o15oruRylVXfmKqI+9hujilZdluRcFdrH3cRhbeOzbEXL93fuUxXFFFU26KZ5+j1M1R/fkHrlPFj2DwmBptY7rnj8Rp6q/XieT5+5TTEREdyde/LT3Dtxf52Kym5tBsticRjcntTHVOHv6Tdw8TOkVxVERFVOs6TzRMc3TzzHY/XXLvd+E/8AWp87Czu5lGcZNjstxeNwdWHxlivD3Im7TOtNdM0z2e6Dl/ig8JOJsZv6CM2v1XMHiKarmXTXOvJXIiaqrcf2aoiZiOxMT9s65fzI2IzO5kO2uSZlRVNNeDx1m7Ok9imuNY70xrD+m4OC+M1t/jNreEHH5ZReqpybJ79eFsWIn1NVymd2u5PbmaomIntRHbnXZXBDxa8tzLZzBZztticXVexlqm/bwOGri3TboqjWnfq0mZqmJidI006OdovhpyDF7N8KG0eCxluqnlMZcxNmqY5q7Vyqa6Kons806d+JjsOsOB/h22TzzZ3LcvzrMbOT5zh7FFi7bxc8nauVUxEb1FyfU6TprpMxMa6c/SDD2l4r+xmOwFynJL2YZVjYp/0dzleWt6/2qaueY70w5NznLs+4NNu7uFru14LOsrvRVRes1c082tNdM9mmqJjp6YnSY6Yf0nwuJsYuxRfwt63fs1xrTct1RVTPemFI204JNjNtM5667R5TVisdydNrlKcTdt60066RpTVEdmecEjwV7WU7b7AZPn+5Tbu4q1pfop6KbtMzTXEdzepmY7kwtaE2O2WyjY7JKMo2ew1WFwFFdVym3N2u5pNU6zz1TM/nTYAAAAAAAAAAAAAAAAAAAAAAAAAAAAAAAAAAAAAAAAAAAAAAAAAAAAAAAAAAAAAAAAAAAAAAAAAAAAAAAAAAAAAAAAAAAAAAAAAAAAAAAAAAAAAAAAAAAAAAAAAAAAAAAAAAAAAAAAAAAAAAAAAAAAAAAAAAAAAAAAAAAAAAAAAAAAAAAAAAAAAAAAAAAAAAAAAAAAAAAAAAAAAAAAAAAAAAAAAAAAAAAAAAAAAAAAAAAAAAAAAAAAAAAAAAAAAADSvG99hrE/42x5ZbqaV43vsNYn/G2PLIOf8Aih+zLhv8Ff8AJDupwrxQ/Zlw3+Cv+SHdQAMHPcxoyjJMwzK9GtrB4e5iKo101iimap8gOVeNjwrYm/md7YnIMTVawdiIjMrturSb1c8/Ja/axGm9255p6Oev8BfABe23y23n202Jv4DJbk/+HtWYiL2JiObe1mJimnXonSZnn6I0mdP5VZv7W7a4Szjb/wD4nN8wopvX6p/pXbkb1U6/3pl/STAYnJ8vwOGwWDxWCs4XD26bNq3Tep0oopjSIjn7ERANR5jxZNgcTgqrWFpzTB39PU37eK3517cxVExP5nK/CXsPnfBRtnawt3E171MxicBmFjWjlKYnmqj7WqJjnjXmntxMTP8AQzrrl3u/Cf8ArU+dz7xzrWX5hsBlGOsX8PdxeEzGLdO5XTVMW7lure6O7RR8gNk8A2308IWwGGzHFTTGaYaqcLjaaY0iblMRO/EdqqJie/rHYXHanPcHszs7mOdZnXuYPBWar1zTpnTopjuzOkR3ZhyrxIs1rt7T7SZRvTyeIwdGK3e1Nuvd1/8Am/mhfOOhnVzA8HeW5XZrmnrljo5SNfrrdumatPGmifiBzFtZtFtFwsbe0XbtNzE4/G3osYLB0T6mzTM+pt09iIjsz35l0psTxW9nsHl1q5tdjcXmOY1UxNy3hrnJWKJ7Uc29Vp29Y17UNf8AEsyC1j9uM4zq9RFc5ZhaaLUzH1ty7Mxvd/dorj45dlg5z254rmz+Ly27c2PxmKy/MaaZm3axNzlbFye1M6b1Ovb1nvOaNk9odoOCzbucRZpuYXMMDemxjMJXOlN2mJ0rt19iYnTmnvTHYf0jc+8MnF9v7e7cX9oMuzjC5fGIs26btu5YqrmqumN3e1iY/oxTHxA3ls9m2Fz7IsvzbAVTVhMdYoxFqZ6d2qmJiJ7vPzuNeOf7LGC+CbPzt51hwW7MYjY3YLKdn8ZjKMbewNFdE36KZpiqJuVVRpE9qKoj4nJ/HP8AZYwXwTZ+dvApfBVsLtHwo42xkmDxVdnJcumbt2/c1m1ht+eeYpj66urTmjs7vTEQ6eyviybA4XB02sZTmeOv6eqvXMTNEzPcimIiI+V88Tqzat8EVVyi3TTcu5hemuqI56piKYjX4obyBxTxgeAmxsHlEbQbNYrE4jKIuU28TYxExVXYmqdKaoqiI1pmdI541iZjp15s7iZ7XYjA7YYzZa9dqqwOY2asRZtzPNRfoiJmY79ETr/dh0NxgrVF7gZ2spuRExGE3+ft01UzH54hx3xabk2uG/Zeqnpm7ep+KbFyJ8oP6DP598Zr2cdqP79j/wBvbf0Efz74zXs47Uf37H/t7YJHgk4MtoeF/F2sRmOPu4bIMtt0YPqquN7SmiOazZp6NdOeZ6I11nWZ0nofD8Wfg9tYSLNyzmd65ppy9eLmK57ukRFP5ll4ulm1Y4Ftlos26aIqw9VdW7GmtU3KpmZ7stjg4N4wPA5PBpiMJjssxV7GZFja5tUV3ojlLNyI13KpiIidYiZiYiOiebm59q8Sza/EYvAZxspjLtVy3g4jGYOKp13KKqtLlMdzemme/VK48b+1Rc4HL1VcRM28dYrp7k6zHkmWj+JncmjhaxVMdFeVXqZ73KWp/YDtxyLxseFbE4nNb+xOQ4mq1gsPpGZXbdWk3rk8/Ja/a082vbnmno5+rM/zGjJ8izHM7sa28FhrmJqjXTWKKZqnyP5qZVh8VtdtnhMNfu1V43OMfRRXdnnma7tyImr5atQba4C+ATE7eYCjPNoMTey7Ia6pizTZiOWxOk6TNMzrFNOusazE66TzdlvTEcWfg9u4SbNuxmdm5ppy9GLma+/pMTT+ZuLK8Bhsry3C4DA2qbOEwtqmzat0xzU0UxpEfJDJB/P/AIbuB7MuDLGWcRRfnH5Fia9yxi4p3aqK+nk7kdirSJ0mOadJ6OeI3rxUuFbE7SYW5sntFiKr2Z4O1ymDxFydar9mOaaKp7NVPNz9Mx/dmZ3HwnbNWdr9gs6yW/biurEYarkZmNZpu0xvW6o71UQ/n7wWZ5c2b4Rtnc1t1zRFjG24uadm3VO7XHx01VQD+lTgvjYezbnHgcN8zS70cF8bD2bc48DhvmaQdQ8V72CtmO9if/c3Wx85zPCZNlOMzPMbsWcHhLVV+9cn+jTTGs+RrjivewVsx3sT/wC5uq5xxc+uZXwXWcusVzTXmuMos16Tprboia5/Spo+UHL3Cbt1nfCntnF+5Teqt13eQy7L7fqotU1TpTTER011c2s9me5ERG/+DviuZXay2ziducZicRmFymKqsHhLkUWrWv8ARmrSZqnuxMR3+lrzid7N2c34SsRmmKtxXbyjCzdtxMaxF6ud2mfijfnvxDtsGgNquK9sjj8Bc9D2Kx2VY6I/0dVdzl7Uz/apq9V8lUfG5axdjabgn2+qt8pXl+d5dciaa7c60XKZ54mPtqKo7E9Mc0w/pI5o46+zNm9s9ku0tq3EYrDYjqK9VEc9VuuKqqdZ7VNVM6f35Bufgn23wvCDsTgs8w1NNq9VraxViJ15G9TpvU97niY7kwtGY4zD5dl+JxuNuU2sLhrVV67cq6KKKYmZme9ES5N4keeXLe0G0WQ1VzNm/hqcbRTPRTVRVFFWnfi5T4sNwcabN68p4GM4ps1TTcxtdrBxMdqquJqj46aao+MHHnCrt1mfCTtnezG/ys2Jr5HAYOOfkrevqaYiOmqeaZnsz3NIb/4M+K/l/WqxjdvMTiq8ddpiucBha4oos6/0a6tJmqrt6aRHd6WpOK1kFrPuGLK5xNEXLOXW7mPqpmObeoiIon4q6qJ+J3yDQW0/Fe2Px+BuRkOJx+VY2I/0dc3eXtzP9qmrn071UOTdu8gz3Y/OLmzO0E3KasDcquWrcVzVamK4jW5b7lUU08/9nSeeNH9L3H/HeppjazZuqKY3pwNyJnTnmIuc3ln5QXjiTex9nnwpPzVtj8dLZbq3ZbKtpsPb1u5de6mxExH/AJVz62Z7kVxEffsjiTex9nnwpPzVtuvbvZ6ztXsdnGRYjSKcdhq7VNU/0K9NaKviqiJ+IHJ/Ex2n63bc5js/er0s5rh+UtRM/wDnWtZ0jv0TX4sOzX8zNlM1xexe3OXZlVbrt4rKsbTVdtdE+oq0ronvxvU/G/pdhMRaxmEs4nDVxcsXqKbluuOiqmY1iY+KQal41O0nof4IswsWq93E5rcowFvSefdq1qr+Lcpqj76HNXFX2X9EfCzgcRet72Eyiicfc1jm36dItx39+aavvZWzjp7SdXbZ5Ts/Zr1tZbhpvXYif/NuzHNPeoppn75srib7L9aeD3FZ7ft6YjOMRM0TMc/I2taaf0puT8gN/AAAAAAAAAAAAAAAAAAAAAAAAAAAAAAAAAAAAAAAAAAAAAAAAAAAAAAAAAAAAAAAAAAAAAAAAAAAAAAAAAAAAAAAAAAAAAAAAAAAAAAAAAAAAAAAAAAAAAAAAAAAAAAAAAAAAAAAAAAAAAAAAAAAAAAAAAAAAAAAAAAAAAAAAAAAAAAAAAAAAAAAAAAAAAAAAAAAAAAAAAAAAAAAAAAAAAAAAAAAAAAAAAAAAAAAAAAAAAAAAAAAAAAAAAAAAAAAAAAAAAAAAAAAAAAAAAAAAqvCx7Fm2XwLjfmK3AHBP7Kexvw1gvn6Hf8AwsexZtl8C435itwBwT+ynsb8NYL5+gH9KQAAAc68dr/cHIvhP/8AVVqXxIP959pv8Ha/zyvXHWw9VfBtlF+mJmm1mtEVadjW1d5/zfna94kuLt29t8/wlVURdvZfFyiJ7MUXKYn/ADQDsYH5XVTRRVVXVFNNMazMzpEQD+Ye1/8AvZnX+Ov/ADlT+meU+tWC8DR/lh/Mjaa9bxO0mbX7FcXLN3F3a6K46KqZrmYmPif03yn1qwXgaP8ALAOX+PP/AFJ/Dv8At2ZxHfWja3w+H/y3GHx5/wCpP4d/27M4jvrRtb4fD/5bgOngAfzW4WPZT2y+Gsb8/W/oXwf/AO4ezfwbhvmqX89OFj2U9svhrG/P1v6F8H/+4ezfwbhvmqQTznHjuf7kbP8AwjPzVTo5zjx3P9yNn/hGfmqgVPiP+v8AtV/hbH+ep105F4j/AK/7Vf4Wx/nqddA/mXwhf7/bS/CeJ+dqf0g2V/3Yyf8Awdn/ACQ/m/whf7/bS/CeJ+dqf0g2V/3Yyf8Awdn/ACQD02h9YMz/AMLd/wAkv5r7C/777PfCOH+dpf0p2h9YMz/wt3/JL+a2wv8Avts98I4f52kH9OAAfzA2s/3qzn/G3v8APL+m2WetuE8DR/lh/NDbnD1YTbbaDD3ImK7WYYi3VE9MTFyqH9JtmsXbzDZzKsZYqiqziMJau0VR0TTVREx5QSTmHjxetGyXh8R/ltunnLnHixNnqLZLDcpT1RymIuTb19VFOlEa6drXySDw4jH9dvwH/uHUGbetWN8DX/lly/xGP67fgP8A3DqDNvWrG+Br/wAsg/mZsh/vZkv+OsfOUv6ev5hbIf72ZL/jrHzlL+noDiPjmb3ptYXe6OtVnd73KXf26u3HJfHdyC5Tmmzu0VFEzZuWa8BdqjopqpqmuiJ78V1+LINM7H8E22u2OTRmuzeS9W4CblVrleq7Fv1VPTGldcT2e0m/qfOE/wB7P/6fhf4jcPEq2sw9eU5xspiLtNOLt3ursNTVPPcoqpppriP7s00z993HTwOAPqfOE/3s/wD6fhf4h9T5wn+9n/8AT8L/ABHf7GjMMHOZVZdGLw/V9NqL84blI5SLczpFe707usTGoIng+wGKyrYLZrLsxt8ljsJlmGw9+3vRVuXKLVNNUaxMxOkxPPE6J8AAAAAAAAAAAAAAAAAAAAAAAAAAAAAAAAAAAAAAAAAAAAAAAAAAAAAAAAAAAAAAAAAAAAAAAAAAAAAAAAAAAAAAAAAAAAAAAAAAAAAAAAAAAAAAAAAAAAAAAAAAAAAAAAAAAAAAAAAAAAAAAAAAAAAAAAAAAAAAAAAAAAAAAAAAAAAAAAAAAAAAAAAAAAAAAAAAAAAAAAAAAAAAAAAAAAAAAAAAAAAAAAAAAAAAAAAAAAAAAAAAAAAAAAAAAAAAAAAAAGvuMBl9eZ8DW1di3EzVTg+X0jtWqqbk/mobBeOOwtnHYLEYTE0RXYv26rVymf6VNUaTHySD+ePAFmVGVcMeymJuVbtNWMjD6z/+LTNv99/RR/M/bXIMdsLtxmGU3qq7eKy7E/6K70TVTE71u5Hfjdq+N/QHgo22wm32xOAzrC10dUVURbxdmmeezfiI36dO12Y7cTALeADXPGKx9GXcC+1N2uYjlMNGHp7s3K6aP3nHnFwy+rMeGrZi3TEzFq9XiKpjsRbt1VeWIj424eOdtzYrs4DYzAXorvU3IxmP3Z+s0iYt0T3Z1mqY7lPbY3Eq2RuVY3ONrcVbmLNFHUGEmY+uqmYquVR3oiiNf7U9oHWLSHHD9h+fhCx5Km72kOOH7D8/CFjyVA0txLvZXx/wRe+dsu2HE/Eu9lfH/BF752y7YAcV8db2U8q+BbXz992o4r463sp5V8C2vn74Nw8Tf2Irnwle/wAttvNozib+xFc+Er3+W23mDSvG99hrE/42x5ZaL4mnst4j4Lvf57benG99hrE/42x5ZaL4mnst4j4Lvf57YO0c8iqrJcwij6+cPciO/uy/mjsXNMbY5FNz6yMfY3u9ylL+ncxExMTGsS/mZtrk2I2R25zbKp3rd3LsZXRbq7O7FWtFUd+ndn4wf0zEJsTtDhtq9k8qzzA1U1Wcbh6bulM67lWnqqJ7tNWsT3YTYAqHCxttY4PticZn96xTiblqqi3Zw03OT5auqqI3Yq0nTSN6ro6KZa84F+HXE8JW19eSxs3TgLdvC14mvEU4ybu7FM0xEabkdM1R2QVrjv73ob2X0+s6ru69/cjT9rmvYbYHaXbq5jLeyuW9X14SKar8dUWrW5FWu79fVTr9bPQ68432QXM34KJxuHomq5lWLt4qrTnnk5iaKvz10z3oaL4o21mH2e4Sq8ux92m1h85sdTUVVTpEXonet6z3fVUx3aoBB/U+cJ/vZ/8A0/C/xD6nzhP97P8A+n4X+I7/AAHAH1PnCf72f/0/C/xHVnFu2VzrY7g2pyraXB9R4+MZdu8lytFz1FW7pOtEzHYnstk4vMMHgr+Fs4zF2LF7FXOSw9Fy5FNV2vSZ3aYnpnSJnSGUAAAKjwuYLH4/g02ksZPdv2cw6jruWKrFc03N6j1cRTMc+s7unxuIOC/hGzjJuEHIcfnWfZpeyy1iqYxNF7F3K6OTq9TVM0zOk6ROvxA/oa+L1q3etV2r1FNy3XGlVFcaxMdqYftuui7bpuW6qa6K4iqmqmdYmJ6JiX0DTfCTxfNkdq8Nev5RhaMizeYmaL2Ep3bNVXartR6nTu06T3+hxXmeCzjYfa+9hbtdeCznKsTpFdurnorpnWKqZ7MTzTE9mJf04cA8aHG4XG8Nmf1YOqmuLXI2blVPRNym1TFUd+Jjd+IHavBdtRG2ewGSZ/NNNN3F2Nb1NPRF2mZoriO5vU1adxy9x2v9/wDIvgyPna27+Kthr2G4Eskm/Exy1y/doiftZvVRHy6a/G0vx3MPVTtls7iJidy5gKrcT2NabkzP+aAbF4lfsV5n8M3fmbDfznjiT4u1Xwd51g4qjlrOa1XaqezFNdq3ET8tFXyOhwVbhW9i7bH4GxnzFbgngU9lzZD4Tsf54d48L+Js4Xgp2wuYm5TaonKcVbiqqdImqq1VTTHfmqYiO7Lg7gU9lzZD4Tsf54B/R9wrxvPZlxP+CseSXdThXjeezLif8FY8kg6M4qPsI5N4bE/PVtvNM8UjG4bE8DWAw9i9RXfwuIv279ETz26puTVETHdpqiW5gH8y+EO5Rd2/2muWtOTrzPE1U6dqbtWj+iXCFtRhdjdjc1z3G10xThLNVVuiqf8AaXJ5qKI7s1aQ/nRstlOJ2r2wy3K7c1XMTmWLotVVdn1VXqqp70azPeB/SPZCmqjZPJaa/r6cFYie/wAnS4m423s05h/hcP8ANw7tt0U27dNu3TFNFMRTTEdiIcJcbb2acw/wuH+bgHS3FX9gzZ7+9if/AHFxtlp7inY3DYngVymxh71Fy9hL2ItX6Innt1TerriJ79NVM/G3CA/mNtxcou7a7QXLWnJ15hiKqdO1NyrR/RPhJ2qw2xexOa55iq6aZw1mrkaap/2l6Y0oojv1afFrPYfzv2LyW/tVtnlGUW965dzDF0Wq6umYpmr1dU96NZnvA/pLs3TVRs9ldNf19OFtRPf3Icbcc/2WMF8E2fnbztqmIppimmIiIjSIjsOJeOf7LGC+CbPzt4G7OJ97D1H+Pv8A7rb20PrBmf8Ahbv+SWoeJ97D1H+Pv/utvbQ+sGZ/4W7/AJJB/NfYX/ffZ74Rw/ztL+nD+Y+wv+++z3wjh/naX9OAfz44yu96d+1G/wBPK2vk5C3p+Zj7PcC23+0WS4TNsmyHqnL8VRv2bvVuHo3qddNdKrkTHRPTC4ccPILmWcKdOa7k9T5thbdyK+xNy3EW6qe/EU0T99DdnFE2sw+c8GlGSVXaeuGTXK7dVuZ9VVarqmuivva1VU/e90HOf1PnCf72f/0/C/xD6nzhP97P/wCn4X+I7/AcAxxfeE+JiY2Z54/5/C/xHfzGw2YYPE4zFYTDYvD3cVhZpjEWaLkVV2pqjWneiOeNY541eeeY6rLMlzDH0WKsRXhcPcvxZpnSbk00zVuxPY100BV+E7g02e4Rctow+e4eqnFWYnqfG2Jim9Z17ET0TT/ZnWPj53MG13Fd2ty25XXs7i8FnWG/o0zV1Pe+OKp3f0mxNneNLgM32gyzLbuzN7CW8ZibWHqxFWOiqLUV1RTvzG5GsRrr09h0gD+cWLyXb/g3xE4m7hc9yGYq+yLU127dU9rfpndnvay2rwY8ZvOstxVjB7c0U5pl1UxTOMtURRiLUduYjSmuI7WkT3Z6HY161bvWq7V6im5briaaqK41iqJ6YmOy4P402x2VbH8JNFvIrNGGweYYSnGThrcaU2q5rrpqimOxTO5rp0RrMRzaA7pyzH4XNcuw2Py6/RiMHibdN2zdtzrTXTMaxMMlo/ieY/EY3gh5HEVVVUYPML2Hs69ijdor08a5U3gAAAAAAAAAAAAAAAAAAAAAAAAAAAAAAAAAAAAAAAAAAAAAAAAAAAAAAAAAAAAAAAAAAAAAAAAAAAAAAAAAAAAAAAAAAAAAAAAAAAAAAAAAAAAAAAAAAAAAAAAAAAAAAAAAAAAAAAAAAAAAAAAAAAAAAAAAAAAAAAAAAAAAAAAAAAAAAAAAAAAAAAAAAAAAAAAAAAAAAAAAAAAAAAAAAAAAAAAAAAAAAAAAAAAAAAAAAAAAAAAAAAAAAAAAAAAAAA0rxvfYaxP+NseWW6mleN77DWJ/xtjyyDn/AIofsy4b/BX/ACQ7qcK8UP2ZcN/gr/kh3UAqXC7velVtjudPWfF/JyNWv5ltYOfZdRnGR5jll6dLeNw1zDVT2orpmmfKD+Y+R5Vjc8zfB5Xldnl8di7kWbNrfpo3655ojWqYiPjlsf6nzhP97P8A+n4X+IpGU4nGbGbcYTE37U047JswpruWp6d+1c9VT8tMw/pTkea4PPMnweaZZepv4LF2qb1q5TPTTMa/L247Eg4N+p84T/ez/wDp+F/iH1PnCf72f/0/C/xHf7yxWIs4TC3sTirtuzh7NE3Lly5VFNNFMRrMzM9ERAOYuLHwWbZ7E8IOLzLabJ+ocDcy65h4udVWbmtc3LdURpRXM9FM8+mnMceSKuoNj5j6yLuKie/pa0/a6ewuIs4vDWsRhb1u9h7tMV27luqKqa6Z54mJjmmGi+ONkNzNODCxmViiaq8qxlF25pHRariaJ/SmgFR4jM08htnEfX72D172l7T9rqZxRxONprOUcIeNyjFXIt284w25amZ0ib1ud6mPjpmv49I7LtcAGg+FzjDW9g9tcRs/g8it5pOGt0TevdWclu11Rvbmm5V0RNPZ7IN+OJeOf7LGC+CbPzt51pwa7S3tsdh8qz/E4Hrfcx1uq51PynKblO/VFM72ka6xET0dlyXxz/ZYwXwTZ+dvA3ZxPvYeo/x9/wDdbuaR4n3sPUf4+/8Aut3AoPD57De1n+Bq8sONOLd7Nuy3hrnzNbsvh89hvaz/AANXlhxpxbvZt2W8Nc+ZrB/Ql/PvjNezjtR/fsf+3tv6CP598Zr2cdqP79j/ANvbB2DxevYX2U/ws/56mw2vOL17C+yn+Fn/AD1Nhg0txu/YZxf+Mw/+Zonibey5e+DL3+e23txu/YZxf+Mw/wDmaJ4m3suXvgy9/ntg6z4W4rq4K9sYt/XTk+L+ZqcHcCO5HC7shyn1vXKz8u9Gn59H9E82wNrM8qxmAxH+xxVmuxX/AHaqZpn80v5oxGP2L21p5WjczLJcfEzTPN/pLVzX5NaQf04Ebs3nWC2iyHAZxld2LuDxtmm9bqjtTHRPamJ1iY7ExKSAmdI1nofy1meVzSZw8ab971ER3auZ/RLhq2rsbG8G2dZnduU0YiuxVhsLTM89d6uJppiO3pz1T3KZcMcDGztzajhP2dy23RNVucXRfv8ActW536/zUzHfmAf0fcF8bD2bc48DhvmaXejgvjYezbnHgcN8zSDqHivewVsx3sT/AO5utbceGK+seylUfWRiL8T392jT9rZPFe9grZjvYn/3N1DcbrZ65nXBPXjMPRNV7KcVRi6oiNZ5OYmiv5N+Kp7lINfcRnc5fbPX/abuD072t7X9jq1wvxS9rLGznCdGBx1ym3hc5s9SRVVOkRe1iq3r35iae/VDugBpXje10U8DeIivTeqxtiKe/rM+SJbqcscdfauxVYyTZTD3Ka79NycwxVMT9ZpTNFuJ7+9XOncieyCj8TaKp4XLs09EZZemrvb9v9ujdHHLpqq4JcNNPRTmlmau9yd2PLMKPxI9nbk4zaLaS5RMWqbdOX2avtpmYuXI+LS38rcfGRyK5n/A5tBZsUTXfwtunG0RH/4VUVVfoRWDnriUTT6ZubxP185Pc073LWdf2O0X8++LbtNZ2X4XMov4y5FrB4zewN6uqdIpi5HqZnub8Ua9x/QQByBx3v8AerZr/BXP87r9xzx2sXYu7aZBhrd2iq/YwNU3aInWaIqrnd17Wukgv3Em9j7PPhSfmrbohzvxJvY+zz4Un5q26IBwbxqtlvQ5wsYzFWbe7g84ojHW9I5t+ea5Hf3omr76HSvFg2ppz/ggy+nEXY6oyiasBemqeimiImie9yc0x8UoPjh7LdeeDmxnVi3vYnJb8V1TEc/I3NKa48bk570S5p4MeEO7sbsvttldFVcdeMvizY0/o3t7c17n+juXJ17dMAidscxxXCDwo5hi8JE3b+b5jyeFpnp3aqootU/FTuw/olsxk2H2e2cyzJ8HH/h8Dh7eHonTTWKaYjWe7OmvxuLOKPsv194UacyvW97CZNZnEzMxzTdq9Rbjv89VUf3HcwAAAAAAAAAAAAAAAAAAAAAAAAAAAAAAAAAAAAAAAAAAAAAAAAAAAAAAAAAAAAAAAAAAAAAAAAAAAAAAAAAAAAAAAAAAAAAAAAAAAAAAAAAAAAAAAAAAAAAAAAAAAAAAAAAAAAAAAAAAAAAAAAAAAAAAAAAAAAAAAAAAAAAAAAAAAAAAAAAAAAAAAAAAAAAAAAAAAAAAAAAAAAAAAAAAAAAAAAAAAAAAAAAAAAAAAAAAAAAAAAAAAAAAAAAAAAAAAAAAAAAAAAAAAAAAAAAAAAKrwsexZtl8C435itwBwT+ynsb8NYL5+h/R/Nsvwub5VjctzC1y2CxlmvD37e9NO/brpmmqNYmJjWJnnidWv8p4DeDrKM1weZZfs9yONwd6jEWLnVuJq3LlFUVUzpNyYnSYjmmNAbKAAABS+GLY/wBHXB5m2R2pppxdyiLuFqqnSIvUTvU6z2InTdme1MuBNmc7zzg621tY/CUV4TNsuu1W7li/TMa9iu3XT2pjWPzx2Jf0vUjb3gs2R26ri9tBlVFeNiN2MXYqm1eiOxE1R9dHcq1iAaewHGyyirBUzmGzWPt4vT1VNi/RXRM9yZ0n8zXnCZxgtotvsJVs/s5ltWV4PGzyNduzXN7E4mJ5tzWIjSJ6JiI1no101huGnis7Cxe35x20FVOv+znE2t35rX87YmwvBbsfsPc5bZ/J7VvGaaTi70zdvd3SqrXd71OkA/nTmGDv5fj8TgsZbm1isNdqs3bczEzRXTMxVHN2piX9Qsp9asF4Gj/LDXuZcBXBzmeY4rH47Z3lcXirtd+9X1diad6uqZqqnSLkRGszPQ2VZt02bVFu3GlFFMU0x2ojoByvx5/6k/h3/bsziO+tG1vh8P8A5bjem3XB9sxt31D6K8s6v6i3+p//ABF21ub+7vfWVU667lPTr0PvYbYLZrYWzi7WyuW9QW8XVTVejl7t3fmnWI+vqq06Z6AWcAH81uFj2U9svhrG/P1v6F8H/wDuHs38G4b5qlU824DeDrN81xuZZhs9y2Nxl6vEX7nVuJp37ldU1VTpFyIjWZnmiNGw8vwdjL8BhsFg6OTw2GtU2bVGszu0UxERGs8880R0g93OPHc/3I2f+EZ+aqdHK5tvsRs9txgcPg9qcv6uw+Hucrbo5a5a3atJjXWiqmZ5pnpBzRxH/X/ar/C2P89TrpUdh+DfZTYXEYq/stlXUN3FU00XquqLt3eiJmYj1dVWnTPQtwP5l8IX+/20vwnifnan9INlf92Mn/wdn/JCjZjwE8HGY5hicbjNnOUxWJu1XrtfV2JjerqmZqnSLmkc8z0NkYXD2sJhbOHw9O5Zs0Rbop1mdKYjSI1nuA+r1um9ZuWrka0V0zTVHbieaX8zdp8nzDYnbTGZbiIqtY7LMVpRXMdO7OtFcdyY3ao7kv6aqTwicF2yvCBFuvaHL5qxdunct4uxXNu9TT2t6OmOeeaqJiAaby7jYZbVltmMfs1jOuW7EV02b9PJTV2ZiZ54juaTp25dNNF4Hiv7BYbERdu3s7xVMTryd7FURT+hRTP529AcP8bDYHFbPbeX9osNZqnJ85r5XlKY1i3iNPV0VdqZmN6O3rPalk8DnGIxexWQWMhz7La80y7Da04a9auxTdtU9O5MTGlUR2OeNOjnjTTszNctwWb5fewOaYSxjMHep3blm/RFdFUd2Jaczniy8H+Y4mq7hqc1y2Kp15PCYqJpjvcpTXP5wUzPeNlhIwtdOQbM4ivEzGlNeNvxTRTPbmmnWau9rHfc7bbZttLtjiLu1u0XLXrV+91NRiJp3bVMxEzFq3HaiOxHb1nnnn7EyHi28H2VYim9fwuPzSaZ1inG4nWnXuxRFMT3p5l62o4Otk9p8mwOU5zk1m5luBq3sNh7NdeHotTppzRbqp7HYBoHiMf12/Af+4dQZt61Y3wNf+WVf2F4PtmNhOrvQplnUHVu51R/4i7d39ze3fr6qtNN+ro06VovW6b1qu3cjWiumaao7cT0g/mJsh/vZkv+OsfOUv6etYYPgF4NsHi7GJw2ze5fs103LdXV2JnSqJ1idJuadMNngK1wi7H4DbrZHHZDmfqbeIp1t3ojWqzcjnprjvT2OzGsdlZQH83tosh2p4J9tbdOI5fL8zwlzlMLjLOu5dpjm36KuiqmY5pie3MTHTDemynGvqt4K3a2q2em9iaY0qxOAuxTFfd5OronvVfFDpnaLZ/KNpcuqwGfZdhswwlXPyd+3FURPbjsxPdjnajzXix7AY29Vcw/XfL6ZnXk8Ni4mmP/AFKa5/OChbV8a+q5grlrZXZ6bOJqjSnE4+7FUUd3k6eme/V8UtacEuRbb8JnCXRnmFzLHWMRbvxdxmda6cjH2tM9EzMc0URzadMburpDI+LXwe5Zfpu4jDZjmc0zrFOMxXqfji3FGvxtu5VluByjAWsFlWEw+DwdqNLdmxbiiimO5EcwMqmJimImZqmI6Z6ZfoAAAAAAAAAAAAAAAAAAAAAAAAAAAAAAAAAAAAAAAAAAAAAAAAAAAAAAAAAAAAAAAAAAAAAAAAAAAAAAAAAAAAAAAAAAAAAAAAAAAAAAAAAAAAAAAAAAAAAAAAAAAAAAAAAAAAAAAAAAAAAAAAAAAAAAAAAAAAAAAAAAAAAAAAAAAAAAAAAAAAAAAAAAAAAAAAAAAAAAAAAAAAAAAAAAAAAAAAAAAAAAAAAAAAAAAAAAAAAAAAAAAAAAAAAAAAAAAAAAAAA0xxiuB+nhCy23mmSxbt7SYKiaaN6YppxVvp5OqexMTrNMzzc8xPNOscl7HbXbWcE21OI6jpu4LF0TyeMwGLtzuXYjoiujmnvVRpPPzTpL+jaubYbD7NbZYem1tLk+Fx+7G7Rcrp3blEdqmunSqPikGh8p42WWVYWnrvszjLWIiPVdS4im5RM9uN6KZjvc6v7bcanMcbgrmG2RyanLrlcTHVmKuRdrp7tNERuxPdmao7jY2N4r2wWIvTXZv55hKZn6yziqJpjx6Kp/OlNn+LpweZRepu3cvxWZ10zrHV2Imqn46ad2mfjiQcpcGnB1tJwr7S3LtM3+pa72/j81xGtVNMzOtXPP19c9qO3z6Rzu+NlNn8v2W2ewOS5PZ5HA4O3Fuinsz2ZqmezVM6zM9uZZ+AwWFy7B2sJgMNZwuFtU7tuzZoiiiiO1FMc0PcBpDjh+w/PwhY8lTd6D2x2UyXbLJ+tW0mC6twHKU3eS5Wu36qnXSdaJiezPZByHxLvZXx/wRe+dsu2FJ2L4LNjdic2uZlsxk/UWNuWZsVXOqr1zWiZiZjSuuY6aY59NeZdgHFfHW9lPKvgW18/fdqKVtrwW7Hbb5razLafJ+rsbasxh6LnVV61pbiqqqI0oriOmqrn015wUHib+xFc+Er3+W23mgtjdk8k2Myicr2awXUWBm7Vem1ytdz1cxETOtdUz2I7KdBpXje+w1if8bY8stF8TT2W8R8F3v89t2Jtfstk22GTVZVtHg+rMBVXTcm1ytdv1VPROtExP50FsZwVbGbF5vVmezWTdRY6q1VZm71VeueomYmY0rrmOmmOwC7uc+NNwRYraWinazZnDzfzXD24t4zC241rxFunorpjs10xzadMxppzxpPRgD+fvA/wyZ7wZ13cHbs05hk9yvfuYG9VNE0V9mqirSd2ebn5pjua87dt3jZZJGE3rWzOY1YrT/Z1X6KaNf73PP6La22/BBsTtniK8VnGTW6MfXz1YvC1TZuVT26pp5qp7tUSotHFa2Epv8pOMz+unXXk5xNrd/Nb1/ODmnhK4RtpuFrP8Jav2auSpr3MFlmDpqqiKp5ujprrnt/JEOruLdwWXOD3Zu9i84pp9EGZRTVfpidYw9uPrbUT2Z55mqY5tdI59ImbnsPwcbKbEUzOzmT2MNiKo3asTXrcvVR2Y36tZiO5GkdxbgY+Y4LD5jgMTgsdZpv4TE26rN21X0V0VRpMT34lwDw08FWbcGuf13LVF6/kN25vYPHUx9b2YormPra4/PprHZiP6DPDHYPDY/CXcLjsPZxOFu07tyzeoiuiuO1NM80wDj7g740Gb5Nl9nAbWZd15otUxTRjLd3k7+kfb6xMVz3eae3rK2ZxxssupwtXWbZnF3MTMepnFYimiime3O7EzPe5l52g4uPB7m9+u9ZwWMyuuudZjA4jdp17lNcVRHeiIhH5dxYNgcJeiu/czrHUxP+zxGKpimfEopn84OY8bmm2/DVt3hopm7jMymf8AQWrMTRZwdGseqj7SmObWqZ1nm55nR3xshluNyfZjLMvzXMruaY7D2Kbd7GXfrrtXZn9ka8+kRrMzrL42V2WyPZPAdRbOZXhcvw86TVFmjSa5js1VTz1T3ZmZTQAADjTjDcBePyXNMZtHshg68Vkt+qb1/CWKda8JVPPVMUx02+zzfW9E80auywHBvBZw+7TbC4K1lmIt285ye1G7bw+Irmm5Zp+1ouRrpHcmKojsaNv4fjY5DVZicRs3mlF3TnpovW66de/OnkbX2w4Ith9rb1eIzfIcNGMr56sThpmxcme3VNExvT/e1UG9xWdhblyaqMbtBap1+soxNqY/Pamfzg1ttzxps3zPA3cHsplNGUzciaZxl+7y12mO3TTpFNM92d5rHgo4NM94TtotLNN6jLou72OzO7EzTRrOtWkz9dcntd3WdI53WWQcXXg8yi9TduZbicyuUzrHV2Iqrp+Omndpn44ltjAYLC5dg7WEy/DWcLhbUbtuzZoiiiiO1FMc0A8slyzC5LlGCyzLrUWsHg7NFizRH9GmmNI8jUHGr2CxW2OwtjH5TZqv5nk1dV+m1TGtVyzVEcpTTHZn1NNWn9mYjnlusB/Ofgh4Ss04M9oLmOy+1RisJiKYt4vB3Kpppu0xOsTE/wBGqNZ0nSemebndCVcbLI4w29Ts1mc4jT6yb1uKNf73T+ZsfbbgO2F2vxt3G43LKsHj7s71zEYC5yNVc9uaeemZ7u7rKq4TiubB2L0V3cVn2Jpif9ndxVuKZ8W3E/nBoDhJ4VNrOGDEU5Vg8DOGyy1FWI634SZr1iiJma7tc6axTGs9ERHa151W4FPZc2Q+E7H+eHe2znB9srs3kuKyvJMmw+EwmLtVWcRub03L1ExMTFVyZ355pns83Y0QOScCPB7kmb4PNMr2f5DHYS7TesXercRVuV0zrE6VXJifjgGx3CvG89mXE/4Kx5Jd1OFeN57MuJ/wVjySCsbE5vtrwaYPAbX5FTXbynMt63NdVPKYe9NFc0zbuR2KtYmY6J0nmnpbew/G2xtOEinEbI4e5idP9pbx9VFGv92bcz+k2dxXsJhsdwDZVhcdh7OJw125iablq9RFdFcctXzTE80wk814AuDfMr9V6vZ6nD3Kp1nqbEXbVPixVux8UA474U+FTaPhIxdqc5u27OAsVb1jA4aJptUT0b06zM1Vadme7ppq39xU+CPF5Lc9GO02GqsYy5bmjL8Ndp0rt0VRpVdqjpiZjmiO1M9uG3Nk+CLYXZXFUYrJ9nsNTi6J1ov4iqq/XTPbpmuZ3Z7saL4A4Q423s05h/hcP83Du9whxtvZpzD/AAuH+bgFf2JznbbgwweXbW5JTXbyjNYqo1rpm5hr+5XVTNFyI6KommZjnidJ5p6W3LHG2xkYTdv7IYevE6f7SjH1U0a/3ZtzP6TafFlweFzDgByPC4/D2cThbs4mm5ZvURXRXHVFzmmmeaWbmnADwb5jfqvVbPRh66p1nqbE3bdPixVux8UQDjrhR4UdouEjG2qs6u27WDs1TNjA4aJptW5nm3tJmZqq07M93TTV0LxVOCTFZBM7X7TYaqxmF63NvAYW7TpXZoqj1VyqOxVVHNEdMRM69PNtjZLgk2G2TxVGKybZ7C0YyidacRfqqv10z26Zrmd2e9ovYDiXjn+yxgvgmz87edtKTtpwV7G7a5tRme02TdW46izFim51Vet6URMzEaUVxHTVPPprzgo/E+9h6j/H3/3W3tofWDM/8Ld/ySxNj9lcm2NyeMq2bwfUeAi5Vd5Lla7nqqtNZ1rmZ7EdlL4izbxOHu2L1O9au0zRXTrprExpMA/mXsL/AL77PfCOH+dpf04axwPAPwb4DHYfGYTZzk8Rh7lN21X1diZ3aqZ1idJuaTzx2WzgUDhr4OsNwkbHXMtqrosZlh6uXwOIqjmouafW1dndqjmn4p59HDWCxW1fBNtvNdFN/Ks6wc7tdu5TrTdomeiY6K6KtOnonmmJ1iJf0kQO12x+z+2GCjC7S5ThcwtU67k3KdK7evTu1xpVT8UwDnvIONlhJwdFO0GzV+nFRGlVeCvxVRXPbimrSae9rPfQu3HGozDHYG7hdkMnjLblcbvVmKuRduU92miI3YnuzNXebHx3Fe2CxN6a7N/PMJTM/wCzs4qiaY8eiqfzpbZzi7cHuS36L1zLsTmlyidaeuF+a6de7RTFNM96YmAaG4suyW120W31G1dvH4/BZbauzcxmPqqmZxs661WvVfX70/XTOsR09OjtiqIqiYqiJieaYnsvPDYezhcPbw+FtW7Ni3TFFFu3TFNNER0RERzRD0BwJw+8FGP4P9pMRjMFh7lzZrF3ZrwuIojWmzMzryVfamOiNemO7rEXXg64z+Z5LldjLtrMsnN6bNMUUYy1d5O9NMdG/ExMVz3dYnt6zzuwcZhcPjcLdw2MsWsRh7tM03LV2iK6K47UxPNMNSbRcXTg9zm/XetZfissuVzrV1BiJop17lNUVUx3oiIBQ8342WW04WrrPszjLuJmPU9VX6aKIntzuxVM97mc8Z1me0/Cxt3OIrs3MwznHVRbtWMPRpTbojoppj+jRHbme3Mz0y6uwXFd2Cw92K71/PMVTE67l7FURE+JRTP5209jtidnNjcLVY2ayjDYCmuIiuuiN65c0+2rnWqr45BH8EOxlGwWwOW5FNdN3E24m7iblPRXernWrTuRzUx3KYXIAAAAAAAAAAAAAAAAAAAAAAAAAAAAAAAAAAAAAAAAAAAAAAAAAAAAAAAAAAAAAAAAAAAAAAAAAAAAAAAAAAAAAAAAAAAAAAAAAAAAAAAAAAAAAAAAAAAAAAAAAAAAAAAAAAAAAAAAAAAAAAAAAAAAAAAAAAAAAAAAAAAAAAAAAAAAAAAAAAAAAAAAAAAAAAAAAAAAAAAAAAAAAAAAAAAAAAAAAAAAAAAAAAAAAAAAAAAAAAAAAAAAAAAAAAAAAAAGleN77DWJ/wAbY8st1IXa/ZbJtsMmqyraPB9WYCqum5Nrla7fqqeidaJifzg4v4ofsy4b/BX/ACQ7qUXZDgl2J2PzmnNtnMl6jzCmiq3F3qu/c0pq6Y0rrmPzL0AADlrjScDeLx2OvbZ7K4WrEXK6dcywdqnWuZiNOWoiOnmj1URz82vPrLUfBFw07QcG9M4K1bozLJaqpqnA365p5OZ6Zt18+5r2Y0mO5rzv6Atd7a8DOw21+JuYrM8mos465OtWKwdU2K6p7dW76mqe7MTINXxxssj6m3p2azPqjT6zlre7r/e6fzNN8K/DftJwkURlVizGWZPcqiOocNVNdd+deaK69Imrn6KYiI6OaZ0b+o4rOwtN3fnHbQVU6/WTibWn5rWv52wth+CnY3Yq7TiMiyWzTjaY5sXfmb12O9VVru/e6AqPFf2L2k2R2LuztNi8RRGMqi5h8ruTrGEp59ZnXnpqq11mmOaNOfnmdNt5xluEzjKsZluY2ab2Dxdqqzetz0VUVRpMfnZYD+eHCrwd55wV7V0zFV/qGL3K5dmdvWN7SdafVR9bcp5tY7msczbexXGqxGFy+1htr8kqxuIt0xTOMwdyKKrndqtzGmvdiYjuQ6pzbLMDnGAu4HNcHh8Zg7saXLN+3FdFXfieZqDO+LVwfZlfqu4exmWWb06zRg8V6n4ouRXoDW22nGrv4nL7mG2QySrB4i5ExGMxtyK5t92m3HNr3ZmY7ktUcFPBznvCttZXevVYjrfN6buY5nd1npnWqIqn665OvR3dZ5nUWQ8Wvg+yvEU3sRh8xzSaZ1inG4n1Ovdi3FGvenmbfy3L8HleBs4LLcLYwmEsxu27Ni3FFFEdqIjmgDLMDhssy7C4DA2qbOEwtqmzZt09FFFMRFMfFEQ4u45/ssYL4Js/O3nbSk7acFexu2ubUZntNk3VuOosxYpudVXrelETMxGlFcR01Tz6a84KPxPvYeo/x9/91u5CbH7K5Nsbk8ZVs3g+o8BFyq7yXK13PVVaazrXMz2I7KbBQeHz2G9rP8DV5YcacW72bdlvDXPma3fWf5PgdoMmxeVZvY6owGLom3etb9VG/T2taZiY+KVM2b4Gdgtms7wub5JkPU2Y4WqarN3qzEV7szExPNVcmJ5pnpgGwn8++M17OO1H9+x/7e2/oI19tPwN7B7T55is4zzIuqsxxU0zevdWX6N7dpimPU01xEc1MRzQD54vXsL7Kf4Wf89TYaO2eyXL9nclwmU5Nh+psvwtG5Ztb9Ve7GszprVMzPPM9MpEGluN37DOL/xmH/zNE8Tb2XL3wZe/z23Yu1+y+T7YZNXlO0eD6sy+uum5Nrla7etVPPE60TE/nQWxvBTsXsXm85ps1k3UWOm1VZm71VeueomYmY0rrmOxHYBd3MvGl4HcVnOIubY7K4aq/jIoiMwwlqnWu7FMaRdojszERETEdMREx2demgHAHA9w057waxXgabNOZZJXXNdWCvVzRNurszbq0ndmezGkx3Neduq/xsskjCTVY2ZzGvFac1uu/RTRr/ejWf0W09tuBzYjbHE3MVmuTUWsfXOtWKwlU2blU9urd5qp7tUTKkW+K1sJRe36sbn9dOuvJ1Ym1u/mtxP5wcycJfCNtJwq59hoxlueTpq3MFluEpqqppmrm5o6a655uf5IjodS8Wjglu7B5TezjPrdMbQ5hbimbfT1LZ5p3NftpnSau9Edidb9sPwZ7I7ETv7O5NYsYqY0nFXJm7emOz6uqZmIntRpC4gOC+Nh7NuceBw3zNLvRQtrOCHYfa3O72b7QZH1XmN6mmmu71Xft6xTEUxzUVxHREdgETxXvYK2Y72J/wDc3WzcbhbGOwd/CYy1Rew1+3Vau2641proqjSYnuTEsDZfZ/LNlsiwuTZDhupctw29yVnlKq93eqmqfVVTMz6qqZ557KVB/P3hu4KM04Ns/rv4ai9e2evXN7B42nWeT59Yt1zHRXHYns6ax2YjYHB5xosxynLbOA2vyyrNuSpimnG2LsUXqoj7emY0qnu6x3dZ53XmNwmGx+Eu4XHYezicNdp3blm9RFdFcdqYnmmGodoOLhwe5viKr1nB43K66p1qjA4jdp17lNcVRHeiIgGu9qeNfRVgblvZfZ65Ri6o0pv4+7E0257e5T9d40NE7NbPbU8LW212LHLY7McVc5XF429/s7MT/SrmOamIiNIiO1ERHYdXZVxY+D/A36bmIjN8wpideTxOKiKZ/wDTpon87buz2QZTs5l1GAyHL8NgMHTzxasW4piZ7c9ue7PODB2A2TwGxOyWAyHK4mbGFo9VcqjSq7XPPVXV3ZnXvc0dhP3LdF23Xbu001264mmqmqNYmJ6YmH0A/n7w9cF2M4O9qLtzDWblezuMuTXgsRETMUa8/JVT2Kqex24jXtxF74NeM7mOR5VYy3a3La83t2KYot4y1dii/ux0RXExpXPd1ie3rPO67zXL8BnGBv5fmmFw+Mwl2nS7Yv0RXTVHY1ie9+Zp3OeLLsBmOJqvYenNstiqdeTwmKiaY73KU1z+cFF2o42FurA3LezGztyjF1RpTfx92N23Pb3KfrvGhzftVXnuZYqnaDaPqm5ezea71GJvxpy8ROkzTH2sdEac3NpHQ7b2Y4vHB/kOJoxFWXYjNL1E60zmN7lKYnu0UxTTPxxLRnHQx2Gube5LluF3I6hy6N+iiIiLc1V1aU6dj1MROnamAbI4k3sfZ58KT81bdENB8TDA3MNwXY/E3KZiMVmdyq33aabdunX5Yqj4m/AYGf5Vh88yPMMqx1O9hcbh68Pcj+zVTMTp3ed/MnP8qxGR55mGVY6ndxWCv14e5H9qmqYnTucz+olVUU0zVVMRTEazM9EP51bY4qvhL4Z8dXlVFMdeMypw+G3adI3NYt0VzH92Iqn4wdTcUXZfrHwXxml63u4rOr84iZmOfkqfUW4/NVVH99vBiZPl2HyjKMFluCo3MLg7FGHtU9qiimKY/NDL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K8bz2ZcT/grHkl3U1Rwj8BWzO3+01eeZzjs5sYuu1RamjC3rVNGlMaRzVW6p1+MHhxUfYRybw2J+erbeVzg+2QwGwuy2GyDKL2KvYPD1V1U14qqmq5M11TVOs000x0z2ljAAAcIcbb2acw/wuH+bh3e1NwicA+zG3u097Pc4x+dWcXdt0W6qMLetU24imNI0iq3VP5wOKv7Bmz397E/+4uNsq9sBslgNh9lMHs/lN3FXsHhZrmivE1U1XJ366q51mmmmOmqex0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bu/Fuvkopm5pO7FU6RM9jXuPoBwZm3CHwh7BcL2aZtndVVvOLle5isHdiZw96zEzuU0x9pEfW1Rz9PPzzrvfZvjQ7G4/CUTneGzHKsXp6unk+Xt6/2aqeefjphtnbXYnZ3bXARhNpcrsY2inXk7k603LWv2lcaVU/FOk9lo7O+KfkmIv1VZLtJmGCtzOsUYmxRiNO5ExNAMzbDjS7NYLA3KdlsDjcyx80zFurEUcjYpnt1c+9PeiI17cOYMFhNpOFPb6uLUV4/O8zvcpduTGlNEc0TVV9rRTGkdyIiI7EOj8o4pmU2b1NWb7UY7F2onnow2FpsTPxzVX5G8thdhNndhcvqwmzWW28LFenK3pma7t2Y+2rnnnvdEdiIBkbB7M4XY7ZDK8gwM71nBWYomvTSblc89dcx3apmfjYPCDwgZBsBhMJidpb96xZxVybdqbdmq5rVEazrEdC2Nd8NHBhh+E/KMBgr+Z3cuqwd2q7RcotRciZmnTSYmY8oNKcMvGQwGb7N4zI9iLGLprxlE2b+PxFMW9y3PNVFunWZ1mObWdNOxz88RnE72AvY7aC7tlmFmacDgYqs4Kao/wBreqjSqqO3FNMzHfq7krpsxxVMhwONovZ/nuMzazROvIWrMYamvuVTvVVad6YnuuhcswGEyrL8Pgctw1rC4PD0RbtWbVMU00Ux0REAy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EnCBw5cIuU8IW0eWZbn0UYPB5nicPYs9Q4erdoou1U006zb1nmiOeZ1dtuDf8Aix/6r/7kD0/uFT7rfq6z9A9P7hU+636us/Qd5AODfT+4VPut+rrP0D0/uFT7rfq6z9B3kA4N9P7hU+636us/QPT+4VPut+rrP0HeQDg30/uFT7rfq6z9A9P7hU+636us/Qd5AODfT+4VPut+rrP0D0/uFT7rfq6z9B3kA4N9P7hU+636us/QfkcP/ClPRm8fk6z9B3mqWQ+vFv77ySDjr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Z4f8AhTjpzb9XWfoEcP8Awpz0Zt+rrP0Hbm0/rdT4SPJJsx63VeEnyQDiP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Z4f8AhTjpzaI//wAdZ+gen9wp/db9XWfoOzNqfs214P8AbKwYH7Cw/g6fIDhP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PT/wCFLXTrvGvwdZ+g/fT+4VPut+rrP0HYv9Yfwj95bQ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E8P3CnHTm36us/Qd5MHPfWrEd6PLAOG44f8AhTnozbX/APx1n6B6f3Cp91v1dZ+g7U2U+txPfp/ang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E8P/AApx05tp/wD46z9B3kgdq/rcN36v2A4rjh+4U56M2/V1n6B6f3Cp91v1dZ+g7kyL1qw/enyyzg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PyeH/hSjpzePydZ+g7zVLPvXi5975IBx1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f3W/V1n6BHD/AMKc9GbRP/8AjrP0HdmO+wsR4OryK/st9m3fB/tgHGfp/cKn3W/V1n6B6f3Cp91v1dZ+g7yAcG+n9wqfdb9XWfoHp/cKn3W/V1n6DvIBwb6f3Cp91v1dZ+gen9wqfdb9XWfoO8gHBvp/cKn3W/V1n6B6f3Cp91v1dZ+g7yAcG+n9wqfdb9XWfoHp/cKn3W/V1n6DvIBwXd4f+FKm3M1ZzycfbdbrHN8tDe3FT4Qdp9vKdqPRVmXV3UU4XkP/AA9q1ub/ACu99ZTGuu5T09pcOMx7B21Hg7Pz9tqriN/YW2PhMJ5LoOowAAAAAAAAAAAAAAAAAAAAAAAAAAAAAAAAAAAAAAAAAAAAAAAAAAAAAAAQPCBmGKynYPaTMcvucljcHluJxFi5uxVu3KLVVVM6TrE6TEc08ziTD8YHhQqrmKM/i9OnR1vw86fJbdq8JfscbVfBOL+Zqcq8Sf2R86+CavnrQK36f3Cp91v1dZ+gen9wqfdb9XWfoO8gHBvp/cKn3W/V1n6B6f3Cp91v1dZ+g7yAcG+n9wqfdb9XWfoHp/cKn3W/V1n6DvIBwb6f3Cp91v1dZ+gen9wqfdb9XWfoO8gHBvp/cKn3W/V1n6B6f3Cp91v1dZ+g7yAcGzw/8KcdObfq6z9Ajh/4U56M2/V1n6Dtzaf1up8JHkk2Y9bqvCT5IBxH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en/wpa6dd41+DrP0H76f3Cp91v1dZ+g7F/rD+EfvLa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CeH/AIU46c2/V1n6DvJE7T+t1PhI8kg4jjh/4U56M2/V1n6B6f3Cp91v1dZ+g7c2Y9bqvCT5ISw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fnp/8AClrp13jX4Os/Qd5ql/WH8I/eBx1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zw/wDCnHTm36us/QI4f+FOejNv1dZ+g7c2n9bqfCR5JNmPW6rwk+SAcR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np/8KWunXeNfg6z9B++n9wqfdb9XWfoOxf6w/hH7y2g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nh/4U46c2/V1n6DvJE7T+t1PhI8kg4jjh/wCFOejNv1dZ+gen9wqfdb9XWfoO3NmPW6rwk+SEs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H56f/Clrp13jX4Os/Qd5ql/WH8I/eBx1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zw/8ACnHTm36us/QI4f8AhTnozb9XWfoO3Np/W6nwkeSTZj1uq8JPkgHEfp/cKn3W/V1n6B6f3Cp91v1dZ+g7yAcG+n9wqfdb9XWfoHp/cKn3W/V1n6DvIBwb6f3Cp91v1dZ+gen9wqfdb9XWfoO8gHBvp/cKn3W/V1n6B6f3Cp91v1dZ+g7yAcG+n9wqfdb9XWfoHp/cKn3W/V1n6DvIBwNiOMDwoU1xFefxZnTo634eNfltu2+D/MMVm2wezeY5hc5XG4zLcNiL9zdineuV2qaqp0jSI1mZ5o5nJ/HY9kfJfgmn5666q4NPY42V+CcJ8zSCyAAAAAAAAAAAAAAAAAAAAAAAAAAAAAAAAAAAAAAAAAAAAAAAAAAAAAAAA0DxrOEHafYOnZf0K5l1D1bOK5f/AMPau7+5yW79fTOmm/V0dtom1w/8KVVuJpznlI+263WOf5KG0ePJ9hbHeExfktNq8Wf2Dtl/B3vn7gOW/T+4VPut+rrP0D0/uFT7rfq6z9B3kA4N9P7hU+636us/QPT+4VPut+rrP0HeQDg30/uFT7rfq6z9A9P7hU+636us/Qd5AODfT+4VPut+rrP0D0/uFT7rfq6z9B3kA4N9P7hU+636us/QPT+4VPut+rrP0HeQDgyeH/hSjpzePydZ+g/fT+4VPut+rrP0HYufevFz73yQto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Mjh/4Up6M3j8nWfoP30/uFT7rfq6z9B2LkPrxb++8kra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nh/4U46c2/V1n6DvJE7T+t1PhI8kg4jjh/4U56M2/V1n6B6f3Cp91v1dZ+g7c2Y9bqvCT5ISw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CeH/AIU46c2iP/8AHWfoO8lZ2p+zbXg/2yDjP0/uFP7rfq6z9A9P7hU+636us/Qd2YH7Cw/g6fI9g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Pz0/+FLXTrvGvwdZ+g7zVL+sP4R+8Djr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Z4fuFOOnNv1dZ+gRw/8Kc9Gba//AOOs/QdyZ761YjvR5YR+yn1uJ79P7QcV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6f3Cp91v1dZ+gen9wqfdb9XWfoO8gHBvp/cKn3W/V1n6B6f3Cp91v1dZ+g7yAcG+n9wqfdb9XWfoHp/cKn3W/V1n6DvIBwbPD/wpx05tp/8A46z9Ajh+4U56M2/V1n6DtTav63Dd+r9iQyL1qw/enyyDhv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fT+4VPut+rrP0D0/uFT7rfq6z9B3kA4N9P7hU+636us/QPT+4VPut+rrP0HeQDg30/uFT7rfq6z9A9P7hU+636us/Qd5AODJ4f+FKOnN4/J1n6D99P7hU+636us/Qdi5968XPvfJC2g4N9P7hU+636us/QPT+4VPut+rrP0HeQDg30/uFT7rfq6z9A9P7hU+636us/Qd5AODfT+4VPut+rrP0D0/uFT7rfq6z9B3kA4N9P7hU+636us/QPT+4VPut+rrP0HeQDg30/uFT7rfq6z9A9P7hU+636us/Qd5AOQuAThi262q4WMkybPs7jFZbieX5Wz1JYt727YuVx6qmiJj1VMT0uvXBvFh9n3Kfwv5m47yAAAAAAAAAAAAAAAAAAAAAAAAAAAAAAAAAAAAAAABi4zMsDgZiMbjcNh5noi9dpo1+WQZQ8sNibGKtRcwt61etz/AE7dcVR8sPUAAAYmMzLA4GqIxuNw2HmeiL12mjX5Ze2GxFjFWou4a9bvW56K7dUVR8sA9QAAYmMzPAYGqKcbjcLh6p6Iu3aaJn5ZBljzw2Is4m1F3DXrd63PRXbqiqJ+OHoAAAMTGZngMFXFONx2Fw9U9EXbtNEz8svfD37OJtRdw923dtz0V26oqifjgHoAAAAAA4N/4sf+q/8AuXeTg3/ix/6r/wC5B3kAAAAAAAAAAxbGX4Wxdi7atRTXHROsspBZZm2IxWPos3KbcUTr9bE680d8E6AAAAAAAAAAAAAAAAAAAAAAAAAAAAAAADyxOHtYm3FF+jfpiddNeyYbD2sNbmixRuUzOumvZY2c4u5gsJF21FM1TXFPqo5uiTJsXcxuEm7dimKormn1Mc3RAM4AAAAAAAAAAAAAAAAAAAAAAAAAAAAAAAGPicDh8VXFd+1FdURpE6zHM96KYoopopjSmmNIjuIjOszv4LE0W7NNuaZo3vVRM9me6lMNXN3DWrlWm9VRFU6d2AegAAAAAAAAAAAAAAAAAAAAAAAAAAAAAAAMXrfheqOX5KOV3t7e1npZSC67Yjrr1Nu2+T5Xc10nXTXTtp0AAAAAAAAAAAAAAAAAAAAAAAAAAAAANTWO2A+L9qi/aqt3ad6irph96x22LmWIqw2Cu3re7NdOmmvR0wD7wuEsYWKup7cUb3TzzOr3ReSZhdx0XpvRRG5ppuxp06pTWO2AGsds1jtgBrHbNY7YAax2zWO2AGsds1jtgBrHbNY7YAax2zWO2AGsds1jtgBrHbNY7YAax2zWO2AGsds1jtgBrHbNY7YAax2zWO2AGsds1jtgBrHbNY7YAax2zWO2A8MVhLGKinqi3Fe70c8xo99Y7aLzvMLuBizNmKJ39dd6NejQEjYtUWLVNu1Tu0U9EPti5biKsTgrV65uxXVrrp0dMsrWO2AGsds1jtgBrHbNY7YAax2zWO2AGsds1jtgBrHbNY7YAax2zWO2AGsds1jtgBrHbNY7YAax2zWO2AGsds1jtgBrHbNY7YAax2zWO2AGsds1jtgBrHbNY7YAax2zWO2Axb+X4W/dm7dtRVXPTOssrWO2gszze/hcfXZt02pojTnmJ15474J0NY7ZrHbADWO2ax2wA1jtmsdsANY7ZrHbADWO2ax2wA1jtmsdsANY7ZrHbADWO2ax2wA1jtmsdsANY7ZrHbADWO2ax2wA1jtmsdsANY7ZrHbADWO2ax2wA1jtmsdsANY7ZrHbB+V0xXRVRVGtNUaTHceGGwOHwtc12LUUVTGkzrM8z0xNybWHu3KdN6miao17kIrJc0vY3EV270W4pijejdiY7Md0EyGsds1jtgBrHbNY7YAax2zWO2AAAADWPGY9g7ajwdn5+21VxG/sLbHwmE8l1tXjMewdtR4Oz8/baq4jf2Ftj4TCeS6DqMAAAAAAAAAAAAAAAAAAAAAAAAAAAAAAAAAAAAAAAAAAAAAAAAAAAAAAAFb4S/Y42q+CcX8zU5V4k/sj518E1fPWnVXCX7HG1XwTi/manKvEn9kfOvgmr560Ds4AAAAAAAAAHlicPaxNuKL9G/TE66a9kw2HtYa3NFijcpmddNeyxs5xdzBYSLtqKZqmuKfVRzdEmTYu5jcJN27FMVRXNPqY5uiAZwAAAAAAAAAAAAAAAAAAAAAAAAAAAMXrfheqOX5KOV3t7e1npZSC67Yjrr1Nu2+T5Xc10nXTXTtp0AAAAAAAAAAAAAAAAAAAAAAAAAAB5YnD2sTbii/Rv0xOumvZerBznF3MFhIu2opmqa4p9VHN0SDJw2HtYa3NFijcpmddNey9WDk2LuY3CTduxTFUVzT6mObohnAAAAAAAAAAAAAAAAAAAAAAAAAAAMXrfheqOX5KOV3t7e1npZSC67Yjrr1Nu2+T5Xc10nXTXTtgnQAAAAAAAAAAAAAAAAAAAAAAAAAAAeWJw9rE24ov0b9MTrpr2TDYe1hrc0WKNymZ1017LGznF3MFhIu2opmqa4p9VHN0SZNi7mNwk3bsUxVFc0+pjm6IBnAAAAAAAAAAAABrHbNY7YAax2zWO2AGsds1jtgBrHbNY7YAax2zWO2AGsds1jtgBrHbNY7YAax2zWO2DF634Xqjl+Sjld7e3tZ6WUguu9/rr1Nu2uT5Xc10nXTXTtp3WO2AGsds1jtgBrHbNY7YAax2zWO2AGsds1jtgBrHbNY7YAax2zWO2AGsds1jtgBrHbNY7YAax2zWO2AGsds1jtgBrHbNY7YAax2zWO2AGsds1jtgPLE4e1ibcUX6N+mJ1017L11jtsDOMZXgsLFy1FE1TXFPqufsSDKw2HtYa3NFijcpmddNey9WBk+MrxuFm5diiKormn1PN2IZ+sdsANY7ZrHbADWO2ax2wA1jtmsdsANY7ZrHbADWO2ax2wA1jtmsdsANY7ZrHbADWO2ax2wA1jtmsdsANY7ZrHbADWO2ax2wA1jtmsdsANY7ZrHbAYvW/C9UcvyUcrvb29rPSytY7aC673+uvU27a5PldzXSddNdO2CdDWO2ax2wA1jtmsdsANY7ZrHbADWO2ax2wA1jtmsdsANY7ZrHbADWO2ax2wA1jtmsdsANY7ZrHbADWO2ax2wA1jtmsdsANY7ZrHbADWO2ax2wA1jtmsdsHlicPaxNuKL9G/TE66a9kw2HtYa3NFijcpmddNeyxc4xleCwsXLUUTVNcU+q5+xJk+MrxuFm5diiKormn1PN2IBnhrHbNY7YAax2zWO2AGsds1gAAAAHGPHY9kfJfgmn5666q4NPY42V+CcJ8zS5V47Hsj5L8E0/PXXVXBp7HGyvwThPmaQWQAAAAAAAAAAAAAAAAAAAAAAAAAAAAAAAAAAAAAAAAAAAAAAAAAAAAAAAHLnHk+wtjvCYvyWm1eLP7B2y/g73z9xqrjyfYWx3hMX5LTavFn9g7Zfwd75+4DZwAAAAAAAAAMW/l+Fv3Zu3bUVVz0zrLKQWZ5tiMLj67Num3NEafXROvPHfToAAAAAAAAAAAAAAAAAAAAAAAAAAAAAAAAMWxl+FsXYu2rUU1x0TrLKQWWZtiMVj6LNym3FE6/WxOvNHfToAAAAAAAAAAAAAAAAAAAAAAAAAAAAAADyxOHtYm3FF+jfpiddNey9WDnOLuYLCRdtRTNU1xT6qObokGThsPaw1uaLFG5TM66a9l6sHJsXcxuEm7dimKormn1Mc3RDOAAAAAAAAAAAAAAAAAAAAAAAAAAAAAAAY+JwOHxVcV37UV1RGkTrMczIQ+dZnfwWJot2abc0zRveqiZ7M90EvRTFFFNFMaU0xpEdx+vPDVzdw1q5VpvVURVOndh6AAAAAAAAAAAAAAAAAAAAAAAAAAAAABrHbNY7YDF634Xqjl+Sjld7e3tZ6WVrHbQXXe/116m3bXJ8rua6Trprp2wToax2zWO2AGsds1jtgBrHbNY7YAax2zWO2AGsds1jtgBrHbNY7YAax2zWO2AGsds1jtgBrHbNY7YAax2zWO2AGsds1jtgBrHbNY7YAax2zWO2AGsds1jtgBrHbNY7YAax2zWO2D4v2qL9qq3dp3qKumHnhcJYwsVdT24o3unnmdXxmWIqw2Cu3re7NdOmmvR0wxckzC7jovTeiiNzTTdjTp1BKBrHbNY7YAax2zWO2AGsds1jtgBrHbNY7YAax2zWO2AGsds1jtgBrHbNY7YAax2zWO2AGsds1jtgBrHbNY7YAax2zWO2AGsds1jtgBrHbNY7YAax2zWO2AGsds1jtgBrHbNY7YPDFYSxiop6otxXu9HPMaPSxaosWqbdqndop6IR2d5hdwMWZsxRO/rrvRr0aMrLcRVicFavXN2K6tddOjpkGUGsds1jtgBrHbNY7YAax2zWO2AGsds1jtgBrHbNY7YAax2zWO2AGsds1jtgBrHbNY7YAax2zWO2AGsds1jtgBrHbNY7YAax2zWO2AGsds1jtgBrHbNY7YAax2zWO2AGsds1jtgxb+X4W/dm7dtRVXPTOsspBZnm9/C4+uzbptTRGnPMTrzx307rHbADWO2ax2wA1jtmsdsANY7YAAAADg3iw+z7lP4X8zcd5ODeLD7PuU/hfzNx3kAAAAAAAAAAAAAAAAAAAAAAAAAAAAAAAAAw84zPBZLleKzLNMTbwuBw1ubl69cnSKaY/+ujssxydxz9t7tWOy/Y3BXZpsUURjMdFM/X1TM8nRPeiJq0/tUz2AQXCPxidp9qM1qyrYG3fy7A118naqs29/GYmexp07uvYinn7vYROF4EOFnayiMXnE3bc3PVRVm2YTVXPfjWqqO9MRLfHFm4LsJshsphc9zHD017RZnai7VXXETOGtVRrTbp7UzExNXdnTsN2ArHBhkWL2Y4P8iyXMarVWMwWGps3ZtVTVRNUdqZiOb4lnGLm2Noy3KsZjr3+zwtmu9V3qaZmfIDmDjMcNuZZfnOI2S2OxdWEnDxu4/HWZ0ub8xryVFX9HTszHPrzc2k60PZbi77d7W4CjN8wv4TLoxMcpT1xu1zfuRPRVNMU1TGv9qYnuK7wIZZO2/DflE5vEX4vYu5mGK3o1iuaYquzr24mqIie+/oODgHa7g/2/wCBnF2M2oxVeHsVVxRRmGWX6pt73TFNfNExr2qo0nn6XUHF14VquEbIL+HzaLdG0GXRTGI3I3ab9E/W3Yjsc8TExHNE6dETERsPbfILG1GyOb5JiqKareNw1dqN7+jVMepq78VaTHdhxBxXc4u5Lw0ZPa3potY6m7gr1PbiqiZpjx6aAd9OUeMvw3ZlhM7xOyWx2MrwdOG/0eOxtmdLlVzs26Kv6MU9EzHPrrHNpOvUOe5hRlOSZhmNyNbeDw9zEVR3KKZqnyOCeAPKvRlw25RObf8AiKZxFzMcTNfPv1URNzn7ete7r3wT+zHFz272pwNOa5jfweWziY5SKcwu1zfr16JqiKZ01/tTE9xCbW7Cbf8AAvjsPmlGKuYazXXFFGYZbfqm1NXTuV6xE8/aqjSefp53f6v8IGz9narYrOslxFuK6cZha7dGsa7tzTWiqO7FUUz8QKLxeOFSeEjZy9azOLdvP8v3acTTRGlN6mfrbtMdjXSYmI6J7UTENtOCuKpnNzKeGbK7MVzTZzG1dwd2O3E0TXT+lRS7k2kzKnJtnc0zSuImnBYW7iZiezFFE1fsBy9xlOG7M7Oe4rZLY7GV4O1hZ5LHY2xVpdrudm3RVHPTFPRMxzzOsdEc9P2a4uG3e0uBpzTMb+Cy2rERykUZhdrm/Vr0TVFNM6fHOvcQPF3yeNreGvKas0/8RTbu3MxvzXz79VETVEz9/NOr+gAP5/7V7EcIHArmGHzKnFXMLarr3beYZbfqm1XV07lUTEdiOiqnSefp53VXF74Uo4Sdmb0ZhTbtZ9l800YuiiNKblM67t2mOxE6TEx2JjtTC48JWz9nanYLPcnxFuK+qcJXFvWNd25Ea0Vd+Kopn4nGnFNzm5lfDJl+GiuYs5lYvYW5GvNOlE3Kf0rcR8YO8HJHGR4bs06/4vZPY3GXMHhsJVNnGYzD1aXbt3+lboqjnpppnmmY55mJ7HT1FtZmkZHstnGbTET1Dg72K0ns7lE1fscMcWzJadqeGjK68yjqijDTczG9v8+/XRGtMz//AHJpkE3s5xbdutosDTmWY38Dlld+OUi3j7tc3517NUU0zp8c69uFf2o2N4QOBPM8PmFOLuYS3cr3bePy69NVm5VHPuVRMR2I+tqp0nn6dJf0BVXhU2fs7UcHef5TftxXN7CXKrWsfW3aY3qKviqiAVfi/wDChTwk7L3KsbTbs55gJpt4y3RzU1xMTu3KY7EVaTzdiYnsaNpOFOKNnNzLOGHCYOK5izmeGvYauOxM008pTPf1t6fG7rAAAAAcG/8AFj/1X/3LvJwb/wAWP/Vf/cg7yAAAAAAAAAAVLIfXi3995JWbHYuzgMDiMZiq4t4fD26rtyueimmmNZn5Ic85bwrX8tz/AAeMx9qzTld3E27NdPRNqi5VFG/r2d3e1nt6SDo0AAAAAAAAAAAAAAAAAAAAAAAAAAAAAAAETtP63U+EjySbMet1XhJ8kG0/rdT4SPJJsx63VeEnyQCWAAAAAAAAAAAAAAAAAAAAAAAAAAAAAAABWdqfs214P9srBgfsLD+Dp8iv7U/Ztrwf7ZWDA/YWH8HT5AewAAAAAAAAAAAAAAAAAAAAAAAAAAAAAAAKl/WH8I/eW1Uv6w/hH7y2gAAAAAAAAAAAAAAAAAAAAAAAAAA8cXiKcLYqu19EdEdue0rWJx+IxNU611U0z0UUzpCS2krmLdijsTMzPxaec2ds0zbuXpiJr3t2J7XN/MERGFxExrFi7P3knUmI9ou+JK4AKf1JiPaLviS+bmExE0TE2LsR/clcnxe/2dQKdZwd+nXSzdn7yXp1JiPaLviStWG/pPYFP6kxHtF3xJOpMR7Rd8SVwAU/qTEe0XfEk6kxHtF3xJXABT+pMR7Rd8STqTEe0XfElcAFP6kxHtF3xJOpMR7Rd8SVwAU/qTEe0XfEk6kxHtF3xJXABT+pMR7Rd8STqTEe0XfElcAFP6kxHtF3xJOpMR7Rd8SVwAU/qTEe0XfEk6kxHtF3xJXABT+pMR7Rd8STqTEe0XfElcAFP6kxHtF3xJOpMR7Rd8SVwAU/qTEe0XfEk6kxHtF3xJXABT+pMR7Rd8STqTEe0XfElcAFP6kxHtF3xJOpMR7Rd8SVwAU/qTEe0XfEk6kxHtF3xJXABT+pMR7Rd8STqTEe0XfElcAFP6kxHtF3xJed7B36tNbN2PvJXR44n+iCp28JiIoiIsXZj+5L66kxHtF3xJW2z/s6X2Cn9SYj2i74knUmI9ou+JK4AKf1JiPaLviSdSYj2i74krgAp/UmI9ou+JJ1JiPaLviSuACn9SYj2i74knUmI9ou+JK4AKf1JiPaLviSdSYj2i74krgAp/UmI9ou+JJ1JiPaLviSuACn9SYj2i74knUmI9ou+JK4AKf1JiPaLviSdSYj2i74krgAp/UmI9ou+JJ1JiPaLviSuACn9SYj2i74knUmI9ou+JK4AKf1JiPaLviSdSYj2i74krgAp/UmI9ou+JJ1JiPaLviSuACn9SYj2i74knUmI9ou+JK4AKf1JiPaLviSdSYj2i74krgAp/UmI9ou+JJ1JiPaLviSuACn9SYj2i74kvG5gr81zM2bsT/cldmNe/2sgrHUmI9ou+JJ1JiPaLviSuACn9SYj2i74knUmI9ou+JK4AKf1JiPaLviSdSYj2i74krgAp/UmI9ou+JJ1JiPaLviSuACn9SYj2i74knUmI9ou+JK4AKf1JiPaLviSdSYj2i74krgAp/UmI9ou+JJ1JiPaLviSuACn9SYj2i74knUmI9ou+JK4AKf1JiPaLviSdSYj2i74krgAp/UmI9ou+JJ1JiPaLviSuACn9SYj2i74knUmI9ou+JK4AKf1JiPaLviSdSYj2i74krgAp/UmI9ou+JJ1JiPaLviSuACn9SYj2i74knUmI9ou+JK4AKf1JiPaLviSdSYj2i74krgAp/UmI9ou+JJ1JiPaLviSuACnVYTEbs/6C70faS87WCv01TpZuzzfaSulf1lXeeGH+vnvAq/UmI9ou+JJ1JiPaLviSuACn9SYj2i74knUmI9ou+JK4AKf1JiPaLviSdSYj2i74krgAp9Nd/C1c03LVXa54TuUZjOJ/0V7TlYjWJ+2Z2Ks037FduuImJjm7k9tVsurmjH2Jj7eI+XmBbgAax4zHsHbUeDs/P22quI39hbY+Ewnkutq8Zj2DtqPB2fn7bVXEb+wtsfCYTyXQdRgAAAAAAAAAAAAAAAAAAAAAAAAAAAAAAAAAAAAAAAAAAAAAAAAAAAAAAArfCX7HG1XwTi/manKvEn9kfOvgmr5606q4S/Y42q+CcX8zU5V4k/sj518E1fPWgdnAAAAAAAAAAidp/W6nwkeSTZj1uq8JPkhWOGDaaNnslwluzuVY7F3Zi1TX0RTTHqqtOzprTH30IbgX27qz/HZpkWOpt047CWreLoro5uUt1zNM83bpmmPGgG1gAAAAAAAAAAAAAAAAAAAAAAAAAAAVL+sP4R+8tqpf1h/CP3ltAAAAAAAAAAAAAAAAAAAAAAAAAAARO0/rdT4SPJKWRO0/rdT4SPJIGzHrdV4SfJCWROzHrdV4SfJCWAAAAAAAAAAAAAAAAAAAAAAAAAAAVL+sP4R+8tqpf1h/CP3gW0AAAAAAAAAAAAAAAAAAAAAAAAAAAETtP63U+EjySbMet1XhJ8kG0/rdT4SPJJsx63VeEnyQCWAAAAAAAAABGZvmM4b/RWdOVmNZn7VBVV38VVzzcu1drnl9ZjXNePvzP28x8nMtOFs02LFFuiIiIjn7s9sFU6kxHtF3xJOpMR7Rd8SVwAU/qTEe0XfEk6kxHtF3xJXABT+pMR7Rd8STqTEe0XfElcAFP6kxHtF3xJOpMR7Rd8SVwAU/qTEe0XfEk6kxHtF3xJXABT+pMR7Rd8STqTEe0XfElcAFP6kxHtF3xJOpMR7Rd8SVwAU/qTEe0XfEk6kxHtF3xJXABSeor/ACmvI3ddejcl7dSYj2i74krP/wCf98yQU/qTEe0XfEk6kxHtF3xJXABT+pMR7Rd8STqTEe0XfElcAFP6kxHtF3xJOpMR7Rd8SVwAU/qTEe0XfEk6kxHtF3xJXABT+pMR7Rd8STqTEe0XfElcAFP6kxHtF3xJOpMR7Rd8SVwAU/qTEe0XfEk6kxHtF3xJXABT+pMR7Rd8STqTEe0XfElcAFP6kxHtF3xJOpMR7Rd8SVwAU/qTEe0XfEk6kxHtF3xJXABT+pMR7Rd8STqTEe0XfElcAFP6kxHtF3xJOpMR7Rd8SVwAU/qTEe0XfEk6kxHtF3xJXABT+pMR7Rd8SXxdwd+adJsXY5/tJXN54j6yO+CoWsHfinSLF2ef7SX31JiPaLviStmH+snvvQFP6kxHtF3xJOpMR7Rd8SVwAU/qTEe0XfEk6kxHtF3xJXABT+pMR7Rd8STqTEe0XfElcAFP6kxHtF3xJOpMR7Rd8SVwAU/qTEe0XfEk6kxHtF3xJXABT+pMR7Rd8STqTEe0XfElcAFP6kxHtF3xJOpMR7Rd8SVwAU/qTEe0XfEk6kxHtF3xJXABT+pMR7Rd8STqTEe0XfElcAFP6kxHtF3xJOpMR7Rd8SVwAU/qTEe0XfEk6kxHtF3xJXABT+pMR7Rd8STqTEe0XfElcAFP6kxHtF3xJOpMR7Rd8SVwAU/qTEe0XfEl49RX+U15G7rr0bkrsxv/AD/vgVjqTEe0XfEk6kxHtF3xJXABT+pMR7Rd8STqTEe0XfElcAFP6kxHtF3xJOpMR7Rd8SVwAU/qTEe0XfEk6kxHtF3xJXABT+pMR7Rd8STqTEe0XfElcAFP6kxHtF3xJOpMR7Rd8SVwAU/qTEe0XfEk6kxHtF3xJXABT+pMR7Rd8STqTEe0XfElcAFP6kxHtF3xJOpMR7Rd8SVwAU/qTEe0XfEk6kxHtF3xJXABT+pMR7Rd8STqTEe0XfElcAFP6kxHtF3xJOpMR7Rd8SVwAU/qTEe0XfEk6kxHtF3xJXABT+pMR7Rd8STqTEe0XfElcAFMu4O/NOk2Lsc/2klrB34p0ixdnn+0lb8R9ZHfMP8AWT3wVPqTEe0XfEk6kxHtF3xJXABT+pMR7Rd8STqTEe0XfElcAFP6kxHtF3xJOpcRH/kXfElcAFTw2NxGGrjdrq0ieeiroWbB4inFWKbtHNE9MT2JRm0dmnk7V6IiKt7dme3/APWhs3XM279HYiYmPj18wJkAHGPHY9kfJfgmn5666q4NPY42V+CcJ8zS5V47Hsj5L8E0/PXXVXBp7HGyvwThPmaQWQAAAAAAAAAAAAAAAAAAAAAAAAAAAAAAAAAAAAAAAAAAAAAAAAAAAAAAAHLnHk+wtjvCYvyWm1eLP7B2y/g73z9xqrjyfYWx3hMX5LTavFn9g7Zfwd75+4DZwAAAAAAAAAKln3rxc+98kLa0Nwh8IGIw+1mPsZTyFVnB18lXNca79dMRFUdPNETEx8UtvbE7Q4favZLKc9wlO5ax+Hpvbmuu5VMeqp17MxVrHxAmwAAAAAAAAAAAAAAAAAAAAAAAAAAAAAAAVLIfXi3995JW1Ush9d7f33klbQAAAAAAAAAAAAAAAAAAAAAAAAAAAAAAETtP63U+EjySlkTtP63U+EjySBsx63VeEnyQlkTsx63VeEnyQlgAAAAAAAAAAAAAAAAAAAAAAAAAAAAAAFZ2p+zbXg/2ysys7U/Ztrwf7ZBYMD9hYfwdPkezxwP2Fh/B0+R7AAAAAAAAAAAAAAAAAAAAAAAAAA8sVXNvC3q46aaJmPkBC5nmtybtVrDVbtFM6TVHTKNii/fmaopu3J7eky9MttU38dZt1xrTM6zHb051tiIiIiIiIjsQCn9SYj2i74knUmI9ou+JK4AKf1JiPaLviS8eor/Ka8jd116NyV2Y3/n/AHwKx1JiPaLviSdSYj2i74krgAp/UmI9ou+JJ1JiPaLviSuACn9SYj2i74knUmI9ou+JK4AKf1JiPaLviSdSYj2i74krgAp/UmI9ou+JJ1JiPaLviSuACn9SYj2i74knUmI9ou+JK4AKf1JiPaLviSdSYj2i74krgAp/UmI9ou+JJ1JiPaLviSuACn9SYj2i74knUmI9ou+JK4AKf1JiPaLviSdSYj2i74krgAp/UmI9ou+JJ1JiPaLviSuACn9SYj2i74knUmI9ou+JK4AKf1JiPaLviSdSYj2i74krgAp/UmI9ou+JJ1JiPaLviSuACn9SYj2i74knUmI9ou+JK4AKf1JiPaLviSdSYj2i74krgAptzCYiaJibF2I/uS+bODv066Wbs/eSuN7/AGdT4w39IFV6kxHtF3xJOpMR7Rd8SVwAU/qTEe0XfEk6kxHtF3xJXABT+pMR7Rd8STqTEe0XfElcAFP6kxHtF3xJOpMR7Rd8SVwAU/qTEe0XfEk6kxHtF3xJXABT+pMR7Rd8STqTEe0XfElcAFP6kxHtF3xJOpMR7Rd8SVwAU/qTEe0XfEk6kxHtF3xJXABT+pMR7Rd8STqTEe0XfElcAFP6kxHtF3xJOpMR7Rd8SVwAU/qTEe0XfEk6kxHtF3xJXABT+pMR7Rd8STqTEe0XfElcAFP6kxHtF3xJOpMR7Rd8SVwAU/qTEe0XfEk6kxHtF3xJXABT+pMR7Rd8STqTEe0XfElcAFP6kxHtF3xJOpMR7Rd8SVwAUu9g79Wmtm7H3kvq3hMRFERFi7Mf3JWzE/0X3Z/2dIKl1JiPaLviSdSYj2i74krgAp/UmI9ou+JJ1JiPaLviSuACn9SYj2i74knUmI9ou+JK4AKf1JiPaLviSdSYj2i74krgAp/UmI9ou+JJ1JiPaLviSuACn9SYj2i74knUmI9ou+JK4AKf1JiPaLviSdSYj2i74krgAp/UmI9ou+JJ1JiPaLviSuACn9SYj2i74knUmI9ou+JK4AKf1JiPaLviSdSYj2i74krgAp/UmI9ou+JJ1JiPaLviSuACn9SYj2i74knUmI9ou+JK4AKf1JiPaLviSdSYj2i74krgAp/UmI9ou+JJ1JiPaLviSuACn9SYj2i74knUmI9ou+JK4AKf1JiPaLviSdSYj2i74krgApNzBX5rmZs3Yn+5L26kxHtF3xJWe9/tZZIKf1JiPaLviSdSYj2i74krgAp/UmI9ou+JJ1JiPaLviSuACn9SYj2i74kvybN+16qq3do07M0zC4gK3gM1u2bkU36puWp5p155hZKZiqImJ1ieeJVjO7NNnHTFEREVUxVpH/13E5lFc15dZmemImPknQGWADg3iw+z7lP4X8zcd5ODeLD7PuU/hfzNx3kAAAAAAAAAAAAAAAAAAAAAAAAAAAAAAAAA/ndwv5tZzThw2hxmZb9zB281mxdimNZm1aqi3pH3tD+iL+beZZZVtBwvYrKpu8lVmOe14XlJjXcm5iJp1+LUGz8y4WOFPhNzW/hthcLjcFl9udKcPllvnt09jlL2nNPx0x3EFnWZ8NmwW5mGdZhtPhbO9EcticROKsRPYidZqojXtS7b2T2cyvZPIcLk+RYWjDYLD06RTTHPVPZqqns1T0zLPzDBYbMsDiMFj7FvEYTEUTbu2rlO9TXTMaTEwDSHF84co27v9YdpLdnD7QU0TXZu2vU28XTEc+kdiuI59I5pjWY000bP4VK5t8GG19dM6VU5PjJj4rFbhDbPL8RwXcMOMsZXcrivJ8fRfwtVU882+a5bie36mqInt87ufhLxFGN4INqsTZ1m3fyLF3KNe1Vh6pjyg5I4oFMTwx2Zn+jgb8x8kO53DPE/9mK1/gL/AO67mAfzv4Mp5Hh4yGKOaIzyimO9yuj+iD+d/BvG9w9ZFp93aJ/+cDuPherm3wVbY1U809aMXHy2qoclcTqmJ4X5mf6OXX5j5aIdZ8MMa8FG2PwRivmqnJvE59l6v4Nv/wCagHcIAP538D08jw5bORRzRGbU0x3t6Ydu8M9c2+CXbCaZ0mcrxFPy25j9riLgije4dNndPuvTP6cu3OGuNeCPa/T7mX/8kg5W4mlMTwtYmZ/o5XemP/UtQ7dcR8TL2WcV8FXvnLTtwB/O/gKnkuGzZeKOaIx+78Wkw/og/nfwHRvcNuzGn3RifKDtjhxrm3wQ7XTTOkzl12n5adP2uYOJbTE8K2YTPTTk96Y/9azDp3h0jXgf2u+D7nkcx8Sz2Vcy+B7vz1kHaz8rpiuiqmrniY0l+gP54cXiuaOGnZSaenqqY+WiqH9D387+L1Ezw0bKRHuqZ/Qqf0QAABrThM4Z9muDrPrGU59YzO5ir2GpxVM4WzRXTuTVXTGszXHPrRPY7So/VS7Ce48//Frf8RbuEzgY2a4Rc+sZtn1/M7eKs4anC0xhb1FFO5FVdUaxNE8+tc9ntKj9S1sJ7sz/APGbf8MD6qXYT3Hn/wCLW/4jnLIs8wudcYzA55hKbtODxm0VGKt03KYiuKKr+9GsRMxrpPbdG/UtbCe7M/8Axm3/AA3OWRZHhcl4xmByPCVXasHg9oqMLbquVRNc0U392NZiIjXSO0DvDr/hPtb3ix5zr/hPtb3ix5zrBhPtr3jR5jrBhPtr3jR5gSdm5F6zRcp13a6YqjXusLF5vh8LiKrNym5NVOmu7EaeVm2bcWbNFunXdopimNe4wsXlGHxWIqvXKrkVVaa7sxp5AePX/Cfa3vFjzvq1nmFuXKKKabutUxTGtMdn43z1gwn217xo8z6tZHhbdyiumq7rTMVRrVHY+IEoias+wlNUxNN7WJ0+tjzpZE1ZDhKqpmar2szr9dHmA6/4T7W94sed74LNbGMvclapuRVpr6qI08rw6wYT7a940eZ74LKrGDvcraquTVpp6qY08gNc8ZTObuX8GWKy3B3KaMfnd2nLrO9OkaVa1XNe5uU1R99DjL0u849twX/qVfRbf43m2d2OEjJ8rwNVNUZLY5aumrnjlruk6THcoiifvpYW2ea4jLdjK8xw2GwkXoqo6bfRE1RHb76kzEd06Y7XiZr4dXTHB7tX1bsVk13M9+vMKcNRbxNVHPFV2mN2qeftzGvxrdgMdax1FdVmK4imdJ3o0c18VLav0WXM7yXN9yjE4emjF4eLPqd6iZ3a9ddeidzxnSmAwNrA0V02ZrmKp1nenVVB+4/G2sFRTXeiuYqnSN2NWF1/wn2t7xY87Nx+CtY2imi9NcRTOsbs6MLrBhPtr3jR5gOv+E+1veLHnSWGvU4ixRdt6xTVGsa9KN6wYT7a940eZJYazTh7FFq3rNNMaRr0gxMdmljB3uSuxcmrTX1MR53h1/wn2t7xY873x2V2MZe5W7NyKtNPUzHmeHWDCfbXvGjzARn2EmYjdvc/9mPOlkTGQ4SJid69zf2o8yWBF3c8wtq7Xbqpu71FU0zpTHY+N89f8J9re8WPO+ruR4W7druVVXd6uqap0qjs/E+esGE+2veNHmB64TN8PisRTZt03Irq101iNOjXts+9ci1aruVa7tFM1Tp3GBhMow+FxFN63VcmunXTWY06NO0z71uLtqu3Vru10zTOndBF9f8ACfa3vFjznX/Cfa3vFjznWDCfbXvGjzHWDCfbXvGjzAy8BmFnHTXyMVxuaa70adP/ANn3jsXbwdmLt2Kpp13fUxq+MBl9nAzXyM1zv6a7069H/wB33jsJbxlmLV2aop13vUzoDB6/4T7W94sec6/4T7W94sec6wYT7a940eY6wYT7a940eYEhg8TRi7FN61FUUzrHqo53hj8ys4K5TReiuZqjWN2NXvg8NRhLFNm1NU0xrPqp53hj8ts425TXemuJpjSN2dAY3X/Cfa3vFjznX/Cfa3vFjznWDCfbXvGjzHWDCfbXvGjzAlaaoqpiqOiY1R2IznDYe/XarpuzVROk6RGnlSNNMU0xTHREaI7EZNhsRfru11XYqrnWdJjTyA8+v+E+1veLHnemHznDX79Fqim7vVzpGsRp5Xn1gwn217xo8z0w+TYaxfou0VXd6idY1mNPICRqmKaZmeiI1RXX/Cfa3vFjzpWqIqpmJ6JjRFdYMJ9te8aPMB1/wn2t7xY87JwGZWMbcqosxXE0xrO9GjG6wYT7a940eZk4DLbGCuVV2Zrmao0nenUHvjMTRhLFV67FU006a7vSj+v+E+1veLHnfm1MTOWRTFVVMTcjXdnTto/I8psYrB1XLtd6aormPro7UdwEj1/wn2t7xY87OwOLt42zNy1FUUxO76qNGD1gwn217xo8zOwOEt4KzNu1NU0zO96qdQfGPzCzgeT5aK539dN2Nej/AO7E6/4T7W94sedl4/L7OO5Plprjc103Z06f/sxOsGE+2veNHmA6/wCE+1veLHnSdm5F2zRcp13a6YqjXtSjOsGE+2veNHmSdm3FqzRbp13aKYpjXtQDCxeb4fC4iqzcpuTVTpruxGnRr23j1/wn2t7xY872xeUYfFYiq9cquRVVpruzGnRp2nj1gwn217xo8wPq1nmFuXaLdNN3eqmKY1pjs/GlEXayPC27tFymq7vUzFUa1R2PiSgImrPsJFUxNN7WOb62POdf8J9re8WPOVZDhJqmZqvazz/XR5jrBhPtr3jR5ge+CzWxjL3JWqbkVaa+qiNPKy8Tepw9iu7XrNNMazp0sTBZVYwd7lbVVyatNPVTGnkZeJs04ixXar1imqNJ06QRvX/Cfa3vFjznX/Cfa3vFjznWDCfbXvGjzHWDCfbXvGjzAzMBjbWNoqqsxXEUzpO9Gj9x+NtYKimq9FcxVOkbsavzAYK1gqKqbM1zFU6zvTq/cfgrWNoppvTXEUzrG7OgMLr/AIT7W94sec6/4T7W94sec6wYT7a940eY6wYT7a940eYElhr1OIsUXbesU1RrGvSxMbmtjB3uSu03Jq019TEaeVl4azTh7FFq3rNNMaRr0sTG5VYxl7lbtVyKtNPUzGnkB4df8J9re8WPORn2EmYiKb3P/ZjznWDCfbXvGjzEZDhImJiq9zf2o8wJZF3c8wtq7Xbqpu71MzTOlMdj40oi7uR4W7druVVXd6qZqnSqOz8QPnr/AIT7W94sed64TN8PisRTZt03Irq103ojTo17by6wYT7a940eZ64TKMPhcRTet1XJrp103pjTo07QM+9ci1aruVa7tFM1Tp2oRfX/AAn2t7xY86UvW4u2q7dWu7XTNM6dqUX1gwn217xo8wHX/Cfa3vFjzsvAZhZx018jFcbmmu9GnT/9mJ1gwn217xo8zLwGX2cDNfIzXO/prvTr0f8A3B947F28FZi7diqaZnd9TGrB6/4T7W94sedH7WTXViLVrlK6aNyKtKatI11ll4XI8Lcwtmuqu9vVURM+qjtd4Hr1/wAJ9re8WPOkMHiaMXYpvWoqimdfrulH9YMJ9te8aPMkMHhqMJYps2pqmmNfrukHhj8ysYK5TReiuZqjWN2NWN1/wn2t7xY87Jx+W2MbcprvTXE0xpG7OjG6wYT7a940eYDr/hPtb3ix50rTMVUxVHRMaorrBhPtr3jR5krTEU0xTHREaAjsRnOGw9+u1XTd3qJ0nSI08rz6/wCE+1veLHnemIybDYi/Xdrqu71c6zpMaeR59YMJ9te8aPMD0w+c4bEX6LVFN3ernSNYjTypGqYppmqeiI1R2HybDYe/Rdoqu71E6xrMaeRI1RFVM0z0TGgIrr/hPtb3ix5zr/hPtb3ix5zrBhPtr3jR5jrBhPtr3jR5gZOAzKxjblVFmK4mmNZ3o0e+MxNGEsVXrsVTTGn1vS8MBltjBXKq7M1zNUaTvTq98ZhqMXYqs3ZqimdPrekEf1/wn2t7xY851/wn2t7xY851gwn217xo8x1gwn217xo8wM7A4u3jbM3bUVRTE7vqo0fGPzCzgZo5aK539dN2Nej/AO77wOEt4KzNq1NU0zO96qdXxj8vs46aOWmuNzXTdnTp/wDsDE6/4T7W94sec6/4T7W94sec6wYT7a940eY6wYT7a940eYEpZuRdtUXKdd2umKo17UsDF5vh8LiKrNym5NdOmukRp0a9tn2bcWrVFunXdopimNe1DAxeUYfFYiq9cquRXVprpMadGnaB5df8J9re8WPO+rWeYW7dot003d6qYpjWmOz8b56wYT7a940eZ9Wsjwtq7Rcpqu71MxVGtUdj4gSiJnPsJEzE03ub+zHnSyJnIcJMzM1Xuf8AtR5gOv8AhPtb3ix53vgs1sYy9yVqm5FWmvqojTyvDrBhPtr3jR5nvgsqsYO9ytqq5NWmnqpjTyAy8Tepw9iu7c1mmmNZ06Ub1/wn2t7xY86SxNmnEWK7VzWKao0nTpRvWDCfbXvGjzAdf8J9re8WPOzcBjbWNoqqsxXEUzpO9GjC6wYT7a940eZm4DBWsFRVTZmuYqnWd6dQfmPxtrBUU1XormKp0jdjVh9f8J9re8WPOhsZv4vOeQvXrs2uX0imKuaI10TPWDCfbXvGjzAdf8J9re8WPOksNepxFii7RrFNUaxr0o3rBhPtr3jR5klhrNOHsUWqNZppjSNekGJjc1sYO9yV2m5NWmvqYjTyvDr/AIT7W94sed743KrGMvcrdquRVpp6mY08jw6wYT7a940eYCnPsJNURFN7Web62POlkTTkOEiqJiq9rHP9dHmSwIu7nmFt3a7dVN3epmaZ0pjsfG+ev+E+1veLHnfV3I8Lcu13Kqru9VM1TpVHZ+J89YMJ9te8aPMD2wmb4fFYimzbpuRVVrpvRGnRr22beuRas13Ktd2imap07UMLCZRh8LiKb1uq5NVOum9MadGnaZt63F2zXbq13a6ZpnTtSCM6/wCE+1veLHnOv+E+1veLHnOsGE+2veNHmOsGE+2veNHmBl4DMLOO5TkYrjc013o06f8A7PvHYu3grMXLsVTTM7vqY1fGAy+zgeU5Ga539Nd6dej/AO77x2Et42zFu7NUUxO96mdAYPX/AAn2t7xY851/wn2t7xY851gwn217xo8x1gwn217xo8wJDB4mjF2Kb1qKopq103ul4Y/MrGCuU0Xormao1jdjV74PDUYSxTZtTVNNOum90vDH5bYxtymu9NcTTGkbs6Axuv8AhPtb3ix5zr/hPtb3ix5zrBhPtr3jR5jrBhPtr3jR5gStMxVTEx0TGqOxGc4axfrtV03d6idJ0iNPKkaYimmIjoiNEdiMmw1+/Xdrqu71c6zpMaeQHn1/wn2t7xY870w+c4bEX6LVFN2Kq50jWI08rz6wYT7a940eZ6YfJsNh79F2iq7NVE6xrMaeQEjVVFNM1T0RGqK6/wCE+1veLHnStVMVUzTPRMaIrrBhPtr3jR5gRmcZlYxk2eSiuN3XXejt6JPZyqJwlyOzvzP5oRmcZbYwc2eSmud7XXentaJPZymIwlyezvzH5oBK11RTTrL45entS+66Yqp0l8chT25A5entS+6KorjWHxyFPbkqp5O1O7Mg+q64o01153zy9Pal52qeU13pmdO69OQp7cgcvT2pekTrET23nyFPbl6RGkRHaB8VXaaapiddX5y9Pal+1WqaqpmddX5yFPbkCL1MzEaS9HnFmmJidZegPPlqe1Jy9Pak5GntychT25B+0XKa50jV9VTu0zM9h80W6aJ1jV9VRvUzE9kHxy9Pak5entSchT25OQp7cg+qK4riZjUrriiI11KKIoiYjUroiuI11B88vT2pOXp7UnIU9uTkKe3IPumd6ImOy+a7lNM6Tq+qY3YiI7D5rt01TrOoPzl6e1Jy1Pak5CntycjT25B6POb1MTMaS9HnNmmZmdZA5entS/abtNVWka6vzkKe3L9ptU01axrqD7mdImZ7Dz5entS9JjWJiey8+Qp7cgcvT2pfVFcV66a8z55Cnty+qKIo1015wftdUURrL45entS+66YrjSXxyFPbkDl6e1L7pqiqnWOh8chT25fF3/R00xTMx0g9K7kUTpOr85entS/KaIuUUzVM6v3kKe3IHL09qXo8+Qp7cvQHnVdppmYnXmOXp7UlVqmqZmdec5CntyBTdpqmIjXnek80POm1TTMTGvM9J54B58vT2pOXp7UnIU9uTkKe3IPqi5Fc6Rq/a6opp1l+UW4onWNXlexOGpv28NdxFqi/cjWi3NcRVV3o6ZB98vT2pOXp7UnIU9uTkKe3IPuiqK41h+V1xRprrzv2imKI0h+V0RXprrzA+eXp7UnL09qTkKe3JyFPbkHpE6xE9t8VXaaapiddX3EaREdp8VWqaqpmddQfnL09qSL1MzEaTznIU9uSLNMTE6zzA9Hny1Pal6PPkae3IHL09qX7RcprnSNX5yFPbl+0W6aJ1jUH1VO7TMz2Hxy9Palo/he4bbuSbUYbZHYfARnO0Fd6ijERTE1025157VMR016dM9FPZ1nXTd9NmmaYmYqiZjonTmB+8vT2pfVFcVxMxq+Js0REzMzER2dWJYzXK6r3IWsxwdd6Z/2cX6Zq+TUGdXXFERrq+eXp7UvquiK4jXV88hT25A5entS+6Z3oiY7L45Cnty8rkzRXu01TpHdB7V3KaZ0nV+cvT2pftdumqdZ1fnIU9uQOWp7UvRqWvhs2Yo4R42LnBZ1116tjA8ryVrkeUmdNdeU3t373XuNtA85vUxMxpJy9PakmzTMzOsnIU9uQftN2mqrSNdX3M6RMz2HxTappq1jXV9zGsTE9kHny9Pak5entSchT25OQp7cg+qK4r1015n7XVFEay/KKIo101537XTFcaSD45entScvT2pOQp7cnIU9uQfdNUVU6x0Pmu5FE6Tq+qaYpp0jofNduK51nUH5y9Pak5entSchT25OQp7cg9HnVdpiZideZ6POq1TMzM684HL09qSm7TVMRGvOchT25KbVNMxMa8wPSeaHny9Pal6Tzw8+Qp7cgcvT2pfVFyK5mI1fPIU9uX1RbiiZmNQftdUUxrL45entS+66YqjSWLauYS7iLli1iLdd+39fbpriaqe/HTAPfl6e1L7oqiuNYfHIU9uX3RTFEaQD8rrijTXXnfPL09qX1XRFemuvM+eQp7cgcvT2pekTrET23jVZpimZ1nofmHmZqmJmZjQHpVdppqmJ11fnL09qX7VapqqmZ11fnIU9uQIvUzMRpPO9GidiOGa9PCVmexu3mXxk+N6sroy+7PNTVTNUzbt18+ms0zGlcc1Xya72B58tT2pOXp7UnI09uTkKe3IP2m5FesRr0KfYuU2b9u5Xru0VRVOnfXCm3FGsxr0KfYt03r9u3Xru11RTOnfBO9f8ACfa3vFjznX/Cfa3vFjznWDCfbXvGjzHWDCfbXvGjzA17xicbaxvAXtVXZiqIposxO9Gn/n22tOI39hbY+Ewnkutl8YnBWsFwF7VUWZqmKqLMzvTr/wCfba04jf2Ftj4TCeS6DqMAAAAAAAAAAAAAAAAAAAAAAAAAAAAAAAAAAAAAAAAAAAAAAAAAAAAAAAFb4S/Y42q+CcX8zU5V4k/sj518E1fPWnVXCX7HG1XwTi/manKvEn9kfOvgmr560Ds4AAAAAAAAGLmuPsZVleMzDGV7mFwlmu/dq7VFNM1TPyRIOK+OFtN144TbeUWa97D5Nh6bUxE83K3NK65+Tk479Kq8XLab0L8LmSX7le5hcbXOAv8APpG7d5qde5Fe5PxMPZXE+jDhFzTMM2sWr9zH1XcTXRcpiuKaqrkTza9rXTvMPhSwVnKNrKLeX2aMLRTZouUxZpijSd6rn5uzzRz9xTeN9k/V25Ofw32f0gFb4Nto6drdg8jzymYmvGYWiu7p0Rdj1NyPiriqPiWRVAAAAAAAAAAAAAAAAAAAAAAAAAAAFY6qxHX3k+Xu8ny+7u706aa9GizgAAAAAAAAAAAAAAAAAAAAAAAAAAAjNortyzgaarVdVFXKRGtM6T0SCTEZs7duXsDVVdrqrq5SY1qnWeiEmAAAAAAAAAAAAAAAAAAAAAAAAAAACsdVYjr7yfL3eT5fd3d6dNNejQFnAAAAAAAAAAAAAAAAAAAAAAAAAAAAEZtFduWcDTVarqoq5SI1pnSeiTZ27cvYGqq7XVXVykxrVOs9EAkwAAAAAAAAAU/G/Zl/wlXlXCOiFPxv2Zf8JV5VwjogAAAAAAAAAeF7F4axOl/EWbc9quuI8r6sYmxf/wBhetXP7lcT5FeWdt9h6gKAAAAAMfeq5bTWdN7tsgAAAAAAAAAAAAAAAAAAAAAAAAAAAHnfmYo5pmOcHoPOxMzRzzM870AB44XF4fF01VYW/avRRO7VNuuKtJ7U6dkHsAAAAAAAAAAAADCzvNcDkeU4vM82xNvC4HC25uXrtc81NMeWexEdMzzAzRpngc4Wsz4StuM7t4XJq8NsphbGmHxNVPquV3o0iurXTWqmZndjo055npbmAHjisXh8Jb5TF37Vijo3rtcUx8svnB47CY6masFirGIpjpm1ciuI+QGQAAAACF2z2jwmyWzGYZ7mVu/dwmCtxcuUYemKrkxrEc0TMR2e3AJoUTgq4UMl4TMPmN7IcLmOHpwNdFFyMbboomZriZjd3a6vtZ6dFz3quW01nTe7YMgAAAAAAAAAAAAAAAAAAAAAAfF67bsWqrt65Rbt0xrVXXOkRHdmSxet37VN2xcouWqo1proqiYmO5MA+wAAAB535mKOaZjnLEzNHPMzzg9AUrhi2gzzZbYHH5vsxgKcdmGGqormiqnepotRVE3KppiYmY3YmObnjXXsAuooXA/wmZVwlbPTjMDHU2YYfSnGYKqrWqzVPRMT2aZ0nSe5MdML6AACK2j+w7fhI8kvHZrpxH3v7XttH9h2/CR5JeOzXTiPvf2gmwAcY8dj2R8l+Cafnrrqrg09jjZX4JwnzNLlXjseyPkvwTT89ddVcGnscbK/BOE+ZpBZAAAAAAAAAAAAAAAAAAAAAAAAAAAAAAAAAAAAAAAAAAAAAAAAAAAAAAAAcuceT7C2O8Ji/JabV4s/sHbL+DvfP3GquPJ9hbHeExfktNq8Wf2Dtl/B3vn7gNnAAAAAAAAIzafOLGz+zmZ5xi/9hgcNcxFca9MU0zOkd2dNPjSbQ/HE2m60cGlnJ7Ne7iM5xMW5iJ0nkbeldc+NycffA4tzTHX8zzLF4/GV7+JxV6u/dq+2rqqmqZ+WZdhcS/abrhsTmez96vW9leJ5W1Ez/wCVd1nSO9XTXP30NJ8HuQ5fmGxsYnEYDC3r0U3PV12qaqpmKp7Mx2ofHFa2m9DvC7l1m7Xu4XNaKsvuazzb1Wk2/j36aY+OVImJnZO2O1axae0u9wFUAAAAAAAAAAAAAAAAAAAAAAAAAAAAAAAVjJcViLmaW6Ll+7VRO96mqqZjolZwAAAAAAAAAAAAAAAAAAAAAAAAAAAAAAARm0V25ZwNNVquqirlIjWmdJ6JBJiM2du3L2Bqqu11V1cpMa1TrPRCTAAAAAAAAAAAAAAAAAAAAAAAAAAAAAAABXto8Tfs4y3TavXKKZt66U1THZkFhHjg6pqwdiqqZmqbdMzM9nmewAAAAAAAAAAAAAAAAAAAAAAAADwx/wBg4jwdXke7wx/2DiPB1eQFdyb1zs/H5JWlVsm9c7Px+SVpAAABj71XLaazpvdsGQAAAAAAAAAAAAAAAAAAAAAAAAAAAAAAAAPm7MxbmY5pfGHmZ3tZme+D1AAAAAAAAAAHlisVh8Ja5XFX7Vi3rpv3K4pjXtay9YmJiJiYmJ54mAAAAAAAAAAAAAAa24a+FfLeDPJqKq6KcZnWKpnqTBRVpr/+JXPYoifjmeaOzMBskVXgsznONoNgcnzTaTBTgc1xNua71maNzT1U7tUUzOsRNO7Ok8/OtQAwsTm2XYW7yWJzDCWbvRuXL1NM/JMsyium5RFduqKqZjWJpnWJB+gADyxEzG7pMx3n3amZtxM88g+ga24U+GPZ/g1zTB4DPcHmuIvYqzN+icHat10xTFU08+9XTz6wDZIxMnzC1m2UYHMcNTXTYxlijEW6bkRFUU10xVETpMxrpPbZYAAAAAAAAAAAAAAAAAAAAAAA8buLw9m/bs3b9qi9d/2duquIqr70dl7AAAAADHu1VRcmImYjvsgAGleE/hfzHg64TMBgs6yiqdkMZh6YjGUU61xd1nfqpmJ0mKYmmJonn5tY6dJDdQx8vxuGzHA4fG4C/bxGExFuLtq7bq1prpmNYmJ7WjIAABXdovs6jwceWUpknrZa+Pyyi9ovs6jwceWUpknrZa+PyyDOABwbxYfZ9yn8L+ZuO8nBvFh9n3Kfwv5m47yAAAAAAAAAAAAAAAAAAAAAAAAAAAAAAAAAfzx4QLVzYvh6zS9eomIwOd9X0U6c825uxeo/RmH9DnOXGu4KcVtHh7W1mzuHqv5lhLXJYzDW6da71qOeK6Yjpqp1mJjpmNPtdJDojCYizi8LZxOGuU3bF6im5brpnWKqZjWJjvxL1cYcCPGFr2NyazkG1eDxOOyzDxu4bEYfSb1mn7SaapiKqY7HPEx0c8aaXXbrjT5XGUXrGxeW42vMblM00YnHUU0W7Mz/AEopiqqapjtTpHf6AaW4y+OtZnw3bR1YSYrpt3LWH9Tz610WqKKo78VRMfE7exOSXcRwbXcirjW9cymcFOv202dzyuQOLjwbZjt1tra2lzq3dqyTBYjqq9iL2s9V34q3ooiZ+u9Vz1T2ubpl3IDgDiyZpRk/DXkUYmeToxM3cHVvc2lVdFUUx8de7Hxu/wBwtxjuD3MNg9vbuf5Vbu0ZPj8R1XhsTaiYjDX5nemiZj62Yq1mnudHRLaGw/Gnyqcos2ds8tx1GZW6YprxGCoort3pj+lNM1UzTM9qNY73QDo/NcdZyzK8Zj8VVFOHwtmu/cqnsU00zVM/JDgfi6YK7nnDjkFc067l+5jLsx0U7tFVWvjaR8a7cN/GGjbDIb+z+ymCxWCy/E+pxWJxO7F27R9pTTTMxTE9mddZjm5ufW/cUXg2xeQZfi9rM7w9VjGZhaizg7NynSqixrFU1zHY3pinTuU69kG9dtcuqzjY3PsstxrXjcBfw9Mdua7dVMeVw9xW81t5Tw05NTiKtyjF03cJMzzaVVUTux8dUUx8bvpwjxheD/MuD3hAuZ5lNF21lGMxPVeDxVqNIw97Xem3r/RmKtZp7cadqdA7uYWd5jZyjJsfmWJmKbGDw9zEXJnsU0UzVP5oc67FcajJ68ps2tscsx1rMrdMU138FRTctXZj+lpNUTTM9rnjuqPw48YSNs8iu7P7LYLE4LLMRpGKxGJmmLt6mJ13IppmYppmYjWdZmejmjXUKfxZ8vuZvw3ZDXMTVTYru4u7V2t23VMT400x8buHb/La852F2iy21TNV3F5diLFER9tVbqiPzzDSnFH4NsXs5leL2ozzD1YfH5lbi1hbNynSu3h9YqmqY7G/MU83apiey6JBwVxU81t5Xwz5XReqiijHWb2E1n7aad6mPjqoiPjd6uDeHzYHM+DfhCqznKaLtnKcVierMBirUc1i7vb3J69iaZ6O3GnanTbuxvGoyW5lNm3tdlePs5lRTEXLuCopuWrsx/S0mqJp17XP3wdCbR5nayXZ/M80v1RTawWGuYiqZ7VFM1fscK8VzLa8y4a8jrimareEi9irk9qIt1RE+NVT8q0cOfGBnbbJLmz+zGDxOByq/MdU38TMRdvxE6xRFNMzFNOsRM88zPRzRrrtDilcG2L2YybF7S55h6sPmOaUU28PZuU6V2sPE72sx2JrnSdO1THbBuDhJy2vOOD3aXLrNM1XsTl2ItW4js1zbq3fz6OMuKZm1vLOGXA2r1UU04/DXsJEz0b0xFcR8c0RHfl3g4J4c9g804MOEOc2yim7Yyq/ierMtxdqOazXvb3J69iqmeiJ6YiJ7egd7Ira3NLeSbLZvml6qKbeDwl2/Mz/AGaJn9jQOx/GpyO7lVqjazK8fh8yopiLlzBUU3LVye3ETVE069rn77XnDpw/VbdZPXs/s1g8Rgcou1ROJu4iYi9fiJ1ijdpmYpp1iJnnmZ0jojWJCvcVTLK8x4asnu00zVbwVq/ibncjk6qInxq6Xe7QPFN4NsXspkOL2hzzD1YfNM1ppos2bkaV2cPHP6qOxNU6Tp2qae7DfwAAAADg3/ix/wCq/wDuXeTg3/ix/wCq/wDuQd5AAAAAAAAPPE37WGw92/iK4t2bVE1111dFNMRrMz8T0ap4zm03ob4Ic2i3XuYrMtMvtc/tmu//APLiv8wOItss6v7YbcZrm1WvKZljKq6KZ/o01VaUU/FTpHxN27d4GMVsTjMJTGszboijvxMTH54hpHYjCdUZzF2qNaLFM1/H0R5/ibxzzNMHicpuWbN+Krk7ulO7MdEx3Gt1eoitprE9Yjf83aej3CLZsVc1qzNb25Z6fwxtv+s/JrLgA2m9CvCxkOMuV7mFv3uo8RrOkbl31Os9yKppq+9f0Qfy/wBo8LOBzvEUUa00zVylEx2p5+bvdHxP6KcFO0sbXcHeQ51NcVXsThqYvz/+LT6i5+lTU2FLxesWjxclqtPbTZr4L96zMfJbAElgAAAAAAAAAAAAAAAAAAAAAAAAAAABE7T+t1PhI8kmzHrdV4SfJD1z7D3cTgqaLFG/VFcTprEc2kmQ4e7hsFVRfo3KprmdNYnm0gEiAAAAAAAAAAAAAAAAAAAAAAAAAAAAAAACs7U/Ztrwf7ZWDA/YWH8HT5ERn+BxOKxVuuxamumKNJnWI59ZTGEpqowtmiuNKqaKYmO7oD1AAAAAAAAAAAAAAAAAAAAAAAAAAAAAAABUv6w/hH7y2q51uxXXnl+SnkuW3t7WOjVYwAAAAAAAAAAAAAAAAAAAAAAAAAAQm0vTh/vv2PbZz7DueEnyQ8dpenD/AH37Hts59h3PCT5IBKgAPi9/sqn2+bsTNuYjpB54b+k9nlYpmne3o0eoBPNHOTzRztY7a7VVYiu5h8LcmnB0zNPqZ57s+Zk6XS31N+WqkzsuWP2pyrB1zRN+b1cdMWY3vz9H52Fb24y2qrSq1iqI7c00z5JanpjFYr1W9ydE9HYfvUV2nnovzr8cN9Xg+CsbWnqjzS3nlua4LMqdcHiKLkxzzT0VR8U87NaCw2OxOBxFFVdVVFVM603KZ0mPjba2P2g674ebWImnqu3GszH/AJlP20fta3XcMtp456TvVWLbrGA1SQAAAAAAAA4H4wOBqzPjE51gKK4t1YrFYWxFcxrFM1WbVOv53fDhXhj/APilxPwngP8AJZBb54pucUxrb2pwG/HR/wCGrj8+qJzrZThd4F7XXbLc4u4zJrM63KsNeqv2KKf/AMSzXHNH9qInTtw7RfN23RetV2r1FNy3XTNNVFUaxVE9MTHZgGreArhewXCXll2xiLVvBbQYSmKsRhaZ9TXT0cpb1593XSJjpiZjp1iZ2o4Qz23PAzxi9/LqqrWW4bF0XaaYmdJwl2Imqju6U1VU8/ZpiXd4A0HwwcYnAbI5rfyPZnBUZvm9iqbd+7cqmLFmv7Tm566o6JiJiI6NddYjXl3hj4baLM5jXstcowGm/vTkt+LUU9ve1107uoOvxofgS4wOF24zW1kW0OCtZbnV6J5C5ZqmbGImI1mmInnoq06ImZidOnXSJsnD3t1tTsPl2UX9kMos5ndxV25Rfpu4a7e3KYiJiYi3VTp0z0govCLw5bS7NcNNeyGBwOT3MtpxWEsxdvWbs3t27Rbqq54uRGutc6c3a6XRz+b22O1WfZ5wmVbR5vl1rDZ9N/D3ZwlNi5RTv26aIojcqmaueKaezz68zqfgR4VNu9stsq8s2q2dw2XZfGFrvRet4K/ZnfiaYiN6uuY6Jnm015gb6FW4Rtucm4P9nq82z67VFE1blmxbjW5fr013aY8szzQ5uvcYPhH2rxl6Nhtlaepbc9FjB3cZcp/vVR6mPFgHXTxxP9FyXlvGQ232aze3hNvtmrfJTpNducNcwmIintxFU6T3tI17cOn9m8+y/azZ7A51kd7l8Bi6N+irTSY59JpmOxMTExMduATFn/ZUvt82omLcRPS+gca8dr/f/IvgyPna37kPFdzTN8jy7MqNpcFaoxmGt4iKJw1UzTFdMVaTOvY1fnHa/wB/8i+DI+drdVcHn+4GzPwZhvmqQcxXuK3tVl1ub+S7UYGrFUeqpp0uWNZ7lUa6SwtgeGDbHgy2w9DPCRVisVl9u5Fq9GKnlL2Giei5Rc6a6NJidJmdY6NOz2U5H48OFwtGd7KYq3TTGNu4fEW7sx0zRTVRNGvx11g62tXKL1qi7arprt10xVTVTOsVRPRMT2n0pXAnfvYjgk2SuYmZm71ts06z0zEU6U/miFO4aeHbKuD3E1ZTl+HjNc/imJrs7+7aw8TGscpVHPr0Tux2OmY5tQ3MOPrfDTwz47D9dMFsxVVlsxvxXZye9XZmnt7+s83d1Xvgj4yGE2lzWxku2GCs5VmN+qLdnE2ap5C5XPNFNUVazRMzzRrMx3gdDOZeFPgM2v2o4YK9osszXC28vv3bNynEV3qqbuEiimmJimmI55iaZmNJ7PPp0umnOPCLw5bS7NcNNeyGBwOT3MtpxWEsxdvWbs3t27Rbqq54uRGutc6c3a6QdHA5Q2D40WPv5hjq9tcHldnL7GDru2qcvsXIvXr29RFNEb1yqOeJqnn06OkHV45KxvDhwtZ9RVmGy2xt2zk8+qt12stvYrWnu3PrZ+KITHBNxk8Xmm0eGyLbrAYXC14i7Fi3jcNTVbi3cmdIpu0VTOms82sTGnZjpmA6dc48OHDltLsHwizkGUYHJ72D5C1c38VZu1XNa9deem5TH5mxeHbbLaPYnZfA4/ZLK7OZ429jKbFy1dw9y9FNuaK6pq0t1RMc9MRr0c7ifhR2qz7a3bHrvtNl1rAZnyVujkLdi5ajdp+tndrmaufvg/pCOeeB7hc4QNrNvMFlG0uzWFwGWXqLtVy/bwGItTTNNEzT6quuaY1mIjobh4QttMo2D2avZ1nt2qmxRMUW7VuNbl65OulFEdudJ7kREzILKOQ7nGC4Sdq8bejYfZaicLbn63D4O7jLlMf26o9T+jD1yfjKbX7O5xRgeELZqiLfNylNOHrwuJoif6W7XOlXe0p17YOtxGbM57l202RYPOMlxFOJwGLo37VyObuTEx2JiYmJjsTCTAa34ftvvS/4P8TjcLXTGbYuepcDE8+lyYnWvTtUxrPa10jstkONONbmd/arhiyfZTCV604SmzhqaenS/fqpmZ8WbXyA2HxSdgKcDkNzbbOaJu5vms1dTV3eeq3Z1nWvWefernWde1EduW6NvtqsFsVsjmWf5lE1WMHb3ot0zpVdrmYimiO7NUxGvY6ewlspwGHyrK8Hl+Co5PC4SzRYtU/a0U0xTEfJENPcb3BYrF8Dt65haaqqMLjbN6/p7X6qnXxqqQaKyy3wicYfP8ZNWYdSZLh6om5RNdVGEw8Tru0xRH19emvPOs9uYjRcr/FIvRhZmxtjbrxOnNTXl000TPa3ouTMd/RMcS7abKY2XzLZuu9as5xGMqxdNqqYiq/bqoojWntzG5OsdiNHSwOJcp2x2+4BdsLWS7TXLuYZNOlU4au7N21cta6b9iurnpmOfm5o16Y7Ls7Jszwmc5Tg8zy67F7B4u1Tfs3I/pU1RrHla74c+CijhRwWVWozOjLL+AuV1RenD8tNVNcRE06b1OnPTE/EsvBbsne2H2Gy3Z6/mHXGcFykU4jkuT1pqrqqiN3Weje06ewC1sa9/tZaf4aOHrKtgMbXk+WYWM1z6mIm5b3921h9Y1jfqjnmrTSd2Ox0zDU08MHDTj7XXLCbK3OoKo34qs5NfqtbvbiqZmZju6g7CHOfBBxj6No88w+RbZYCxl2PxFcWbGKw81RaquTOkUV01TM0TM80TrMaz2HRgOG8R/8AF7H/AOcdP+eHcjhvEf8Axex/+cdP+eHcgA0jw0cPuWbB425k2S4ajNc9oj/SxNelnDT2q5jnqq/sxp3Zjoatq4auGezh5za7stMZZpyk11ZPfixFPb39ddO7qDsAaZ4EeHTLuETE9acxw1OWZ/FE10Wor3rWIiI1mbczzxMRzzTPY54mdJ03LXXTboqruVRTRTGtVVU6REduQfo5g2+4zGKrzyvKODfKLeY1RXNunF37ddzlqv8A8K1TMTMdqZnn7Su4nhy4Xtm4oxm0mzNNrAzMRM43K72HonXsRXrGk9/UHYI1twNcLWUcJuX3ow1qrA5vhaYqxOBuVb0xTPNv0Vc29TrzdETE9Mc8TOyQAV3b3bHJ9hdnb2c5/fm3hqJiiiiiNbl6ueiiiOzM6T3IiJmdIgFiHI+K4xHCBtVj71rYHZWmcPRPRbwt3GXojsTVNOlMfJ8bywnGM2/2XzS1h9utmrXJVc9Vu7hbmDvzT26Zq5p8X44B16IPYranK9stm8HneR3puYPE080VRpXbqjmqoqjsVRPN5NY0l47fbY5TsLs1iM6z27VRhrcxRRbojWu9XPRRRHZmdJ7kREzPNALEORL3GE4Rtq8dep2F2WpnC25+tsYO7jLtMdjfqj1MeLD7ynjJbY7OZxRguEHZqiLfNNdEYe5hMTTT9tFNc6Vd7SNe2DrgRWy20GW7U5Bg85yTERiMBiqN+3XEaTHYmJjsTExMTHbhKgA05w3cOOW8HN+MqwOGjM8/qoiubM17tvD0z0TcmOfWemKY59OeZjWNQ3GOP6OGfhqxuH654PZaqcvmN+KrOTX6rU09uKtZmY7uq8cEPGPw+0ucYfI9sMDZyzMMRXFqzirEzyFdyZ0iiqmqZmiZnmidZjXtA6InniefTuuZeCDgN2u2R4WqNoM2zTC3MBYqvTXetXqqrmM36aojepmObWZiqdZ6Y5tel005x4HeHLaXbXhQjZvNcDk9rAzTfnfw1m7Tc9REzHPVcmOxz8wOjhrnh12w2h2J2RwmY7JZZazLH3cdRh67N3D3L0U25t3Kpq3bdUT000xrrpztF/VAcLPvMwP5Lxf8QHXQ4+xvGM4UMBh6sRjtlMrw1inSKrl7LsVRTGvNGszd0bG4u3DBtLwlbQ5pg87y/LLGDwmFi7F3BWbtM781xEU1TVXVHPG9OnTzdwG+q/rKu88MP9fPeYe0+eZds3kOMzbOsVRhcBhqN65cq+SIiOzMzpERHPMy5dzXjF7X7Q5xdwfBxs1Ny1Tru72GrxWIqp+2mmidKe96rvg62HI+A4xm3Wy+a2cNwgbMU02K+eaasLcwd/d7M073NPe0jvw6h2S2jyzazZ/CZ1keIi/gcTTvUVaaTTMc001R2KonWJgGnuNlwf29oNjZ2my+1pm+S079dVMequYbXWqJ/u/Xx2o3u2nuLXwhV7d7B00Zjd5TOsqmnDYqqZ9Vdp0/0d2e7VETE92mqW1cXh7WMwt7DYmiLli9RVbuUVdFVMxpMT8UuLuL1i72wnGExuzV+5PIYi7iMrub0801UTNVurvzNGkf3wdrAAT0Sp+C+zLHhKfKuE9Eqfgvsyx4SnyguAANY8Zj2DtqPB2fn7bVXEb+wtsfCYTyXW1eMx7B21Hg7Pz9tqriN/YW2PhMJ5LoOowAAAAAAAAAAAAAAAAAAAAAAAAAAAAAAAAAAAAAAAAAAAAAAAAAAAAAAAVvhL9jjar4JxfzNTlXiT+yPnXwTV89adVcJfscbVfBOL+Zqcq8Sf2R86+CavnrQOzgAAAAAAflddNFFVddUU00xrMzOkRAP1pjjZbTdYeCfE4Kzc3cVnF6nB0xE8+59dcnvaU7s/31s2j23ptRVayuYpiOab9Uf5Y87j3jFbT3s+2usYS5fuXaMBZ0ma6tfV16VT+bcZl9Fkx4vW5Oim6M4EcPNzajE39PUWsNVHxzVTp5JZXDjhP9bYPGUx/5UWqp+OqY/azuCWLOV4XqjFVcn1RTVVrMTPZiIjm7ka/GzeEiLOcYW/GFq5TdsxVTMRMeqpmZ05/k+Nz99VEZd9+07O803AMl9BNJrO9qc++3j3iPjttDbXEr2m6s2WzjZy/Xrcy+/GJsxM/+Xc6YjuRVTM/fukX86OBHaW9sxwg4DEWb9yzRionCXKqKtNYq03f0opdvbObbU3optZpMaTzRiKY5vvo7HfhvsekyZcc5KddnB7ryPymqmumKqJiqmY1iYnWJh+sVUAAAAAAAAAAAAAAAAAAAAAAABUv6w/hH7y2q51uxXXnl+SnkuW3t7WOjVYwAAAAAAAAAAAAAAAAAAAAAAAAAAETtP63U+EjySlkdn2Hu4nBU0WKN+qK4nTWI5tJB5bMet1XhJ8kJZHZDh7uGwVVF+jcqmuZ01iebSEiAAAAAAAAAAAAAAAAAAAAAAAAAAAqX9Yfwj95bVc63Yrrzy/JTyXLb29rHRqCxgAAAAAAAAAAAAAAAAAAAAAAAAAAAidp/W6nwkeSTZj1uq8JPkh659h7uJwVNFijfqiuJ01iObSTIcPdw2Cqov0blU1zOmsTzaQCRAAAAAAAAABT8b9mX/CVeVcI6IU/G/Zl/wlXlXCOiAAAAAAeWLxFvC4W7fvTpbt0zVV3oViJmdoGHnecYbKMNyuImZrq5qLdP11U+butY5/tjjMZXXRN2q1bnos2Z0iO/PTKO2mzi/mWYV3JmeUuTpTTE/WU9iIYuFwlFmImqIqudvtd51Gj4djwVi+SN7ITO7x6pxVznos6R3YfsYzE2Ziqu1MadmnWNPjZw2HPHkim9nttcXh66aL1yrE2Y6bdyfVRHcqbLyvMMPmeEpxGEr3qJ5piemme1Mdto3FYSKo37Pqbkc/N2U1sZn9eXY6muuZ5OfU3qO3Hb78f/AF0tZruHUy0nJhjaUoluMflMxVTFVMxMTGsTHZfrmUwAGN/5/wB8yXhuVcrrpza6vcAAAAFQ4YvYn2x+CcV81U4g4GuC7FcJ+OzPDYPM7OAnA26LlVV21Ne/vTMaRpMdp2/wxexPtj8E4r5qpzpxH/X/AGq/wtj/AD1A+LnFZ2pwFM3sn2pwHVNPPTzXbHP/AHqddGDlHCdwj8De0lnJ9v7eJzPLKufcxNzla6reum/ZvdnT7WZmOxpTPO7La44wOx2H2x4Mc3s12qasdgbNeNwdzT1VNyimappj+9ETT8cT2IBddms8y/aXIsFnGT4inEYDF24uWrkdrsxMdiYnWJjsTEwknKvEm2pvV157stfuTVaoojMMNTM/Wc8UXIjuTM2507/bdMbSZ5l2zeSYvN86xNGFwGFo37tyrsdiIiOmZmdIiI55mQSQ5OzvjJ7VbQ5tcwPBzsxylEa7k3LFeKxFdP225ROlPe9V30fXw/8ACjsrirNW2GzVunDXJ03MXgLuEqr7lFc82vxSDsFDbbZrfyLYzPs3wlFuvE4DL8RirVN2Jmia7duqqIqiJidNYjXSYRPBft/lPCLs1Tm2T79uqirksRhrmm/Yuaa6T24npiezHanWI0Dwz8LW3+HzDa/Zqzs3ha8gmnEYLqycDiJq5CqiaZr34r3dYiZnXTTuAvPFz4Xc+4S80zrDZ7hMrw9GCs27lucHauUTM1VTE671dXa7jej+ePA1t1tRsPjszv7IZRZzO7irdFF+m7hrt7cpiZmJiLdVOnTPS7a4HtpM52s2DwWb7S4G3gMzvXLtNyxbs12opimuYp9TXM1RrERPSC6DSfDPw+5XsFjrmTZThYzbPaIjlaZr3bOHmY1iK5jnmro9THxzHQ1b6cnDZi7PXHDbK3IwExvxVayW/Va3e3vTMzp3dQdfDnfgd4xtvafPMPkO1+AsZbmOJri1YxOHmqLNdyZ0iiqmqZmiZnmidZiZnTmdEAAA/nDsNsbe2+4Rqtn8NjLeDu4iu/XF65RNURuRVV0R3m5PqTM299OB/Fa/pKfxZf8A4gsJ+GfN1u6gcX7RcDnCVwZ4G5nezWfXMVh8LHKXet1+5buUUx01Tbnmqpjsxz97Rtzi4cM13b63eyPaPk6doMNb5Wi9REU04q3GkTO70RXGsaxHNMTrERpLekxExMTGsS4S4LKKMr40lnDZPpThbecYzD2oo6OR/wBLTp3t0HdrzxH1kd98ZhjcNl2BxGNx1+3h8Jh6Ju3btyrSmimI1mZntaOXNs+MxmeZZxOV8HGRxiomqabd/EWq7t2/3aLVMxMdzXWe3EA6mw/1k996OPauHfhW2VuWr21ezFNGCrq6MZl17C73cpr5o178T3nQ3BJwn5LwlZRcxOWb+Gx+H0jFYG7MTXameiYn+lTPPpPyxALFtrlOJz3ZDOcpwOK6jxWNwl3D2r/P6iqqmYiebn05+xztM8Wzgi2m4PM+zfMNoMXhacPicPGHow2GuzXFdW/FXKVc0RGkRMR2fVT0dnc+22a38i2Mz7N8JRbrxOAy/EYq1TdiZomu3bqqiKoiYnTWI10mGpOLnwu59wl5pnWGz3CZXh6MFZt3Lc4O1comZqqmJ13q6u13Ab0GsOMLwgZrwb7F4LN8jw+Bv4m/mFGEqpxlFdVEUVW7lUzEU1UzrrRHZ7bV1rjN4u5shlVGDyaxme2eNm5ymGwtu5FixpXVFEbutVddU0xE7sT2ddY6AdQDjvNeHHhiyDdx2ebOUYLBVVRpGMym9Ztc/Y3pmJ/O3vwH8LGC4TspxE9T9Q5xgt3qnC729TMT0V0T2aZ0nm6Ynm7UyGwc6xVeBybH4u1FM3LGHuXaYq6JmmmZjXuczRXF44aNouEja7H5XnmCynD4fD4GrE01YO1coqmqLlFOkzVcqjTSqex2kRwz8LW3+R7W7QbP5Ps3hcVklu3FqjFVYHEV1TRXZpmqd+muKeaaqux2HP8AwPbZbR7E7Q4vH7JZXZzPG3sLNi5au4e5eim3NdNU1aW6omOemmNejnB/Rga/4EdrM/2y2NrzParLbWXZhGLrsxZt2LlmNyKaZid2uqZ6Znn105lW4beHfLuD3Fzk+V4WnM8/3YquW6q921homNY35jnmqY0ndjTm55mObUN0jkCOGbhqv4frnZ2Wr63zG/FVGTX5s7vb3tZnTu6r7wOcYvC7W5vh8j2qwVnK81xFUW8Pfs1TyF6ueiiYq1miqeiOeYmebWJ01DoIABydxmdqcfttwg5XwabN1zVbov26cTuzzXMRV0RVp/RopnWe7M6/Ww6jz/M7OS5FmOaYn/YYLDXMTc59PU0UzVPkcjcUjAXdp+FjPdqcz/02Iwtqu/Nc9i/fqmNfF5X5QdU7C7K5dsXstgcjyi3FOHw1ERVXppVdr/pXKu7M8/5uiIam4y/DDidg7OHyLZyaKc+xlrlq8RVTFUYW1MzETETzTVMxOmvREa6c8N7uF+NphcRg+GrEYrFW5qw+Iw2Hu2Yq6KqKaYpmPGpq+UE9slxftr+EHB2doNsdoa8DVjKYu2+qqa8ViKqZ54mqJqiKYmNNI117kMraLizbUbM4erNdjNo+r8bh436bdu3VhL86di3VFdUTPxw6n2Q2jyvavZ/CZvkWJt38FfoiY3ZjW3OnPRVHYqjomEyDmvi28NeY59m1OyG2lybmZTFUYPGXI3a7k0xrNq5H22kTMT0zpMTz9PSjQmM4vldXCx6NMBtHRhI6505lGDjBa88VxXVTv8pH1068+nZ6G8szx+FyvL8Tjswv28Pg8Nbqu3rtydKaKYjWZkGSOV9quMznGaZxVlvBts91VrM0272Is13rt7Ts02qJjT45nuxCFxPDrwt7MVW8TtRs1RawdVUR/wCNyy9h4q7lNesc/wAveB2E11xh/YW2r/wsfOUvXge4UMq4TMlu4nA26sJmGFmmnF4K5VvTbmeiqmr+lTOk6TpHROsQ8uMP7C21f+Fj5ykGpuI7607W+Hw3+W46V/8AP++c1cR31p2t8Phv8tx0Zm2OwuT4HE5lmd+3hsDhqZu3r1ydKaKY6ZBJDlTafjK5/nWdV5bwZ7PTiKdZii5esV4i/diP6VNqifUx3974kdZ4wnCNspj7FG3Oy9EYa5P1l/B3cHdqjs7lU80+LIOvBXdgdscp262aw+dZFemvD3J3K7dcaV2bkdNFcdiY1juTExMc0vDhI25yjg/2buZxnlyrc3uTs2LfPcv3JjWKaY+KZmZ5oiAWkchTw/8ACbtXir1WxWy1E4S3Vpu4bBXcZXR3K645tfvYZORcZbanIc5pwHCJs5TTbiY5SLdivDYm3E/0tyudKu96nvg60GBkGcYDaDJsHmuUYijE4DF24uWrtPRVH7JidYmJ54mJhngA05w08OuU8HmJnKsFhuuuf7sVVWIr3LeHiY1jlKuedZjn3Y59OmY1jUNxjkCnhm4asysxmOXbK1zl9Ub1NWHya/ctTT24qmZ1ju6rbwT8ZPr1ntjI9uMvsZdir9yLNvGYfeptRcmdIpuUVTM06zza6zGvTERzg6SBpnhu4dMu4O8T1oy7C05nn80RXXamvdtYeJjWJrmOeZmOfdjsc8zHNqG5hx/TwzcNWKw/XPDbLVzl8xvxVbya/Va3e3vazOnd1Xvge4xuG2pzjD5HtbgbOWZniKot2MRYqnkLtc80UTFUzNEzPNHPMTPa7IdCgADyxeIs4PC3sTirtFnD2aJuXLlc6U0UxGszM9iIhy7thxmM2zDPKsq4NMipxkb00W8Rfs13rt/Ts0WqJiYjta6zp0xAOpxx9f4eOFjZe5av7V7M0W8HXVppjMtvYbe7lNesRr8U950JwRcJ+T8JeTXMVltNeFx+G0jFYK7VE1WpnomJ/pUzpOk83RzxAMHjB7D5vt/sDGU5BirVjF28VbxE27tc00X6aYqjcmYiezVFUa82tMd+PPi87C5xwf7CXMrz/FWr2Ku4uvEU2rNc10WKZppjdiZiOzTMzpzaz8b34fdusz4PNhaM6yWxg7+KnGW8PuYuiqqjdqiqZnSmqmdfUx2X3wC7cZlwg7Bxnec2MHYxXVVyxuYSiqmjdp3dOaqqqdeftg2KOc+Frhg4Q9luEHNcm2d2ZwmOyrDclyOIuYDEXaq961RXVrVRXFM6VVVRzR2FR+qA4WfeZgfyXi/4gOuhxpj+M5wh5dfizmGQZFhb0070W7+CxFFWnb0m70czqDgq2gzDarg9yXPM5w9nDY7HWZu3LdmiqiiI3qopmmKpmdJpiJ6Z6QWfEfWR3zD/AFk99rThp4Xcm4N8Has36Jx+dX6d+xgbde7O70b9dXPu069HNMzpzRzTMaNw3DZww5xZnMcj2XmvLNZmmrDZTevW9P7+s6/FMA7BJiJiYmNYlztwR8Y21tDndnIdtMBZyvMb1fI2sTZ3os1XNdIorpq1miZnm11mNebmdEg414Q8LiOAfhzwef5FbqpyDMtb04ajmpqtzMResdrmnSqnta0dp2FluNw+ZZdhcdgbtN7CYm1Tes3KeiuiqImmY78TDTPG82fpzbgnuZjTRE4jKMTbxFNUdO5VPJ1R3vVUz96/eKLtHXnXBTRgb9e9fyjE14WNZ1nk50ronveqmmP7oN2gAito/sO34SPJLx2a6cR97+17bR/YdvwkeSXjs104j739oJsAHGPHY9kfJfgmn5666q4NPY42V+CcJ8zS5V47Hsj5L8E0/PXXVXBp7HGyvwThPmaQWQAAAAAAAAAAAAAAAAAAAAAAAAAAAAAAAAAAAAAAAAAAAAAAAAAAAAAAAHLnHk+wtjvCYvyWm1eLP7B2y/g73z9xqrjyfYWx3hMX5LTavFn9g7Zfwd75+4DZwAAAAAAFUxTTM1TERHPMz2AHDPG52m698KleXWa97DZPYpw0RE83KVerrnv89NM/3HV22HCDg8jwGMxGGim9RhrVV25dqnSiIpjXm7fQ/nxisTitpdpr+Lxdc14vMMVVeu1f2q6pqqn88rmXFbDWLZI23Tx0tlvGOnWZnaPzbx4LsPOH2EwMVx6quK7k96apmPzaNGYuL2SbQTVha5tXsLfi7ZrjppmJiqmfI35kGZYHB5Naw9y9FuqiKo3d2eaNZ07DTvCBhNzFYfF0xzXKdyrvx0fmn8zUafUxbLEb/vQ7bjHBLYNDktyz/lTG07d46xO357S/ofsdnlnaXZXKc6w2kW8fhrd/dj+jNVMTNPxTrHxJhzFxUuEObOxl3IMdRylvLr8zbqpn1VFu5M1RzdmN7f8AldLYLF2Mbh6b2Fu03bVXZpn809pt7Yr1rF5jpLhnuAtgAAAAAAAAAAAAAAAAAAAAAAAAAAACpZD68W/vvJK2q5lGXYqxmVF27ammiN7WdY7UrGAAAAAAAAAAAAAAAAAAAAAAAAAAAAAAAidp/W6nwkeSUsjs+w93E4KmixRv1RXE6axHNpIPLZj1uq8JPkhLI7IcPdw2Cqov0blU1zOmsTzaQkQAAAAAAAAAAAAAAAAAAAAAAAAAAAAAAFZ2p+zbXg/2ysyCz/A4nFYq3XYtTXTFGkzrEc+sgl8D9hYfwdPkezywlNVGFs0VxpVTRTEx3dHqAAAAAAAAAAAAAAAAAAAAAAAAA8Mf9g4jwdXke7wx/wBg4jwdXkBXcm9c7Px+SVpVbJvXOz8fklaQAAGN/wCf98yXhuVcrrpza6g9weGPxdvA4O9ib86W7dO9Pd7isRMztAx84zbC5Th+Vxdekz9ZRTz1VT3Ia8zrbrGXaqqbFdOFo7FNuNa/jmf5IDaLN8RmWPrrqqmbtydIiJ5qKexEMTD4Ki3G9c9XX3eh0+k4Ziw1i2WN5QmzIubSY25XNU4jF1T25vSz8u2yzDDV06Yu7MR/Rverifl52HEREaRzQ8rti3dj1dMa9uOlmzjw2ja1OiPVs/Z3a3D5lVRZxUU2MTVzUzE+or709ie4s7n2JuYC7ETM1Wap+RtvYfO5zLBTh8RXvYmzGsVT/To7E9/sfI0fEeHRhj1uL91OJWcBpkgAAAAAAAHKHHl+ytjf7mL8tlWdiuLXmW1OymVZ5Z2iweHt4+xTfptV4eqqaInsTOvOs3Hl+ytjf7mL8tlvXgK9h/ZH4Pt+QHOmP4C+E/YezVmOyGfzi6rUb02sBiblm7VEdqifU1d7WdejSV24B+HzE55m9rZbbymizm9dXI4fG7nJ8rc6OTuU80U1680TEREzzaRPT0e4744+yVrJNq8p2pyunqerMoqoxE2/U6X7ekxc7kzTMdHZo16ZB2IKlwTbS17X8HGQZ3emJxGKw0RfmOibtEzRXPjU1IHhk4Xsl4M8LatYm3Vj85xFG/YwNqqKZ3ejfrq592nWJjomZmOaOaZgNljkG1w38MG0VM43ZzZWasv1ndqwmVXsRTp2pr1mJnvaJfYbjN5jh88oyvhGye1hKN+LdzE4a3XarsT27lqqZmY7emkxHYkHU7S3GQ4Vc84Mo2enIcLluI649Ucr1bbrr3eT5LTd3a6dPr51117DYPCLn+PyPYDNM72dsWsfjrFim7hrc0VXaLusx2KJiZjSdeaXEPDRwgbW7dRk8bYZLYyvqPlup+Swt6xym/ub2vKVVa6btPRppqDuLg2z3FbT7B5HnePt2beKx2Fov3KLMTFEVT9rEzM6d+ZWRx5wTcL3CFgsNsts9hNmcLcyOmuxhIxc4DETVNma4pmvfivd10mZ100dc5rmOEyjLcTmGZYi3hsFhrc3b165OlNFMRrMyDKHKu0/GYzvNs4qy3g22d6pjWYt3cRZrv3rsR/SptUTG78cz8SHxHDvwtbL3LWI2p2aot4SurTTG5bew0VdymvWI1+XvA6/vf7Kp8Yb+ko3BLwmZVwm7P3sXl1uvC4/DTTTi8Fcqiqq1M9ExP8ASpnSdJ0jonmherFM0729GgPVorjk+xHZ+E7P+S43q0VxyfYjs/Cdn/JcBoXgk4Ccdwj7LV53hc7w2Bt04mvD8lcsVVzrTFM66xP9pdJ4p+d2omvD7VYGLsdH/h66fzxLY3E29iO98J3v8ltvUHEWLzfhR4Bc/wALZzTG3MblV2f9Hbu3qr+ExFMdMUzVz0VRzdG7PRzTHT15sDtZgNttk8Bn2VTMYfFUeqt1T6q1XE6VUVd2Jie/zT2WveNnhcLiOBXM7uJppm9h8Rh7mHmemK5u00zp95VWrHEmv3q9g89s1zM2LeZb1vXsTNqje8kA6KFI4VeErJODfJaMbnFVd7FX9acLg7Uxyl+qOnp6KY1jWqejXszpDnenh74U9qb967sfsvTVg7dWmmEy+7i5p7lVcc2vxQDr8cpbKcZrOsrzmnLeEfIKbFMVRTcu4ezXZvWe7Varmd74t34+h1HlWYYTNstw2YZbiLeJwWJtxds3rc6010zGsTANNcZfgv2h4RbOR17O4rD6YGbsXcLiLk0U1b+7pXE6TGsbsxz9vm7LYnBVs7jtkuD3JMjzXF04zG4KzNFy7TMzTz1TMU0zPPMUxMUx3KYUHjIcKuecGUbPTkOFy3EdceqOV6tt117vJ8lpu7tdOn186669hsXg2z3FbT7B5HnePt2beKx2Fov3KLMTFEVT9rEzM6d+ZBZBzfwjcPOebJcM97ZecNk1OQ2MThaL2Jv2rs3aLVy3bruVaxciNY36tPU9iOaUXn3GC2w2kzHE2OC3ZTEYvA2Kt2cVVg7uJuVd3do5qIntTrPe6AdSDkDKOMntps9nlGD27yG1VaiY5a11NXhcTRTPZiKp0nvTEa9uHS+c7UcrwbY7afZeKMfV1urxuCpmiqqLtUUTVTTNMTFXTzTEaT2AUvjF8JWccGuR5RjMiw2X4i7i8RVZuRjLddcREU6827XTzrVwP7UY3bTg4ybaDNLWGtYzGU3JuUYamqm3G7drojSKpmeimOzLjThk4SNs9uMry/DbX5Fh8sw+GvVXLNdrB3rM11TTpMa3KpiebtLJwW8L3CFs9svk2R5HszhcXlFmqaLeJrwGIuVVU1XKqqp3qa4pnSapjmjsA7ZHhj8Zh8vwOIxmOvUWMLh7dV27drnSmiimNZmZ7URDlzarjL55m2d15Zwa5BGKo1mm3dv2K7969Ef0qbVExux39Z07EdAOqhx/d4e+FXZW/Zu7XbM26MJcq03cZl93CzV3Ka9YjX4p7zojgn4Scn4Ssirx2VRXYxViYoxWDuzE12Kp6OePrqZ0nSrs6T0TEwC8AAjto84wmz2Q4/N8yr5PB4KzVfuzHTpTGukduZ6Ijty5R4EMmxXDHws5rtvtXb5bL8Bcprt4er1VvlP/ACrUa9NNERrPbnTX66V84520deW7AZdklmvduZtitbkRP11q1pVMePVb+RceLNkFGQcDmSeo3b+YU1Y+9P203J9TPiRRHxA2jXVTRRVXXVFNNMazMzpEQ4y284Ttr+F7bf0LbAXcRhcpruVW7VFiubVV+iPrrt2vpijTn3ejTTmmXW+2OExGP2RzzB4LXqrEYG/as6fb1W6op/PMOLeKftHlezPChdoz27bwkY7B14O1evTu00XZroqimqZ6NdyY7+kdkF5wPFKxVzCxXmO2Fm1i6o1qos4CbtET/em5TM/JCo7S7L8InF/xmHzTKc4m/k1y5FPKWJqmxXV9pes1c0TOk6Tz9yqJdvK3wj7LW9tdic12fvXqcPGNtxTTeqt7/J1RVFVNW7rGukxHZgEbwQbf4ThG2NsZxh7cWMVRVNjF4eJ15K7ERMxHbpmJiYntT24ldmqeArgmv8FvXmivPYzSzmHJTFEYXkeTqo3+f6+rXWKu50JzhZ4Tcl4Ncnt4rNd/EYzEaxhcFZmN+9MdM6z9bTGsa1d3miZ5gXTE/wBF92f9lS5Dnh14VdrK68RslsrE4GiqYjqTL72KmO5VX0TPeiGZsxxl9oskzmjLeETZ+i3aiqKbtVmzXh8RZiezNuudKu96kHWbjvjuf76bPfB9XzlTrrK8wwua5bhcwy6/RiMHirdN6zdo6K6Ko1iY+JyLx3P99Nnvg+r5yoHUvB9/uFs18GYb5qlPoDg+/wBwtmvgzDfNUoDhb4Uck4NMqt38z3sVmGIiepcDaqiK7unTMz/Rpjt/JEgvw5AtcOnC3tJNeN2Y2WivLqZmI6kyy9iaY7lVfPrPe07yz8GvGWuYrPLeS8IeW2csvV18l1ZZpqt0W6+jS7bqmZp5/wClrzdmIjngOmAjnjWGj+Gzh8wGwWYV5JkuEozTPaIibsV1TTZw2saxFWnPVVppO7GnNPT2AbwHIE8MvDXOH65xstXGX6b+9GTX+R3e3va66d3VsTgX4w2D20zWxke0mDtZXnF+d3D3bVUzYv1faxrz0VT2ImZie3rpEhvsAAeOOxeHwGCv4vG3rdjC2KKrt27cnSmimI1mZnsREOYNr+M1mWPzirK+DbIYxutU0W8RibVd25e7tFmiYmI7WszPbiAdSjj3FcOXC/s1uYvaTZqmzgpqiJnG5VesUzr2Iq1jSflb84GeFbKuE3Kr1zC2asFmuF06qwVdW9NMT0V01c29TPPGukTE9MdEyGxh443FWMDg7+Lxl2izhrFFV27drnSmimmNZmZ7URDlza3jL5zmed15XwaZDGLp3ppt3r9mu9dv6f0qLVExpHf1nTpiOgHVI4+vcPPCtstdtXtrNmaLeErq00xmXXsLvdymvWI1+Ke86H4JOEzJ+EvJLmMyuK8NjMPMU4vBXZia7Mz0Tr/SpnSdKu5PNE8wL0AAKXwqcIuT8HGz8Zjm813b16qbeFwlqY379cdMRr0RHNrV2O7MxE860cPPCrtTdu39kdlqasFRVpphMvvYqae5VX0TPeiO8Dr4cobLcZrPcqzqMu4Rsgps0RVFN25h7Ndi/Z7tVuuZ3u9G78bqbK8fhc1y7DY/Lr9GIweJt03bN2idaa6JjWJgHN/DPwHbXbY8K1Wf5PmeEowF/kd25dvVU3MHuU0xO7ERz88TVGk9NU9HS6Yt0zTbppqqmqYiImqeme65y4WuHLaXY/hXq2YyzA5PdwEVYeOUxFm7Vd/0lNMzz03IjszpzN77Y5hi8p2RzvMcss04jH4PA38Rh7NVE1xcuUW6qqaZpiYmdZiI0idQS45F+qA4WfeZgfyXi/4j8njA8LFMTM7G4CIjnmZyvF/xAddjk/g34xe2e1W3mR5HiMqyPqfHYqi1dnD4e9ylNEz6qqNbsxGkazrMTEaOsKpimmaqpiIiNZmewDGvf7WWS5l4SuMjyGeXMo4PMut5riIr5Lqy7TVXRcr6NLVFMxNf97Xn7ETHOrN/h04XNm9zGbTbLxbwFU6TOMyu9h6Z17EV6xET39QdgKnwpbF4Pb7YvH5JjaaYuXKd/DXpjns3oidyuPj5p7cTMdlG8EPChlHCZk1zE5fTVhcww2kYrBXKt6q1M9ExP9KmdJ0nm6OeIX4HLPFK23xmWZzmHB1tDVVResV3asFRcnntXKJnlbP5pqjvVdt1M4o4wlq7wf8AGGwm0eXUzRy82M0ppp5oqqid25T99uTr/fdp4W/bxWGs4ixVFdm7RFyiqOzTMaxPyA9AAV3aL7Oo8HHllKZJ62Wvj8sovaL7Oo8HHllKZJ62Wvj8sgzgAcG8WH2fcp/C/mbjvJwbxYfZ9yn8L+ZuO8gAAAAAAAAAAAAAAAAAAAAAAAAAAAAAAAAAAa+2w4HNhdrMXcxma5FZpxtyda8Rha6rFdc9urdmIqnuzEyh8m4vfBzlmJpvzkteMrpnWmMXia7lMd+nWIn44ltkB5YTDWMHhrWGwdi1Yw9qmKLdq1RFFFER0RERzRD1AGPmGCwuY4K7g8ww1nFYS9Tu3LN6iK6K47U0zzS1ZmvF44OcwxFV6nJ72EqqnWacNirlNPxUzMxHxaNtgNc7KcCuwOzGLt4vL8hs3cXbnWi9i66r80z2JiKpmmJ7sRq2MADGzHAYTM8FeweY4Wxi8JejduWb9EV0Vx2pieaWSA1HmnF34OcfiKr1OT3sJVVOs04bFXKafkmZiPi0TGyfAvsFsvi7eLy3IbNzGW51ov4uuq/VTPYmIrmaYnuxES2IAAAxszy/B5rgb2CzPC2MXg70btyzftxXRXHdieaWq8z4u3BxjsRVepyi/hJqnWacPi7lNPyTMxHxaNugNebJcDOweyuLt4vLMhs14y3O9RfxVdV+qmexNMVzMUz3YiJbDABi5pl2CzbAXcFmmEsYzB3Y0uWb9uK6Ko7sTzMoBqLMuLrwcY3EVXaMoxGEmqdZpw+LuRT8kzOnxJzZHgc2E2UxdvF5VkNmrG251oxGKrqv10z26d+Zime7ERLYIAAAAAAA4N/4sf8Aqv8A7l3k4N/4sf8Aqv8A7kHeQACE2z2oyvY7ZzF53nt6q1gcNEb25TvVVVTOlNNMdmZmdPLpCbVbhM2MwW32x+MyHMLtdim9u1279EazauUzrTVp2e7HZiZ6OkGpp41mxms6ZRtDMeBs/wAV+fVWbGfcfaH/ANGz/Fcx8JvBrtBwd5p1NneG3sJcqmMPjrMTNm9HcnsVdumef4udVMvs4fEYiLeKxM4ameivc3o17vPGilpisbyuYsdst4pXvPnMR9Z2h2P9VZsZ9x9of/Rs/wAU+qs2M+4+0P8A6Nn+K5gp2KiqmKqcxiaZjWJizzT+k/fQR/8AlD/5P/7TE/H6f/d9J+zoI9EeLz/0f5q/1OnvqrNjPuPtD/6Nn+K0Xw/8LdPCbisst4DDYjCZbgorqi1eimKqq6tI1nSZ10iPzyqvoI//ACh/8n/9p+07ERvRv4+Zp7MRZ0n/ADK/tHTxE+19JI9EOLz/ANH+av8AUzdhMJyGU1X6o9Vfr1+9jmj8+q1XMNft0TXcs3aaY7NVExDFwtijDYe3YtRpbt0xTTHchfdpPWK7955YaS3/AOi18kvTcE/sjDptFWN9+k/HpvPzmWluEHCa0YbGUx0TNqqfzx+1sji/cOWX8HmzeMyXaDBY/F4arETiMNVhIoqmjeiIqpmKqqebWInm7MyruZ4K1mOCuYa9rFNfZjpiexKrzsRz82Yf/J//AGmfotbjx4uTJO2zk/Sf0Y1mq106jR05otEb9Yjae3jMd3T31Vmxn3H2h/8ARs/xT6qzYz7j7Q/+jZ/iuYfQR/8AlD/5P/7R6CP/AMof/J//AGmX+0NP/u+k/Zz3+EeL/wDD/NX+p099VZsZ9x9of/Rs/wAU+qs2M+4+0P8A6Nn+K5dvbG0WLVVy9mdNFumNZqqtaRH6SrYqizbv1U4e7Vetx0VzRu6/FrK9i1GPN+5O/wCUtdr+D6vh0ROqrFd+3tVmflEzLs61xqtiq7lNNeVbQW6ZnSapsWZiO7zXW88lzTB53lGDzPLL1N/BYu1Tes3IiY3qao1idJ5470uA+CLgez/hHxVN7D0Tgcjoq0vZjeond5umm3H9Orvc0dmYd67K5FhNmdnMuyXLYrjCYGzTZtzXOtUxHZme3M6zPfXmsSgAAAAAAAAAAAAAAAAAAAAAAAPm5cot063K6aI6Nap0Ldyi5Trbrprjo1pnVF7T+t1PhI8kmzHrdV4SfJAJYAAAAAAAAAAAAAAAAAAAAAAAAAAAAAAAHxcvWrc6XLlFE9OlVUQ+4mKoiYmJieeJhWdqfs214P8AbKwYH7Cw/g6fID2AAAAAAAAAAAAAAAAAAAAAAAAAAAAAAAB58vZ39zlbe/rpu70a6vRUv6w/hH7y2gAAAAAAAAAAAAAAAAAAAAAAAAAAhNpenD/ffse2zn2Hc8JPkh47S9OH++/Y9tnPsO54SfJAJUAAmdOkfF7/AGVQPuJieiYkeOG/pPYEHtnjKsHkF+aJ0ru6Wonv9P5tWmojqrH1b3PRb7DbHCNRVVklqqOim/TM+LVDVGXepv36Z6df2y6fg9Yrgm0d0Ld2eAz0XnftRetTRV8U9qXtshmFeBzKxc105K5EVf3Z5pjyvlg5ZTN3GXtyNd6rSPjnmSmsXx2rbsN/hTGlMR2hw66AAAAAAAAOFeGP/wCKXE/CeA/yWXdThXhj/wDilxPwngP8lkHdQAOI+OZTTTwtYaaemrKrM1d/lLseSIdm5Rv3sgwWtc0XK8NR6qOmJmiOdxBw54meEHjB3csymrlaZxFjKbVVPPz0zFNc96K5r5+1GruLMMXhsmybE4y/6jCYLD1Xa9OfdoopmZ/NANQ7EcBuyvB7tHO1GOze/jK7FFU03Mzqt027VdUx/pd7SPVRz889vXpXXE8K+wWHuTRc2uyWaonSdzFU1x8tMy5HwNG1vGK4RL9m9j+pcBZiq/uVzNVnBWddIimiNN6udYjsTPPMzERzblwPFR2Tos0xj88z29d056rNVq1TPxTRV5QaL4V8xyW1w8dd9isTh7mCqxWGxdu5hZ9RF71M1TH30TM92Zd+P57cLexmX7BcK9GRZPexd7CWpw9ymvFVU1XJmrSZ1mmmmPzP6Eg4c4bv/ipu/wCPy75qw7jcOcN3/wAVN3/H5d81Ydxg1jwvcEGX8JuNy6/mmbZhhKMDbqot2cPFE061TEzVzxPPOkR8UJXLc32G4NsiwWz9ee5PltGCtU2+Su4m3RdqmI566qddd6Z55nTplqTjb8J2Z7PV4PZTZ/FXMHfxdjqnGYm1Vu3ItzVNNNFNUc9Ou7VMzHPppHRMoLYDit9ccow2YbZZzicNiMTRF2cHg6Kd63E8+lVdWvqufniKeaezILDxltsNg9rOC7G2svzzLMfnOFu2ruCotXIquRM3Kaa9O5uTVMx3I7TJ4lOMuXOD3OcNcr1t2MymbcTPRvW6NYj441+NUeGXi/7LbEcGucbQ5VmGd3sbg+R5OjE3rVVud+9RROsU24noqns9OiwcSz/cnP8A4Qj5ukHSsTr0D4s/7Kl9g4147X+/+RfBkfO1rvsrxm9jcp2YyfLcTlm0NV/B4Ozh7lVvD2ZpmqiiKZmNbsTprHaUjjtf7/5F8GR87W3rsRwVbC4zYvIMVitlsru4i/l+HuXLlVnWa6qrdMzM92ZkFMzDjXbKUYeqrLsjzy/f09TRfptWqZnu1RXVMfJLTFGE2v4xHCNTja8NOHy+jds13qaZ5DA2ImZ3Yqn66udZnTpmZ7EdHXWF4KdgsNciu1sjks1ROsb+Fprj5KolcMJhbGDw1GHwdi1h7FuNKLdqiKKaY7URHNAK/n+MwuwnB1jcThLURhcly6eQtTPTFu3pRT8ekQ5K4sGydvhA4SM0z/aaOr7WX6Yu7Tejei9iblUzTNcdmPU11aduI7Dp3h5w9zFcDu1tuzEzVGBruTp2qdKp/NEtK8RvEWuS2ww2sRf3sLc07M0/6WPzT5QdTxGkaR0OUeOTsFgsHawG2WWWKLF+/f6lx0W40i5VNM1UXJjt+pqiZ7OtLq5o3jjYq1Y4IqbVyY5TEZjZotx2dYiuqfzUyC2cXzam/tdwUZNj8dcm7jrNNWExFczrNVVud2KpnszNO7M92ZcxcN3/AMVN3/H5d81Ybx4nNi7a4Ia67kTuXsyv129ftd2iny0y0dw3f/FTd/x+XfNWAdxv5/8AFp2Xy3azhUwWDzuzGIweHs3MXNiqNabtVGm7TVHZp1nWY7OmnQ/oA4b4nnswR8H3/LQDuOimmiimmimKaaY0iIjSIhxPxyMqwuW8KGDxmDt02bmPwFF6/uRpvXKa66d7v7tNMfE7Zca8dr/f/IvgyPnawdc7NYqvHbOZVi7063cRhLV2qe3NVETPlcW8bP2bp/wuG/a7J2J/3MyD4Pw/zdLjbjZ+zdP+Fw37QdxuXePDhsdVgNk8TRTXOXW7mIt3Jj62m7VFE0692Ypr070uokfn2TZdtBlOIyzOsHZxuAv07tyzdp1ie73JjpiY54noBq3i3bWbJYng3yPJ8px2Cw+Z4ezFGKwVVdNF6q9/Tr3Z56oqnn1jXpiO4svDLwcYPhK2V62XrtrCY61cpu4bG1WuUqszrG9GmsTMVU6xpr06T2Gp9rOKnlGKvXL2y+e4nLtZ1jD4q3F+iO5FUTTVEd/elQM8y3hd4DabWPozevF5HTXFG9ReqxGFjXoprt1xrRr0axEdqJ10B0lwJcHuJ4Ntl8Tk2IzeM0t3MVVibdUWJtcnFVNMTTpvVdmnX45bCULgW4RLHCTsdTmtNiMLjrFycPi8PE6xRciInWmendmJiY+OOfTVfQHDkXeu/G93r3qtzaLdjX/8GvSPk3IdxuFsBE4DjcVRc5pq2muTz/8A4l2rT/NAO6WPmOCw2ZYDEYLH2LeIwmIt1Wrtq5GtNdMxpMTHeZCobe8I+zGwVzBUbUY+vB1YyK5sbuHuXd6KdN76ymdNN6Ontg5v4SOLTnWUZhXmfB5iZxmGpq5SjCV3eTxNienSiuZiKtOxOsT0dM86tZdwycKvB5iaMDtFTib9FHNGHzrDVb0x24uc1c9/emHaez2c4HaHJMHm2UXuXwGLtxcs3N2ad6nvTETHxvfM8uwWaYO5hMzwmHxmFuc1dnEW4uUVd+JjQGneCvjDbO7Z4uxlmbWaskzi7MUW6LtcV2L1XYim5zaTPaqiO1EzLdjizjTcFeUbEXstzzZm3OFwOOu1WbuE3pmm1ciN6Jo154iYirm7GnN06R0dxfdpcVtRwSZHmOZ3KrmMoorw967VOs1zbrmmKpnszNMUzM9vUFby3gG2byjbmvbLNs2xWPu04i5jblvHcnyO/VrO9VOn9GZ1juxC7YzhT2Ewl2bd/a7JN+OaYoxdFenizLkvaLO9p+MBwodZMrxc2cni5XVhrFVUxZsWKP8Azq4j66qY07utURGkNq5fxVdmrNqmjNM+zjEXoiN6rDxas0zPciqmufzg07xnsx2czPhKs5rsdjcLibeJwdu5ibuEq5uqIrriZnT+luxR5Xc2Q4mvGZHl2JuzrcvYa3cqnuzTEz5XBnGH4PMp4N9rsBleR4jHYjD4jA04mqrGV0V1RVNyunSJpppjTSmOx23duyn+62T/AODs/wCSAcX4j/4vY/8Azjp/zw6/4S9op2T2Bz3PKNJu4PC112oq6JuT6mjXub00uQMR/wDF7H/5x0/54dK8Zmzcv8B21FFqJmqLdiudO1Tft1T+aJBz/wAVDZ/LM82uzbanarEYe7dwNVNViMXcp/0mIuTNU3Z3umadPlq16Yh1/wBfMp+6mB/GKPO4Z4D+Bu3wpZdmmJjaGMru4C7RbqtdR8vvRVEzFWvKU6dEx0dhsz6kb/8Afb9U/wD8YFC4f7GC2F4bsJnWyFzD0U3KbOaUU4aqJt0XYrqiqnm6ImaNZj+3PYdacJ/VWb8Em0VWSRXXiMXlV2qzTR9dVFVvXSO7NMzHxtEfUjf/AL7fqn/+M6eyTAzlmTYDATd5acLh7djlN3d392mKddNZ0106NQcccUHabZjZ7aPOqdosThcDj8XatUYLFYmYpoiImrlKN+eamZ1onn6d35eyb9rBZxltyzepw+NwGJtzRXTOly3domNJjtTEtR8IvF42R2uxl7MMFN/JMyvTNVyvCRE2rlU9NVVuebX+7NOvZakzDgD4R9huUx+wu0U4vk/VTbwd6vC3q9P7Ezu1d7enXtSDZPBjwBXtguEW1tHgto6buCom9R1F1LNM1Wq6aopomvfnomaZ10591vhzhxduHDNNps+p2S20ppqzSqmvqbFxbi3VcqoiZqt3KY0iKtImdYiOjSY1dHgNccL/AAU4HhO62U5nmuPwdrAcpNFvDRTu11V7uszrE88bvN35bHc9cbLhNzLZTA4DZ3Z7EV4TH5jbqvYjE250uW7MTuxFE9iapirnjniKe6DZGR4rYjgs2cwWz1zPMpy+nC24iqnEYm3bvXa/6VyqnXWZmefXRrnjC7a7AbWcFubYPDZ9lWOzOzFF7BU27kVXIuRXGu736d6J7kypHBtxZbmf5JhM52wznEYWvG0RfpwuFoibkU1RrE111axvTE66aTp29WfwqcXfZPZHg9zrPcuzHPbuMwVmLlui/etTbmd6I54i1E9ntglOJBi7tezW0+DqqmbNnF2rtFPYiquiYmf0KfkeXHhw2OrybZXEWqa5y61fxFF6Y+ti5VTRyevxU3NPjfPEd9adrfD4b/LcdIZ5lGX59lWIy3OMJZxmBxFO7cs3adaao/ZMdMTHPEg1NxaNrNk7/BtkuTZXjsFhs1sW93FYOuuKLtV7Wd6vSeeuJ6dY15tI7Gi28MXB3g+EjZOvKr9y1hcbbuU3MLjarXKVWJiY3ubWJmKqdYmNe1PYhqba3ip5NjL1y9svneJy3WdYw+Kt9UUR3Iq1iqI7+9LX2eZRwucB1u3mFnOLmLyKiuKJqt3qsRhqdZ0imu3XGtGvRrER2IirXQHR/AhwdYng02bxmUYjOIzS1exM4m3MWJtcnrTTTMab1XTuxLYrX3Alwj2eErZDrlyFOFzDD3OQxlimdaaa9ImKqdefdmJ1jXo5459NZ2CA4O2tvYfI+M/jcXtrZqry63nXVF2LlE1xNiatbdWn9KmKZonTn5o07jvFSOEngw2Y4Q8PRTn+DqjF2qd21jcPVuXrcdre0mJjuVRMc4LLkWfZTn+DpxWR5lg8ww8xrv4a9TciO/pPNPclpjhd4veH252wnPsqzezkty7apjEW6cJynK3Ymf8ASaxXTpMxuxPe17KkZzxWc4y3ETi9jtqqOWp57dOJoqsV09zlKJnn+KEJkHC1wg8E21lvIeEWMRmOBp3ZuUYmqLl2Lczpylq7/TjmnmmZjmmPUzroHYuBt3bOCw9rE3eWv0W6abl3TTfqiOerTsazzuIuLF/8QFP93F/5anb2ExFrGYWzicNXFyxeopuW646KqZjWJj4pcQ8WL/4gKf7uL/y1A7jflVUU0zVVMRTEazM9EP1zPxruFicvw1zYjZ2/PV2IpiMyvW557VuY5rMaf0qo6f7M6dnmChcOW3eY8L23mC2P2NivEZVaxHJWKaJ5sVe54qvVT9pTGuk9iNauzzdR8E+wWX8HeyOHyjA7tzET/pMXidNJv3Zjnq70dER2Ijt6yoPFm4J42JyLr5ndiI2jzC3HqK458JZnni33Kp5pq+KOxOu8Aci8dTaq/fz7J9lbFyqMLh7MY2/TTPNXcrmqmiJ/u00zMf32+OCbJdm9g9i8BlODx2W04rk6bmMvRfo3r16Y9VVM688ROsR2oiHLXG5sVUcNF2b1U0W72Dw9VNWmulOk0zPd54leLHFNpvRFVG20TTMb0TGVaxMf+sDdHDNgNndr+DnOsBi8Zl92/bw1zEYSvlqJqt3qKZmmaZ116Y0nTpiZhpfiRZ/e6s2j2euVzVYm3Rj7VE9FNUTFFc/Hrb8V6/Ujf/vt+qf/AOM2DwKcBk8GO1OLzj0Rdc4v4OrCcj1FyGmtdFe9vcpVr9Zppp2ekG6XD3CbV1j42fL2fUxRm+AxHN2d6mzVV8usu4XDvDPTOP41dVi16qasxy6zGnb5OzHlkHcQAE9Eqfgvsyx4SnyrhPRKn4L7MseEp8oLgADWPGY9g7ajwdn5+21VxG/sLbHwmE8l1tXjMewdtR4Oz8/baq4jf2Ftj4TCeS6DqMAAAAAAAAAAAAAAAAAAAAAAAAAAAAAAAAAAAAAAAAAAAAAAAAAAAAAAAFb4S/Y42q+CcX8zU5V4k/sj518E1fPWnVXCX7HG1XwTi/manKvEn9kfOvgmr560Ds4ABrPhR4aNmODnMrGXZvTjsXmF23F2bGDt01TbomZiJqmqqmI10nm1mebvNmNBcYzgSxG3OJ9EWzd6mM7tWYtXcJdnSnE0066btX9Gvn05+aebnjTnDx+qs2M+4+0P/o2f4p9VZsZ9x9of/Rs/xXHGZ5fjMqx9/A5lhr2FxliqaLtm9RNNdE9qYlJZJk2GzWndpzDksRHTaqtc/wAU73OhkyVx15rdmVo9Hm1uWMOCIm0+G8R+sw61+qs2M+4+0P8A6Nn+Kr+1XGZyDNaIsYPLs6tYXTWqK7dqJrnu6XJ5mgfQR/8AlD/5P/7R6CP/AMof/J//AGlrFxTBitF626x7p+zdf4Q4v/w/zV/qbLnhoyG7d38Rgs1mOxTTRb+m0rmeKu5/tHiMTMaXcbiJqin7Xeq5o70RzfEn/QR/+UP/AJP/AO0z8l2WtZdjacTcxE366PrI3N2Int9Mrms49Gopta2+3aNl/SehvErZq1zY+Wu8bzzV6R49pmVjwmGmLduxhrdVUW6YpimmNZiI5n3dtV2qt27RVRVprpVGkprY/wBda/BT5YNsPXWjwUeWXMTj3x+s3eqV1nLrPwcV6RG7R2cYerLM6v27UzRNu5v25jsR00/sbpwnDRk1mizVOCzKLu5HK0xRRNO9pz6er6NVOz/Z21m16i9F6bN2Kd2Z3d6Ko72sIn0Ef/lD/wCT/wDtOk0HHI01Oltpnv03eYcS9DuIfisn4bHzU3mY61jpPh1mJ6dm/wDZbjNbP5Xaqw+Ny3OruG01oii3amaJ7Ua3I5k/9VZsZ9x9of8A0bP8VzD6CP8A8of/ACf/ANo9BH/5Q/8Ak/8A7SOXimDLabzbrPun7MP/AAhxf/h/mr/U6e+qs2M+4+0P/o2f4p9VZsZ9x9of/Rs/xXKGcbP4bKrO9iMy1uTHqbdNn1VX6XR3UBZtXL96i1ZoruXblUU0UURrVVM80RER0yu4stcsc1OzT63QZ9Bk9VqIiLeW8T89pnb83evB7w+7I7b7RWckwVrMsDjr8TyEYy1RFN2YjXdiaa6tJ0ienTo7bbjl7i68A+YZPm+B2t2w1wuIsf6TCZdH19NUxpFd2exMa6xT066a6aaOoVxhgAAAAAAAAAAAAAAAAAAAPPl7O/ucrb39dN3ejXV6Kl/WH8I/eW0AAAAAAAAAAAAAAAAAAAAAAAAAAB83LlFunW5XTRHRrVOj6RO0/rdT4SPJIJS3couU6266a46NaZ1fSJ2Y9bqvCT5ISwAAAAAAAAAAAAAAAAAAAAAAAAAADz5ezv7nK29/XTd3o11eipf1h/CP3gW0AAAAAAAAAAAAAAAAAAAAAAAAAAAHzcuUW6dbldNEdGtU6Fu5Rcp1t101x0a0zqi9p/W6nwkeSTZj1uq8JPkgEsAAAAAAAAACn437Mv8AhKvKuEdEKfjfsy/4SryrhHRAAAAACrcIeKmzk1uzTOk37kRPdpjn8ui0qXwmUVThMDVH1sVVxPfmI80svQ1i2orEqT2aywMctibt6rn05oSDByqfUXKezEs512T97ZbAEAR9cchmVMxzU3On40gwMdz4vD0x06x5U8ffYbm2NxU4rZ7CzXOtduJtz8U835tE0rXB7TNOz+s9FV6qY73NH7FlcdqqxXNeI85XI7ADHVfm9Gumsav1jf8An/fMkAAAAFQ4YvYn2x+CcV81U504j/r/ALVf4Wx/nqdF8MXsT7Y/BOK+aqc6cR/1/wBqv8LY/wA9QOumPmNNNeX4qm59ZVaqirvaSyFT4V9obOy3BztBm1+uKJtYSui1r/Su1Ru24+OqYByTxOaqqeF6qKeirLr8Vd7eonyxDq3hY4P8Lwj7P4fKMfmOMwOGtYiMRVOG3dbkxTVEROsTzeq17+jnDiT5Jdv7YZ7ndVE9T4TBRhYqmOaa7lcVc3ei3Pyw3JxmeEXGbA7F2KMmri1m+aXKrFi9pryNFMa11x/ajWmI/va9gExsblGxfAzs3TlN7OsvwdVyuq9dxGPv27V7ETMzprHNrpGkREdrvojhL4QODjaTYTPcpxO0mT4qb2Euxat8rFU8rFMzRNP9qKtJjutH8E3AHmHCJlNG1O1ed4jDYfHVVXLcRHK4jERrMTXVXVPNrMTprEzPTzc2t+2g4sOxuWbO5njrWabQ138Lhbt+iKr9ndmqmiao1jktdNY7YKfxIsXdo2u2jwcVTyF3A0XaqexNVFyIifkrq+V0xwrexdtj8DYz5ity/wASX/f3Pfgz/wDW0OoOFb2LtsfgbGfMVg5u4j/r/tV/hbH+ep105F4j/r/tV/hbH+ep1zXVTRRVXXMU00xrMz2IBpbJuAfZrINtqtsc1zbFY+7bv3MZcpx/J8jylWs79U6diZ1jXsxC7YvhU2Dwlybd7a7JN+J0mKMXRXp4sy5LznN9qOMHwnzlGX4ucPlNNVdzD2K6pizhrFM6crXTH11c6xz9OtURzR0bcyziobMW7FMZpn2dYi9p6qrD8lZpme5FVNc/nBpTjMZjs9juFCjNtjMbhcRaxOEtX797CVepjExXXEzzf0t2miZ7+vZd25VfqxWWYPEXPr7tmiurvzTEuBeMLwf5Vwb7aYLKMjxGOv4a/l9GLqqxldFVcV1XLlMxE000xppRHY7bvXZ/1hy3/DWv8sAzwAfzy4J9sMv2E4Wac+zezir2DsVYiiqjC001XJmqmqmNIqqpjpntujvqq9h/uVtJ+L2P4zQnAJkuW7Q8N9jLs7wVnG4G5OKmuzep3qapiiuY5u5MOv8A0oeD73pZT/6INH7ecae3isqv4TYrKMXh8XepminGY6aYmzrza026Zqiau1rOkT2J6HpxUuCrNMHnM7bbS4a7hZi3VTgLN+Ji5XVXGlV2qJ54jdmYjXnnemejTXoPJNg9k8iv038o2byjCYimdab1rCURcjvVaax8qyA5u46W1V/L9msn2cwlyaIzO5VfxO7PTbt7u7TPcmqrX7xbeLBsLgdl+DnL83rsUTnGcWoxV7EVR6qLVXPbopnsU7ukz25me1Gmp+O/h7lO0mzGJmJ5K5hLtumexrTXEz/mh0hwa4i1iuDHZS9h5ibdWV4XTTsaWqYmPimJgFizTL8Hm+XYjAZlh7WKwWIom3ds3ad6mumexMOH8vou8DPGRowWEvVxl1vGUWKt6fr8Jf3Z0q7c0xVE/wB6h3Nh/rJ77h7jL19ceMHcwuC9Vfo6kw/qfbJppmPj9VAOvOFb2LtsfgbGfMVubuI/6/7Vf4Wx/nqdI8K3sXbY/A2M+Yrc3cR/1/2q/wALY/z1AvfHW9izKvhq18xffHE72UyvCbBTtJTh6a83x1+5aqv1xE1W7dFWkUU9qJmNZ7fN2offHW9izKvhq18xfTfFK9hbLv8AE4j5yQbZzfLsLm+V4vLsxs0X8HirVVm7brjWKqao0mHFXFJvXMv4a68Hbrncu4TEWK/7UUzFUfnoh3A4b4r3s+0eDxf+WQdobVf7sZx/g73+SXInEn9knOfgmv560672q/3Yzj/B3v8AJLkTiT+yTnPwTX89aB2e4MxeJwmz3GexmM25tTOBs53evXuUomqIoqqqm1Xp2aY1t1adqHeaicJfBVsvwiWqKs9wldvHW6dy3jsNVFF6iO1rpMVR3KonTn00Ba8kzvK89wlOKyXMcJj8PMa8phr1NyPj0nmaT4UuLxZ2v22ubQ5LnVrJK7tNFd21RhJr3r0TOtyJiunSZjd7HTEz2VJzjiuZ5lV+cXsbtXbm9Rz24v014a5T3IuUTVrPxQitl+GHbzgu2uo2e4SoxGOwVFVMXYxMxcv26J6Llu7H+0js6TM66TGsSDsSzFdNmim7VFdyKYiqqI01nszo+3zZuUXrVF21VFduumKqaonWJieiYfQNccYvGVYHgU2qu0TMTVh6bPN2rlyiifzVNV8R6xTTke1eIiPV3MTYtzPcpprmP80tm8ZexViOA/aiiiNZi3ZufFTft1T+aGsuI9eirItqrGsa0YmxXp/epqj90HTai8LfBnk/CVkdGDzOasPjcPrVhMbbpia7NU9Maf0qZ0jWnudMTzr01/geGDYrHbXRszhs1rqzmcTXhOQnC3aY5WmZiad6ad3piefUHLWZcF/CrwV5ldxuzVWOv4eP/wDayeuquK6Y6OUtdPxTTMd2U3slxoNqMpxFOG2uyzDZpaonduV0U9TYimezrp6mZ7m7HfdlKrtzwfbM7b4OuxtDlVi/cmndoxVNMUX7famm5HPHe6O3Eg+ODnhC2e4Qcqqxuz2Lmuu3pF/C3Y3b1iZ6Iqp7XamNYnt80vXhJ2Ps7d7J4nIMXjsTgsNiK6KrleH03qopqiqKefm01iPkcX7JdXcFHGGsZZhsTVct2MypwF6qObl8Pcqpj1Udvdqpq07FUR2nWXD5t5e4PuDzE5ngYonMsRdpwmEmuNYpuVRM70x2dKaap06NYgGJsDshsbwK5Rird/OcJYuYy5yleMzK9atXK6YiIiiJ5taYmJnSOzMsvPOEngzzjK8XlmabT5LiMHirdVq7bqvRVFVMx/8AXO5p4J+BzOuF6jEbU7T55iLODu3qqIv1xN6/iaqfrtJmdKaY6NefomNOZtu3xU9ioojlM32iqq7M037ER8nJSDUPE+xVzDcMFzD2bkzZxGAv26+1VETTVE/LS6a4w/sLbV/4WPnKXL3FJoi3w1W6I10pwmIiNe9DqHjD+wttX/hY+cpBqbiO+tO1vh8N/luPnjrbV38Pgck2Wwt2abeK3sbi4ifrqaZ3bdM9zXfnTt0x2n1xHfWna3w+G/y3FL46dmunhIym9MTydeV00U9rWL12Z/zQDe/F/wAh2e2K4O8sppxeX0Zrj7NGKx16b1G/VXVG9FEzr0UxO7p24memZWzbrCbNbY7K5hkmaY7LblnE2ppoqqv0TNq5p6munn5piedzxkvFVt5rk+AzGztrEWsXYt4iiIyvXmrpiqOflufpZn1I3/77fqn/APjAgOJdn1/BbdZtkNdc9S47CTeijpiLtqqNJj72qvXvQnePDhsdN3ZTE7tc5bTTft6x9bTdncnn7s0xzf3ZXXgj4v08Hm2ljP42n64clauWpw/UHI729TprvcpV0d5uXaPIcr2lyi/lee4KzjcBfjSu1djm7kxPTEx2JjSYBrri97WbJY7g62fyrI8dgrOOw2Ft28RgZrii9y0R/pKt2eereq1nejp1+JK8NPBlg+EzZy1gbl61gsww92LmHxs2eUqtx/Sp01iZiY7GvTET2GqdquKlleIu13tl8/xGB1nWnD4y1F6mO5FcTTMR34qlQs6scLvAXVYxdea14zI+Ui3FUXqsThZnsUVUV6VW9e3ER3JB0xwL7B4ng52QryLFZtGaUxiq79q5FmbUW6aop9RpvT/Siqddf6S+qRwPbf4bhH2Ms5zYs9TYmi5OHxWH11i3dpiJnSezExMTHf07C7gNL2+AXZzD7f3dss4zXF46vqu5jrtjGRb5DemZmN7m+tpmYmI/sx2G6HD2220W0vDrwqTs1k2Km1k8X66MLYmuabNNujXW/ciOmZiJns6axEd0Or8bwo7CYK5Nu/tbkkV080xRi6K9PFmXIvGnzLZjOtvMHmuyWNweL6owkdV3MLVrE3aaqoiav7W7ux8UNvZTxUNm7eHojN8/zjEX9PVVYWLdmnXuRVTXP52k+MVwb5Rwa7Q5VgMixOPxFnFYWb9c4y5RXVFUVzTzbtNPNpAO49jsXdx+yOR4vEVTVexGBsXa6p6Zqqt0zM/LLiTPL+FyHjQY3Gbb2qqsvtZ3XfuxcomuORqqmq1Vp2aYpmidOfmjTndp8H3+4WzXwZhvmqULwlcFuzHCHZo6/YSqnG2qdy1jcNVuXqI7WukxVHcqiY550BaMjzzKs+wdOKyTMsHj8PMa8phr1NyI7+k809yWleFji82NtNs6s/yfOLWSV3bdM37dGEmvfvRM63dYrp0mY3debpjXsqTnHFazrLMROL2N2rtzeo57dOIorw9ynuRcomdZ+KEPs3wvbfcFW1tGz/CPGIx+BpmnlacTVFy9Rbn/AM21dj6+O5MzrpMc06g7FwtFy3hrVF+5yt2miIrriNN6rTnnTsavR54e9bxOHtX7FcXLN2mK6K6eiqmY1iYegNe8YLDY7F8DW1NrK6a6sTOFiqYo6Zt010zc/QipoLid7UbLZFdzzCZ1i8JgM4xddvkL+KqiiLluInWimueaJ3ufTWNdY6dObr+YiYmJjWJaO2+4tuyW0uLvY3KLt/Icbdmaqow1MV2JmezyU6ad6mYjuA3FmuX5fn+TYjA4+zZxmXYy3NFyirSqmumf/rmlpvga4CsVwbbY3M5o2kpxuHuYevD14aMJNuaqapiY1q356Jpiehq3M+BLhO4O7V3Mdis/uYyzZ1rqtYC9XZu1RHPOtmfU197WZntS2JxcOG3GbcY65s5tTRa6827U3bGKt0xRGIpp+uiqmOaK4115tImNeaNOcM7jkexFb+ErP+W49OJ57D8fCF/yUvPjkexFb+ErP+W49OJ57D8fCF/yUg3eqnCdtvl3B/slis6zOYqqp9Rh8PE6VX7sx6miPLM9iImVizPH4XK8uxOPzC/Rh8HhrdV29duTpTRTEazMuI9p81zzjDcLOHy7KYuWMosTVTh6a49ThsPExv3q4+2q5ubt7tOvZBlcD2xeacNXCJjdqdrpru5RZvxcxVU6xTer/o4ejtUxGmunRTpHTMS7Vrqs4LB1VTFNrD2LeulMaRRTTHYjtREIzY/ZvLdkdnMFkmTWeSweFo3adfrq57NdU9mqZ1mZ7r12rs3MRstnFmzEzduYO9RREdOs0TEA4n4NbeG4WeHjE5rtbetRl81XMwvWsRcimmq3TMU27Os9iNaI07MUy7ZtZzk1q1RbtZjl9FuiIppppv0RFMR0REav5+8DPB7b4SdpcVk9WbxlddnC1YmmucPy2/pVTTNOm/T9tr09hum3xSd+nX0a6f8A+K//AIwIvjk5Pk1OZ5JtFk13CTjMXyljGdT10zNc0xTNFc6dnSao17kdp0hwPZ9d2n4MdnM2xNc14m/hKab1c9NVyjWiqr46qZloX6kb/wDfb9U//wAZ0BwXbJTsLsLlmzk47q/qLlf/ABPJclv792uv63eq0039OmegHhwyYWnG8E+19muNYjKsRcjv0W5qj89MNAcRzGVRjdrsFMzNFVvDXojtTE3In/NHyOhuFi7Fjgu2vuVTEaZRi9Ne3yNUR+dzjxHrFVWd7V4iI9RRh7FEz3aqq5j/ACyDrgAEVtH9h2/CR5JeOzXTiPvf2vbaP7Dt+EjyS8dmunEfe/tBNgA4x47Hsj5L8E0/PXXVXBp7HGyvwThPmaXKvHY9kfJfgmn5666q4NPY42V+CcJ8zSCyAAAAAAAAAAAAAAAAAAAAAAAAAAAAAAAAAAAAAAAAAAAAAAAAAAAAAAAA5c48n2Fsd4TF+S02rxZ/YO2X8He+fuNVceT7C2O8Ji/JabV4s/sHbL+DvfP3AbOAB83blFq1Xcu1RRboiaqqqp0iIjpmWh8w40uw+Fxt6xYwWeYu3bqmmL9qxbiivu071yJ078Q3ri8PaxeFvYbEURXZvUVW66Z/pUzGkx8kuFuGngKznYO5fzPKYuZns3rNXLU063cNHau0x2P7cc3b06Abr+qs2M+4+0P/AKNn+KfVWbGfcfaH/wBGz/FcY2oom5TF2qqiiZ56qad6Y+LWFpweyVnGWKb2GzSm5bq7MWfL6rmWcuemHredvm2Og4VquIzNdLWLTHhvWJ+UzEupfqrNjPuPtD/6Nn+Kr+1HGayHNKIw+Dy7ObOF09VFVFqKq57ulfQ0D6CP/wAof/J//aPQR/8AlD/5P/7SOLimDFaL1t1+E/Zs/wDCHF/+H+av9S1cIPCng9otnMTl+X2Mbau35ppmbtNMUxRE6zEaVTzzpEfHKlbBYTlcyu4mqPU2aNI/vVfy1ZfoI/8Ayh/8n/8AaWLJMrtZTg+QtVTXVVVvVVzGmsrPE+LxqqT7W89u23RuvR70U1uDXUzavHy0r17xO8+HaZ8ev5Ja3hr9yjft2btVM9mmiZhBbWYTqvI8RERrXajlafi6fzatobN+sVr7/wAsqNVEVUzFUaxPNMNLy+ommSPi7mMscTrqNHkjaI3r8943+ij8Gu1VOyWfV4u/Terw121Nu5Ta03umJiY1mI6Y/PLd2zvGKyjJ8RTdpwGa1UzzXLcUW92uPH5paav7FW6rtVVnGzRbmeamq3vTHx6w+PQR/wDlD/5P/wC06XHxzHXF6rm6e+JeW29D+Lxbpi3/APKv3dPfVWbGfcfaH/0bP8U+qs2M+4+0P/o2f4rmH0Ef/lD/AOT/APtHoI//ACh/8n/9pjftDT/7vpP2U/wjxf8A4f5q/wBTp76qzYz7j7Q/+jZ/in1Vmxn3H2h/9Gz/ABXHubYPDYK9yWHxnVVcfXTTb3aY+PWdUpsLsXnu3GdUZZs7gq8Re5puXJ5rdmn7auropj889iJllVtF45oaDPgvgyTiybbx5TE/WJmH9BuDfb3JOELIas12fuXuSt3JtXbN+jcuWq9InSqImY6JidYmY/OtbX3Apwa4bgz2Wry+jEzjMdibnL4vEbu7TVXppFNMdimI7fPOsz2dI2CktAAAAAAAAAAAAAAAAAAAAAAAAPOi/Zrq3aLtuqrtRVEy9FSyH14t/feSVtAAAAAAAAAAAAAAAAAAAAAAAAAAAAAAAfNy5Rbp1uV00R0a1To+kTtP63U+EjySCUt3KLlOtuumuOjWmdX0idmPW6rwk+SEsAAAAAAAAAAAAAAAAAAAAAAAAAAAAAAA+Ll61bnS5coonp0qqiH2rO1P2ba8H+2QWaJiqImJiYnniYHjgfsLD+Dp8j2AAAAAAAAAAAAAAAAAAAAAAAAAeGP+wcR4OryPd4Y/7BxHg6vICu5N652fj8krSq2Teudn4/JK0gAAPzejXTWNX6xv/P8AvgZKn8JOLm1l+Gw8TpF2ua6u7FP85/MuCg8KNFUzg6ojmmi5THf5mbw6sW1FYn++ik9mvcup5S5cv1dMzpDPYeVTHU9UdmKmY6zJ+9K2AIDyxNuLtmqmenTWO+kdgcdVh83wk72kTc5KruxVzeWfzMOZ0iZnofGyVFVzNMPFMc9WIoiPlUyRFsN6z2V8W9AHFLgAAAAAAADlDjy/ZWxv9zF+Wy3rwFew/sj8H2/I0Vx5fsrY3+5i/LZb14CvYf2R+D7fkBenPHHZppng8ySqfr4zWmI702bmvkh0O5U47m0NmurZ3Z2zXFV+ia8dfpj+jE+ot/L/AKT5IBsnimVVVcCmVxV0U4jERT3uUmfLMvzbPgGyPa3b27tTnWa5hcqru2rleDnc5GaLcUxyfRrFMxTz9+U/xe8ku5BwO7NYTEUTRfuWJxVcTGkxytdVyInuxFUR8TnvjBbcbQ7dcJlWwGzd65by+1iacDyFuvcjE39Yiqbk/a0zrGk80bsz3g6YxnCLsLku7hL+0+RYbkYiiLFGKt/6OI5ojdpnm07Tmbjb57shtNVkGZbM5lgMdmVE3bOJrw1UTVNvSmaN7vTvad+Vy2f4p+T0YS3O0W0OYX8VMa1xgaKLVFM9qJriqZ7+kd6GtuMZwRZDwaZZkuJyLF5piK8beuW7kYy7briIppiY03aKe33QdPcX3F3cbwM7KXb9U1V04TkomftaKqqKY+SmGmePP9bsV38b/wDqG3+Lf7CWy3gLnztbUHHn+t2K7+N//UA3dwFew/sj8H2/IkOEzYyxt7speyHGY7FYLDXrlFdyvD6b1UUzrFM6xpprET8UI/gK9h/ZH4Pt+RH8YHb2/wAH3B9ezDLop66Yq7ThMJNUaxRXVEzNcx2dKaZnta6ag8tgtlNjeBXJcRYv5zg8PcxdybteMzK9atXbkRERFETza0xpOkR2Zl7bQcI/BnneT43Kc02nyW/g8Xaqs3aKr0VRMTHljpiexMObuCbgYzjhasXtqtqM8xFjB37tVNN6uJvYjEzTOlU61TpTTE82vPzxMaNs2+KpsVFMcpm20dVXZmm/YiPk5KQak4muLu2OFbE2Ka5i1iMtuxXTrzTpXRMT+b88u3ImJ6JiXDHFC9lufg+95aHcOG/pA9miuOT7Edn4Ts/5LjerRXHJ9iOz8J2f8lwGrOAHhw2b4PNhrmS51gc4v4qrGXMRFWEtWqqN2qmmIjWq5TOvqZ7DY9zjWbFRRM28p2jqr7EVWLER8vKyheKzsDsrtLwZ3cdn+Q4DH4yMwu24u37e9VuxTRMRr2ueflbio4I+D+iqKo2RyeZ7uHiY+SQcp8J/CbtHw3Zngtndm8lv28BRd5S3g7U8pcu19EV3KtIiIiJnuRrMzM82nVXApsLHB5sDg8muV0XMdXVVicZco+tqvVaaxHciIpp17O7r2VrybJMqyPDzYyXLcFl9iem3hbFNqme/FMQkAcL7XV3+F/jJTlV29XGBnHTgLW7P+zw1nemuae7MU11d+p25k2V4HJcrw2XZVhbWEwOGoi3as2qdKaYj/wCunsuJ+AzTLOM9bw+N9RdpxuPw/quxXuXY07+safG7kBqbjJbBYLa/g8zHGxYojOMpsV4vC34j1c00RvV25nsxNMTzdvSWveJTtTfxeU53szirk128FVTi8LEzru0VzMV0x2oiqKZ79ct/bfYq1gthtosViJiLVnLsRXVr2ot1OVeJJYu1bdZ/fpieRoy3cqnsb1V2iY/NTUCf48/1uxXfxv8A+obu4CvYf2R+D7fkaR48/wBbsV38b/8AqG7uAr2H9kfg+35AclcYPA0Zpxlc0wF2uqi3isTgbFVVPTTFVixTMx8rt3ZvIst2byXC5TkuFt4XA4ajct26I+WZnszPTMzzzLi3hr/+Ku98IZb81YdyA5646WUYS/we5ZmtVqjq7C5hTZou6eq5Ouivep17WtNM/En+KRi7mJ4GMDbuVTMYbFX7NGvYp39/T5a5YHHJ9iOz8J2f8lx7cT32HqfhC/8AugrfHe/3T2b/AMdc+bbE4svsG7L/ANy//wC4uNd8d7/dPZv/AB1z5tsTiy+wbsv/AHL/AP7i4D64ymGx2K4FNpbeW011XYt27lymjpm1Tdoqr+LdiZnuRLS/E62p2VyXCZzgM2xmEwGeYq/TVavYmqLcXrUUxEUU1zzaxVvTprz70aa6c3WlVMV0zTVEVUzGkxMaxMNF7ecWjZPaHFXcZkl+/kGKuTNVVFiiLmH1nsxbnSY71NUR3Abjz7Kcv2lyHF5ZmVq1isvxlqbddM6VRMTHNMT246YmOiYiWo+BLgQxfBltRic1naOjH2MRhasNcw9OEm1rM1U1RVrvz0bva7MtTZrwOcKPBph72Z7HZ/cxmFw8Tcrt4C9XbuTTHPM1WavU1x3Imqe42dxcOGnFbfXr+Q7SW7VOd4ezy9vEWqd2nE0RMRVrT0RXGsTzc0xM80aA3yADjnjt4yqvbjIMFMzuWcum9Ed2u7VE/Nw6q2FsU4XYjZ7D0RpRay7D24iOxEWqYcncdixVTwjZLiJj1NeVU24nu03rsz/mh1lsNejEbE7P3omJi5l2HriY7OtumQTbnXhr4utnafMcTnuxt+zgczv1TcxGDvc1m/XPTVTVH1lU9mNJiZnsc+u8trtpcr2RyHEZzn2Iqw+XWJpi5dpt1XN2aqopjmpiZ6ZhgbCbd7Pbd4PFYnZjHVYuzhrkW7s1Wa7c01TGsc1URPQDjixtBwwcEG7h8XGaYbLrU7sW8Zb6pwunapr56YjuU1Q2rwe8abA42/awm2+WRl9VUxT1dg96u1E9uq3OtVMd2Jq7zpiummuiqmumKqao0mJjWJhzzxkOBzZ2/sbmm02Q4GzlmbYCjqi7ThqYotYiiJ9VFVEc0VaazrEc+nPrrzB0DgcXh8fg7OLwN+1iMLeoi5au2qoqprpnniYmOmGqeFHgOyrhF2oozrNs5zKxXRZosUWLMUblNNMzPNrGvPNUz8ag8SjaTF4vJ8+2exVyq5hsDVbxOGiqddyLm9FdMdqNaYnTt1VIbjUcI2d4va6nYHZu9esWaYt0YqLFW7Xibt2Imm3rH9HSqnm7M1Tr0A6Cu7Z7CbJ4ezlVef5Fl1vC0xaowlOKtxNqI5tNyJ1hoHjY7TbFbV7I5XichzfLswzvC4yKImxXFVyLFVFe9E9zeij/AOpZWzPFUwdGAs3Nqs+xU4yunWuzl9NNNNue1v1xVvd/SFW4fuBPZzg82FwudZLjc3v4q7jqMNVTi7tuqjdqouVTMRTbpnXWiOz2wbt4puLu4ngWyyi9VNUYfEX7VGvYp5SatP0pac47n++mz3wfV85U23xQ/Yawv+Mv/wCaGpOO5/vps98H1fOVA6l4Pv8AcLZr4Mw3zVLjTlbXC9xjq+veJpoyacXXT6u5uU04Szru0RPY3t2InTs1zLsvg+/3C2a+DMN81S4D4L9g/Rzt/wChnE5n1rv1U3pi9VY5WZrt6zNO7vU9iJ7PYB/QXB5lkWCwlnC4PG5ZYw1miKLdq1eoppopjmiIiJ0iHN3HLyjI8Xk+UbSZdewdeaU4mMHfmxcpmq7bqoqqpmrTp3Zo0if7XefH1I3/AO+36p//AIx9SN/++36p/wD4wNwcXLP720XA9kGJxdc3MTh6KsHcqnpnk6pppmZ7M7kU6z23KmTYzBbNcZi/i9vaJjDYfN8TcxFV2iaopqq35t3Jjs0xVVRVE9rSXX3A9sHPBzsdGRTmXXLTEV34v8hyP12nNu71Xa6deyx+Ezgl2W4Q4pu51hblnMaKdyjHYWqKL0R2InWJiqO5MTp2NAXHJ84y3OsJTisnx+Ex+Gq6LuGvU3KfliWjuETi7UbR7eXdpcgzyzkddyqi/NmjB7+l+nnm5ExXTpMzET0dOs9lSs24r20OT36sZsXtXbqv0c9EXYrwtyO5FdE1az8jA2L4Z9tuDnbCnZrhOi/i8HRXTbvVYnSq/YpnouU3I/2lPZ55nWOiYB2HHRzhTMVUxNMxMTzxMdkBXOEPZW1ttsjjcgxONxOCw+L3IuXcPpv7tNUVac/YnTSe4p/B9sRsdwLZdjK8RnGGtXcbXrVjczu2rVc0REaW6ZnTm11nSOzPchK8OG3FfB/weY7OMLTRXj66qcNhIrjWnla9dJntxERVVp2dNHLvBVwTZ7wzXcZtPtNnt+1g5vTanE3I5W9iK40mYpiZiKaY1iNeiOiI5uYOns14TuDXMcDicBmO0+SYnCYi3Nq7arvRVTXTMaTEuXOKpiOouHS3hsFdmrC37GKsTVE/X24jej89FMtx2uKnsXFERdzfaKqvszTes0x8nJS0vxY8PRhOMBhMNbmqaLMYu3TNXTMRbriNfkB1Hxi8NjsVwLbUWssprqxHIUV1RR0zbpu0VXP0Iq17mrRnE62p2VyOjO8FnGMwmAzrF3aJs3sTVFEXbUR9ZTXPNExVrOmsa6x06c3XUxFUTFURMTzTEtGbe8WrZLaPFXsZk16/kGLuzNVVOHpi5h5mezyc6ad6mqI7gNx5zlmX7RZJicvzGzaxeXYy1NFdE6VU1Uz2Ynt9mJ7E6S09wLcBuL4NNrb2bxtJTjrF7DV4a5h6cJNveiaqaonXfnomntNVZpwL8J/BxZu5lsXn9zGYexE3KreAvV2rkxHPMzZn1NfeiapntNk8XDhrxe3eJvbP7TUWozqzZm9ZxVqncpxNEaRVFVMc0VxrE83NMa80ac4b9ABx7x3MNjo2v2exNdNfW2rA1W7VX9GLsXKprjv7s23QHA1tZslnGxWS4LZjHYKicPhbdurARXFN61VFMb0VUdPTr6ronnnWVq2s2Zyfa3JruVbQ4G1jcFcnXcr1iaauxVTVHPTV3YnVzztPxUcHXervbK7R38Lz602Mdai5ET4SmYmI+9mQbR4cOCfCcJ+V4G3TibWXZnhLu9RjZscpVNqYnetzGsc0zpPTzad2U3wSbHYjYPYjCbPYrM4zLqau5Nu9Frk9Kaqpq3dNZ6Jmez2XLma47hc4CcXha8wzGrHZNcr5O3yl6rFYS5Mc+56rSq3OkTPNu66TprpLqvgw20wm32xmBz7BW5s8trResVTrNm7TOlVOvZjsxPZiY6AcjcZD/wCIuv8AvYL/ACUO43DnGQ/+Iuv+9gv8lDuMBzZxreFjrVg7mxez1/8A1hiaNMxvW557NqqP9lH9qqOntUz/AGubZHDvwm4fg32TqvWZouZ5jIqt4CxVz+q7NyqPtadY786R2dY0bxYuDLEbV57Xt9tdFeIw1F+q7hYv884vEb2s3atemmmflq/uzEhsjixcE/oMySNoM9sabQ5hbjdt1xz4SzPPFHcrq5pq7XNHYnWQ4121V/ZvgrvYbBXJt4rN70YHepnSabcxNVyY78U7v3zcrmvjvWblWymzV6InkqMbcoqnsazb1j/LIP3ijbPZBk2yFW02Y4nAU5zmFyui1Veu0RXZsU1TTpETOsTVVFUzPZjdb7x+YZDmGCv4PHY3LMRhb9E27tq5eoqprpmNJiYmeeHH/Bnxere3OxOXbQ29q4wnVcV72H638pyc011UTG9ysa/W69EdK3fUjf8A77fqn/8AjAo3Bffo2B4zfWvK7+/ll3MLuWxu1b0XLNydLcTPZ0nk517cO43NeyXFenZ7arJs6jbDqjrdjLOL5HrZucpydcVbu9y06a6aa6T09DpQHJ/HkwtNON2PxcR6u5bxVqqe5TNqY/zS3/wOYyrH8FOyWIuTM1zlliiqZ7M00RTM/maG48t2P/5MsxMb3/jK5jtR/oYj9reXAdYqw/BBsjRXGkzl1qv4qo3o/NILwACu7RfZ1Hg48spTJPWy18fllF7RfZ1Hg48spTJPWy18flkGcADg3iw+z7lP4X8zcd5ODeLD7PuU/hfzNx3kAAAAAAAAAAAAAAAAAAAAAAAAAAAAAAAAAAAAAAAAAAAAAAAAAAAAAAAAAAAAAAA4N/4sf+q/+5d5ODf+LH/qv/uQd5AAAAwc8yfL8+yu/luc4OzjcDfp3blm9TvUz5p7Uxzx2HHnDVxd8w2a5fONjKb2ZZNGtdzCfXYjDR3PbKY7fTHZieeXaID+YuRZ/icqqi3Ot3Da89uZ6O9PYbBy3MMNmOHi7hbkVR2aZ6aZ7Uw6F4aeL/lW2XL5ts1yOVbQTrXXTEaWMVP9uI+tqn7aOnsxPTHHecZXnmxWf3cDmmGv5dmVifVW7kfXR247FVM9uNYlgarQ1ze1XpZ1nAvSvPw3bDm9vF5eMfD7dvg2UK/kG0ljMd2ziNLOK6N3X1Nfe8ywNDkxWxW5bxtL1rRa7Br8UZtPbmrP97T5SLxtJ6xXfvPLCjp7M8+oxuArw0WKqJq09VNWvROq5hvWtbRPjDC4lpsubPgvjjeKzvPu6wgQGO3Ajs4zfC5VZ3sRVrcmPU26frqv5d1D5/tTbwu9Yy+abt/om500097tz+ZE7G7I7Q8IOf8AUOR4W5jMVVMVXr1c6W7NP21dXRTH556Iiehs9Lw+2T2snSHEce9MMWj3waPa2Tz8I+8/T9EdmeaY7PMXRb3a6t6qKbWHtRM6zPNERHZl0ZwK8W65iOQznhEt1WrXNXaymJ0qq7U3pjoj+xHP25jnhtrgc4E8i4PLNvG3oozPaGafV425R6m1r0xapn62OxvdM9yJ0bYbylK0jlrG0PLNRqcuqyTlzWm1p8ZeODwuHwWFtYXB2LWHw1mmKLdq1TFNNFMdEREc0Q9gSWAAAAAAAAAAAAAAAAAAAAAAAAETtP63U+EjySbMet1XhJ8kMrNcHOOw0WoriiYqirWY17ZlWDnA4abU1xXM1TVrEadoGYAAAAAAAAAAAAAAAAAAAAAAAAAAAAAAACs7U/Ztrwf7ZWDA/YWH8HT5GDm2VVY6/Rci7FG7Tu6TTr2Ujh7fJWLduZ13KYp17ekA+wAAAAAAAAAAAAAAAAAAAAAAAAAAAAAAAVL+sP4R+8tqH6z1dcuquWjTlOU3d3u66JgAAAAAAAAAAAAAAAAAAAAAAAAAAEJtL04f779j22c+w7nhJ8kPHaXpw/337Hts59h3PCT5IBKgAPi9/sqn2/K6d6mY7YPLDf0ns+LVG5rz66vsGFneBjMsrxGFnSJrp9TM9iqOePztH5lh72Bx1VdVE01U1btymexPRLfqubUbMWc3ib9iabWL00mZj1NzuT5214Zro09ppf8AdlG0btW2b1F6nWide3HZh6PrNNmcZgbk8rYvWdP6URvU/FMI+jAYi7VFHLV169iNZ/M6Os47xzVt0QfWMxUU0zbtTvXKubm7Cy8H2S1YnMbdyunW1YmLtyf7X9GPl8kmz+xeLxNdNdy3Vh7XZuXY9V8VLZuV5fh8swdGHwtG7RHPMz01T257rWcQ4hjx45xYp3mUohlgOaTAAAAAAAAHB3Dni7WX8ZbMsZiZmLGHx2DvXJiNZimm1ZmebvQ7xa+2n4G9g9p88xWcZ5kXVWY4qaZvXurL9G9u0xTHqaa4iOamI5oBWa+MpwdU0zMY3MKpjsRg69Z+VrPhM4zVzNsDdyng/wAvxeGu4mOSnHYiIi7GvNpaopmdJnsVTOsdiNeeNv08X3gxpmJjZmPjx+Jn/wDWLZstwfbJ7K3Iu7P5BgMHfiNIv02967Edrfq1q/ODSfFh4GsbkGLja/a3D1WMyqomnA4O7Hq7MVRpVcrjsVTEzER0xEzrz9HQG1WV9fNl84ymK4tzj8Hewu/P9HfomnX86UAcIcCG2tXA5wiZpg9rMDiLVi7T1JjKaadbliumrWmuI/pU9PR0xOsa9E9F53xj+DzAZdVfwOY4nM8Ru60YbD4S5RVM92blNNMfL8UrrtzwbbJ7cTTXtJk9nE4iindoxNFVVq7THa36ZiZjuTrHcVnIuADg7yfGUYqjJJxl2idaYxl+u7RE/wByZ3Z+OJBxnwgbW5jtZt9VtNnWFnCTiq7d2zZimYimzTzUbszHqo0p+u7M695/SCiqmuimqiYqpqjWJjomFI2v4KNitr8xs47aHI6MVirNinDUV0Yi7Zim3TMzTTpbrpjm1nsLjgMJZwGBw+DwtM04fD26bVumqqapimmNIiZmZmeaOmZ1BxJxmLV/Z7jBVZzfs1VWbs4PHWexFdNumiiYie/bmHUuxXC5sZtpmdnLdn81rxGY3bU3up6sNdoqopjTXWZp3dY17Ez3ExtzsLs7tzgLeE2my23jKLUzVar3pouWpnp3a6ZiY6I1jonSNYQOwfA7sfsNnE5rkOCxFOP5Oq1F29ia692mrpiI107HaBoLjo7LY6ztRlu09q1XXluIw1OEuXIjWLV2iqqYie1vU1c392Wz9iuMjsTmGQYa5tHjruU5rRbiMRZrw1y5TVXEc80VUU1c09qdJbozLAYTNMDewWZYazisHep3Ltm9RFdFcdqYnmlqrG8XTg4xWLm/TlGIsRM6zas4y5FHyTM6fFINM8P/AA4WNucgxWzex2CxVzKfU3sdjbtqYmuiiumaYpp6aad/c9VVpOukaR2bVxKr9FWym0eHiY5S3jbdyqO1FVvSP8st1ZdwabH5bszjcgwOQ4WzleNo5PE26Zq370f2rmu/OnYne5uwbGcG2y2xN7FXdlcsnL68VTTTe/8AE3rsVxTru81dcxzazzx2wW2z/sqX2/KKd2mI7T9Bxrx2v9/8i+DI+drdVcHn+4GzPwZhvmqUbttwY7IbcZhYxu1GUdXYqxa5G3X1TetbtGszppRXTE88ytWXYOxl2X4bBYO3yeFw1qmzao1md2imIimNZ555ojpBkAA8cdhbGPwWIwmLtxdw2It1WrtE9FVNUaTHxxLhuiM94uvC7Verw9zFZXdiq3TVPqaMbhZmJ5p6Irp0p70x2p5+6kZtFs/lO0mW15fn2X4bH4OqdeTv0RVET247MT3Y5wazwnGM4N7+XRibub4nD3t3WcLcwV2bkT2taaZp1++0c8cKW2mb8O+3WWZLsrl9+MBYqmnCWa/rpmrTfvXdNYpiIiO3pEduXQl3i4cHFzEzdpyvF26NdeSpxtzd/PMz+dsLY/YzZ3Y3B1YbZnKcNgLdem/VbiZrr06N6urWqr45A4P9mMPsbsblOQYOrft4KzFFVemnKVzM1V1ad2qap+Nx5w3f/FTd/wAfl3zVh3Go+d8FGxWebVTtJmmS8vnU3Ld2cR1Vfp9VbimKJ3aa4p5opp7HY5wXhw3xPPZgj4Pv+Wh3Io2x3BPsVsbnHXTZvJeosfydVrleqr9z1NWmsaV1zHYjsAvLjXjtf7/5F8GR87W7KU3bbgx2Q24zCxjdqMo6uxVi1yNuvqm9a3aNZnTSiumJ55kExsT/ALmZB8H4f5ulyDxxsvxOB4VsJmNVuep8XgbVVquY5pqoqqiqnvx6mfvodpYHC2cDgsPhMLRuYexbptW6NZndppjSI1nnnmjsobbPY/IdtMrjL9pcutY3DU1b9G9M0126u3TVTMTTPenn7IKxsPwz7F7ZY/LctynMrk5xjaJqjBV4a7FVE00TXVE1bu5zRTPPrz9hqTjh7MZ5Ricv2tya9jOoLdiMJjabFyqIszFUzRcmI7E700zPY0p7bbGxXApsVsbn9jOslwOJjMbEVRauXcVXXFG9TNM6RrpPNVMc+vS2Pdt0Xbddu7RTXbriaaqao1iqJ6YmAaC4OOMlsnjdn8JZ2uxF7Ks2s26bd6qbFd21eqiNN+maImY16dJiNOjWelVuMHw67L7Q7DY7ZvZau9mN3HzRTcxNVmq1atU010180VxFU1TNMR0adnVtXP8AgC4O85xVeIryPqO9XOtU4K9XZpn7yJ3Y+KIZOy/Afwf7OYu3i8HkNvEYq3OtFzGXKr+7PYmKap3de7pqCp8ULZTH7PcH2Lx+aWa8PXm2Ii/ZtVxpVyNNOlNUx2N6ZqmO5pPZb2ABxDxjsLc2O4wdjPqKKuSvV4XNLWnZmiYiqI7u9bmfjdvNG8bPYS5tRsJRnOX2puZlkk1XpppjWqvDzEcpHxaRV3qau2Dd2Gv28VhrV+xXFdm7RFdFUdFVMxrE/I1RxkuDjEcIOxlqcppirOssrqv4aiZ05WmY0rt6z0TOlMx3aYjs6sbis7bUbVcGuGy/EXoqzTJYjCXqZnnm1H+yq727G736JbkBxtwGcOE8HmBq2S22wGMpwWFu1RauUW/9NhZmqZqt10TpM06zM9uNZ5p5tN5VcYXgzpw/KxtDVVVprycYHEb2va+s0/Ot22PB9sptlETtJkeExt2I3YvzE0XYjtcpTMVadzVRKeLdwcxe35y7GzTr/s5xtzd8uv5waA4buEnFcMu0WU5DsllmLrwVi5PU9qqmOVxN2rm3piJmKYiI5ufmiZmZ7XWPBVsf6DeDfKtnb9cV3rNmrqiqieablczVXpPaiapiJ7UQztj9hdmdjbVVGzWTYTATXG7Xdopmq7VHam5VM1THcmVkBwRsFm+K4DOGbEUbQ4K9cs2YuYPERRHqq7NUxNN23rzTE7tNUduNY5nSOZcYjg6sYKrFWM2xGKu7usYa1g7sXJnteqpin9JsDbbYPZnbfDUWdpspsY2bcaW7s60XbfcprpmKojua6KPlvF34O8DjIxHWm7id2dabeJxNyuiPi1iJ706g5G4Ztucw4Q9q6c+xuBqwWCqtchgbcxOnI01Vf0tPVTvTVrMdE83Yd+7E36MVsZkGItTFVu7l+HuUzHZibdMwhdrOC7YzaynAUZ7kVm9RgLc2cNRauXLFNqidPUxFuqmNObo7HYWXIcowWQ5PhMqyqzNnAYS3Fqzbm5VXuUx0RvVTMz8cg4qxH/xex/8AnHT/AJ4dq7QZThs+yLMMpx9M1YTG2K8PdiOndqpmJ07vOqtXBPsVVtf6KKsl1z3qmMX1T1Vf/wBrE6725v7vT2NNF5Bwlszm20PF44UMXhc0wleIwF6OTvUU+ppxdjX1F23M82sfm1qpnTsdIYTjFcG1/AxiLmdX8PcmNZw93BXpuRPa9TTNOvenRsXajZjJNqsv6h2iyzC5hhtdaab1Gs0T26aumme7ExLWlfFv4OKsRykZbjKKNdeSjG3N3vc86/nBRauMHn+1fCTlWU8HGSdVZdyk03bWKp0rxNM6a1zVGvJU0xz68/bn7VuXhp2Zx21vBvm2WZRdrtZpu03sNNFc0b1dFUVbmvN9dETT8aX2P2L2d2NwlWH2ZynDYCivTfqtxM3K9Ojerq1qq+OVhBxnwA8M1HB9XmWzm3VvH04evEzci/VTVXdw13SKa6K6Z9Vu+pjo54mJ5p15t15zxjeDrAZfXfwea4jMr8U60YfD4S7TVVPa1rpppj5Vv214Mtj9tbvLbRZJh8RitNOqaJqtXdI6Na6JiZ07U6wqOC4uXBxhsRF2vKsViYidYovYy5u/ozGoNDcXXKMy234dL+10YSbGAw+KxGYYmumJ3KK7u/u2qZ7M6166dqmXbLByXKMuyPLrWAyfBYfA4K19ZZw9uKKY7ukdnus4Bydx1tlsdXmWTbU2LVdzA04fqDEVUxrFmqK6qqJq7UVb9Ua9uNOzDrF443CYfHYS9hcbYtYjDXqZouWrtEV0V0z0xMTzTANEcGnGK2NvbJ5fh9p8bdyrNMLYos3qasPcuUXJpiI3qJopq5p010nSY6OfpUPh34d8Lths9jNmdh8JisRhL1O/jcdcszH+ipmKpiinpiOaNaqtNI5tOfVt3MeLvwc43GVYiMnv4benWq3h8Vcpome9Mzp3o0WzI+DTY/I8hx2TZZkWGsYHH2arGKjWqbl6iqNJiq5M7/5+bsaA0XxG79E4Ta/D6xykV4W5p24mLsfsZHHD2Yzzey7azJb2M6isWOpMbRYuVRFqIqmqi5MR2J3qomexpT2269iODPZLYfHYjGbLZVOBxGIt8ldq6qvXIqp1idNK65jpjp01+VcLlFNyiqi5TTVRVExVTVGsTE9iQc+8GXGR2VxWzmCw21+IvZXmuHtU2rtybFd21emI036ZoiZjXTWYmI0nsyr3D9w77LZ7sNmGzmy1d7Mr+PimivEVWarVq1TFUVTPq4iqaubSObTs682k7S2g4BODvO8VXibmRRg71c61Tgr1dmmfvIndj4oh7bM8BvB9s9i6MXhcht4nE251ouYy5Vf3Z7cU1Tu693TUFQ4nuymPyHYPHZnmdmuxOb36bti3XGkzZop0pr07G9NVWnciJ7LfZHNGkADhy9mG0HAVw0zdzSnG47Kqa7nJU13appxOFr5ommZ5t6nm5uxVTp0Tq7jRW0uzmT7T5dOA2gy3DZhhZnWKL9EVbs9umemme7Gkg1xhOMTwa38FF+5nd7D3JjWbF3BXprie16mmafknRzbw0bXzw0cJGVYTZDLcRcpt24weGiunS5emapqqrmI+tpju9ERMzp0R0Xe4t/BxcxE3KcsxlqmZ15OjG3N388zP5182L2B2X2Kt107M5NhsFXXG7XejWu7XHamuqZqmO5roCW2by3rNs7leV7/KdRYW1ht/7bcoinX8zi3ixf8AxAU/3cX/AJancaj7McFGxWy+0EZ3kWS9S5pEVxy3VV+v6/671NVc08+vaBg8PPCFPB1sLdzDC2+UzPFXOpcHExrTTcmmZ36u5TETOnZnSO65E4FM62SwO217afhHx+Jv4ixc5fD2uQqvTevzMzN2ue5PPEdmZ17HP2/ttsVs/txl9jBbUZf1dhbF3lrdHLXLW7XpMa60VUzPNMqZ9T5wYe9n/wDT8V/EBH/VJcHPu/HfiVae2J4Z9jttM/tZNkOLxV3HXKKq6abmGqojSmNZ557jB+p84MPez/8Ap+K/iJrZHgj2I2Qzq3m2zuSdR5hbpqopu9V37mkVRpMaV1zHR3Aa342vBti9qMmwm0uR2KsRmOV26reIs0RrXdw+u9rTHZmiZqnTtVT2lY4EeMRleXZDhck27qv2LmDtxZs5hRbm7TXbjmpi5TTrVFURzaxE66c/P09VVRrTMdtrjargV2F2oxlzGZpklqjGXJ1rv4SuqxVVPZmqKZiJnuzEyCr7XcZXYfKssuXMhxF/O8fNP+js27FyzRvdjfrrpjSO9EykuLptttdtzs9jsx2ry+xZwvLT1Hi7dM2+XiZnWmKOzTTzRFWvP0c8xMsjIuADg6yjFUYinI5xl2idaerb9d2mO/RM7s/HEtp2bVuzaotWaKbdqimKaaKI0imI6IiOxAPpxLwe2/R7xrL2ZWv9Jg7OY38fvxzxFq1Mxan45i3Hxuk+H/ba3sPwbZlird2KMyxlM4PBUxPquUriYmqP7tOtXfiI7KgcT3YW5kmy2K2ozC1NGLzeIow0VRz04amdd77+rn71NM9kHQwAE9Eqfgvsyx4SnyrhPRKn4L7MseEp8oLgADWPGY9g7ajwdn5+21VxG/sLbHwmE8l1tXjMewdtR4Oz8/baq4jf2Ftj4TCeS6DqMAAAAAAAAAAAAAAAAAAAAAAAAAAAAAAAAAAAAAAAAAAAAAAAAAAAAAAAFb4S/Y42q+CcX8zU5V4k/sj518E1fPWnVXCX7HG1XwTi/manKvEn9kfOvgmr560Ds4AAAGv+Fbgp2f4R8Bu5la6mzS3Tu2Mxs0xylvtRV9vT/Znu6TE87iLhK4ONouDfN4s5xYnqaqr/AMNj7Gs2r2naq7FX9mef4ud/R1g55lGX59ld/Lc5wdnG4G/Tu3LN6nepq809qY54FYmYneH87cg2rid3D5pOk9FN/wCl51xpqiqmKqZiaZjWJieaWbw6cB97Y/M7mL2Wm9jcoro5acPV6q7h41nWI+3pjTp6Yjp155anyLP8TlVUUTrdw2vPbmejvT2Gs1nC5258cbb+HhPwd9wH0zvh20/EJ5q+FvGPj5x7+/xbMGJluYYbMcPF3C3Iqjs0z00z2phltFas1nae707FlpmpGTHMTWe0wnNj/XWvwU+WDbD11o8FHllhZNj4y7FzeqtzciaJp0idOzHmM5x8Zji4vU25txFEU6TOvZnzr/PX1PL47tX+Gy/tL1+3s8u27AB4YzFWMHYqvYm5Tbt09mf2dtYiJmdoba9646ze87RHjL3VfP8Aam3hd6xl803b/RNzppo73bn8yDz/AGlv5hvWcLvWcL0T9tX3+1HcXrgT4GMw4QcxovZjcuZbkdFPKV3t3/SXo1jmtxPb+2nm7/Q3Ok4ZM+3lj8vu82496aTbfT8Onp42/p+/y81K2N2S2h4Qc/6hyPC3MZiqpiq7ernS3Zp+2rq6KY/PPRET0O1eBzgTyLg8s28bfijM9oZp9XjblHqbWvTFqmfrY7G90z3InRfdj9lcm2PyW1lez2BtYPCUc8xTGtVyr7aurpqq7sptt4jbpDzq1ptM2tO8yACgAAAAAAAAAAAAAAAAAAACpf1h/CP3ltQ/Werrl1Vy0acpym7u93XRMAAAAAAAAAAAAAAAAAAAAAAAAAAAInaf1up8JHklLMPNcHOOw0WoriiYqirWY17YMXZj1uq8JPkhLMPKsHOBw02priuZqmrWI07TMAAAAAAAAAAAAAAAAAAAAAAAAAAAVL+sP4R+8tqH6z1dcuquWjTlOU3d3u66AmAAAAAAAAAAAAAAAAAAAAAAAAAAAARO0/rdT4SPJJsx63VeEnyQys1wc47DRaiuKJiqKtZjXtmVYOcDhptTXFczVNWsRp2gZgAAAAAAAAAKfjfsy/4SryrhHRCn437Mv+Eq8q4R0QAAAAAhNssDOPyK9FEa3LM8rTHb06fzTKbE8eScd4vHgOfYnqXHTrzW7nZSKxbc7MThrleJw9GuErnX1Mf7Kqex3v8A7KZRfu4SYov0zVR2Jh2eLLXU0i9JWuyRHhRi7FUf7SI7/M/K8ZYoj6/entQlyW8h7zMUxMzOkQwcJTVi8dNyKZmI5qY7c9h81VXsbO7TG5Z7Mth7BbNTbm3j8Vb3bdHPZoqjnqn7af2Leoz10uObW7qxG645Hgut+U4XCz9dRR6r+9PPP55lnA421pvabT3lcAERjf8An/fMl5clPKb2vZ1eoAAAAKhwxexPtj8E4r5qpyNxYuELIOD/ADbPcRtLfvWbeLsWqLU2rM3NZpqmZ106Ol25nGW4TOcpxmWZla5bA4yzVYv296ad+iqNKo1iYmNYnpidWtvqfODD3s//AKfiv4gITMeM5sDhrFVeGnNcZciOa3awu7rPfrmIaK202x2x4wG0mFyXIcrrs5ZYr37eFoqmqi3PRy1+5pp0TPcjoiJmefpfCcA3BphbsXLWy9mqqOfS7ir9yPkqrmGwMmyfLcjwVODybAYTAYWnni1hrVNunXt6RHT3QVvgl2EwfB5sZhclwlUXr+s3sViNNOWvTpvVd6NIiI7UR2Wq+OZstjs42OynOsBarvUZPdu9UUURrNNq5FOtenaiaKde1rr0RLoZ+V0010VU10xVTVGkxMaxMA5j4BuHrZfKdhsvyDa3EXctxWXUTZt3+RruW71vWZp+siZiqInSdY05tdefSPThb4w+V5nkmL2f4PbOKzPH5haqw84qbFVNFFFUTFW5RMb1VWmvTERHTz9DYmfcAHB3nGNrxVeSTg7tc71cYO/Xaomf7kTux8UQsexXBjshsXFdWz+S4ezfrpmivEXJm7dqiemN6uZmInsxGkA5j4lF+ijhGzixVMRXcyuqadezpdt6+V1lt5l97N9h9ostwtO9iMZl2Iw9unt1V2qqYj5ZQGyfBHsRslndvN9nslnBZhbpqopuxi79fNVGkxNNVc0zzduF7BwvxX9v8l2A2qzenai9cweFxuHptxf5Kqvk7lFWulVNMTPPrPY6Ydk7N7Q5Ntzs5cx2Q4ucVlt/lMPy0W67esxzVaRVET+ZUtreA7YPanNruZ5hlNVnG3qt+9cwt6q1FyrszVTE7us9mYjWeyuGxmyuUbG5DayfZ/D1YfA26qq4oquVXJmqqdZmZqmZBxJwcZ5iuA3hixdvaTBXqrdui5gcVFun1U2qqqaqbtGvTEzRTVHbh0vmHGN4OMLl04mxm2Jxl7d1jDWcHdi5M9rWummmPGXjbbYHZjbexbt7TZRYxtVuNLd7WaLtEdqK6ZiqI7muim5VxeeDnLsXTiOs13F1UzrTRisTcroie7TrET3p1Bx/wx7bZhwg7W9f8fgqsFhrlmLOBtTE6RYpqq09VpG9O9Nesx2dY7D+g2yl+jFbLZPiLUxVbu4OzcpmOzE0RMK/tbwW7GbWzgZz7IrN+MDa5DDU2rtyxTbt667sRbqpjTyLPkeVYPI8oweV5ZamzgcJbizYtzcqr3KI5ojeqmZnSO3IM0AHCvFl/wDiCwn4Z83W7qUXZngl2J2Y2gozzI8l6lzSjf3b3Vd+vTfiYq9TVXNPPEz2F6AABqrjG8Hl3hA2EmjLaIqznLq5xOEpnm5Xm0rta9jejTTu0w0bwDcN1nYjK6tkttrOKtYPC3aow+Ii3M14aZmZqt3KPrtIq1mNImY1mNNNNOx1I244K9jttb04jPslsXMb0dVWpqtXZ79VMxvffagoe1HGT2IynJ71zIcTeznMZpnkrFGHuWqN7Tm36q6Y0jvay1JxdtjM34QuEu5t5tFRXVgMNiqsZVerp0jEYrXWmmjuUzpM6c0bsR2W88m4vPB1luJpv15PcxldM6004rE110R36dYifj1bWwmGsYLC2sNg7FrD4e1TFFu1aoiiiimOiIiOaIBW+Fb2LtsfgbGfMVubuI/6/wC1X+Fsf56nWGbZfhc2yvGZdmFrlsHjLNeHv296ad+3XTNNUaxMTGsTPPE6q3sPwb7KbC4jFX9lsq6hu4qmmi9V1Rdu70RMzEerqq06Z6Aau463sWZV8NWvmL6b4pXsLZd/icR85LYm2ux2Rbb5Vay3afA9XYK1ejEUW+WuWtLkU1UxOtFUT0VVc2unO99ktmMo2QyW3lGzuE6jy+3VVXTa5Wu5pNU6zOtczPT3QTLhvivez7R4PF/5ZdyKNsvwT7FbLZ/Gd5DkvUuZxFcct1Vfr5qvrvU1VzTz94FuzjC1Y7KMdhKJiKr9iu1Ez2JqpmP2uFuLntjl3BvwlY65tZyuDw9zC3cDer5OqqbFyLlFXqqaYmdNaJidInnl3o1ztrwL7D7Y5pXmebZVNGYXOe7fw12q1Nzu1RE6TPd017oLLsdtbkO3OUYjHbN43q7AUXqsLXc5Ku36uKaZmNKoieiuOdx3l2cbQcBHDHcpz6nHY/Lqd+1pXcmeqcNVPqbluZnTejSmdO3E0zp0uw9hNjMk2FyWrKtm8NXh8JXem/XFd2q5NVyYppmqZqmexTTzRzczK2o2YyTarL+otosswuYYbXWmm9RrNE9umrppnuxMSDXljjEcGt3BRfrz27Zr01mxXgr+/E9rmomn8+jmjha2lu8N3Crl9jZLLb808lTgcNFynSu5EVVVVXK9Nd2mN6e9Eaz2nR9zi38HFd+blOW4yijXXkqcbc3fzzM/nX7Y3YXZnYuxXa2ZyfDYHfjSu5TE1XK47VVdUzVMdyZBNZRgoy7KsFgaaprpw1iizFU9mKaYjX8zLAEFt3k3oi2Lz3J4iN/HYK9Yo17FdVExTPxTpLlfiWZt1Btzn+SYjW3XjcJFyKaub1dmvTd07elyqfil2K4y4WssxPA/w+5ftdl9mvrRjsTONpiiOad7mxFnta6VVTHcrjtA7NcbcY7g+zrY3b+rb7Zq3cqwF7E042q9ap3pwmJiYmZrj7WqqN7Xo1mYnsa9gZZjsNmeXYbH4C9RfwmJt03rN2idYroqjWJj4pZFdFNyiqi5TFVFUaVU1RrEx2pBoTYfjN7JZnl1mNqov5LmNNMRdmLNd6xVV26Joiaoie1Mc3bnpSe0vGT2AyzA3LmVYzE5xi4j1FixhrluJnsa1XKaYiO7GvelObRcBXB5nuIrxF/Z+1hb9U6zXgrldiPEpnd/Mwsq4vPBxl9+m7Vkt3F1UzrEYnFXKqfjpiYifjiQc88DWzmdcK/DJO12ZYeaMuw+OjMMXfiJi3v0zFVFmjt9FMdymOfsa7641+y2O2m4LpuZXarvYjK8VTjarVEa1V24pqpr0jszEVb3eplt3LsBhMswVrB5bhbGEwlqN23ZsW4ooojtRTHNDJByVxb+G/Z7ZXZGjZnay5dwNOGu114bF02qrlFVNdU1TTVFMTVExVM8+kxpPY057lwh8ZTIMPl1zBbBRiM4zrERyVi71PXRat1TzROlURVXVrPNTEaT2122p4DNgNpMdcxuLySMNi7kzVcuYO7VZiuezM0xO7r3dNZSexPBNsXsXioxeR5Lapx0dGKv1VXrlP8AdmqZ3fvdAcm8U691Pw3YO1iNab13D4m3u1c070UTVMd/1Mup+MP7C21f+Fj5ylkZZwQ7DZXtPRtDl+R8hnFF+rEU36MXf5q6tdZ3d/d0nWebTTn6Fs2iyTL9o8lxeU5zh+qcvxVO5etb9VG9GsTprTMTHPEdEg5y4jvrTtb4fDf5bi28aDg6xW22y1nHZNZm9nGU1V3LdmmNar9qrTfopjs1eppmI7kxHPLZWw2wWzWwtrF2tlct6goxdVNV6OXu3d+addPr6qtOmehYuSnlN7Xs6g5L4BuH/B7M5HY2Y24oxNvD4P8A0eFxtu3Nc26In/Z3KY9V6noiYiebSNObVtLaPjI8H+WZdcvZXjsRnGL3f9Hh7GGuW9Z7GtVymmIj5Z7krXtnwSbE7Y4qvF53kdmrHV89WJw9VVm5VPbqmiY3p/vaoHKOLzwc5biab85NdxlVM6004rE3K6Y79MTET3piQR3F14RNr+EGrOcZn+V4e1ktNyZwmLtxNGlUz/sYj+nER/S6YnmnXXm1/wAcHZrPsJm2C2tyi/jYyyqzThsXFi5VEWLlMzu1zETzRVExGvbp7sOpcHhcPgsLaw2DsWsPhrVMUW7VqiKKKKY6IiI5oh937Vu/Zrs37dFy1cpmmuiumJpqiemJiemAaK2D4yuyGZZLh42qxN3KM2ooim/FWHruWrlURz1UTRE6RPTpMRp0c/So/GK4ctmdqNisTszstN7HzjK7c3sXXZqtW7dNFcV+piqIqmqZpiOiI01522s84v8AwdZviasRORzg7tc61dR367VM96jXdj4ohn7KcCewOzOMt4zAZDavYy3O9Rexdyq/NM9iYiqZpiY7cRqCt8UzZTH7NcGly/m1mvD380xU4uizXGlVNrdpppmY7EzpM96YbrABwRs3jsXwGcOF2c5wV67hsNXcs1xTGlV7DV/W3KJnmn+jPxTHN2O91c202I2c21wlGH2mynD46m3ryddWtNy3r07tdMxVHeiecFDxXGM4N7OXTibecYi/d3dYwtvBXYuTPa9VTFOv32ndcncNm32P4R9prWdX8DXgssptzh8BbqjXWimdapmroqq1q59Ojmjuz1nl3F24OMFi4vzk9/E7s6xbxGLuVUR8UTGvx6rVtVwYbG7VYXLcNneRWLuHy6iqjCWrNyvD02qatNYiLdVPN6mObzyDO4NL9vF8G+y163MVW7mVYWf/AJVPM4/s5ptBwE8M1U5zTjsdldNVyiiK7tUxicLXPNXRMzpvRzTp24mJ06XamzmSZfs5kuFyjJrE4fL8LTNFm1Nyq5uRrM6b1UzM88z0y8dptmsl2py6cDtDluGzDC66xRfo13Z7dM9NM92JiQa7w3GI4Nb2Ci/czy9YrmNZsXMFe34nteppmnXvTo5q4Ytqq+GvhOy3DbI5biK6abVOCw0XKdLl31U1VXKtNd2mNez0REzOnRHRt3i38HFeIm5TluMt0a68lTjbm7+eZn86+7GbB7MbF2a6Nmcnw2BqrjSu7TrXdrjtTXVM1THc10BMZFgIyrI8uy6K9+MJh7eHiv7bcpinX8zOAGtuMHsrme1vBrjMLkNy9TmmEu04yxRarmmq7NMTE0RMdmaaqtI7MxDQ/F94csFsdlmI2b256totUX6rlnGTRVcqtTP11u5T9dzTEzExEzzzGjsFR9tOCjYvbLEVYrPcjsXMbV04mzVVZu1f3qqJje++1BUNo+Mhwf5blt29leYX83xcUzyeGsYa7b3quxrVcppiI7fTPclpjil7O5lnnChidra8PNrLsHTeqquxTpRVeuxMcnT29Iqme5pHbhvDLuLrwcYLEU3q8oxGKmmdYoxGLuTT8kTGvxtqZXl2DyrAWcFlmFsYTB2Y3bdmxbiiiiO5EcwNLccj2IrfwlZ/y3HpxPPYfj4Qv+SltLbLZPJNs8ojK9pcF1bgYu03otcrXb9XETETrRVE9mey/djtlMl2NyfrVs3guosBylV3kuVrueqq01nWuZnsR2QcucbnhMxOOzm7sPlk12cBg5orx9fRN+5MRVTR/cpiYnu1f3Y1keAzhH4MODfZOnD147F3c6xcRcx+IpwVc61di3TOn1tOsxHbnWezpG7NpOBnYLaXO8Vm+d5D1TmOKqiq9d6sxFG9MRERzU3IiOaI6IRn1PnBh72f/wBPxX8QEf8AVJcHPu/HfiVbYmwu2GUbcZF132fu3buC5WqzvXLc0TvU6a809+FL+p84MPez/wDp+K/iLzsdspkuxuT9atm8F1FgOUqu8lytdz1VWms61zM9iOyDjjhF2fzvgN4W7W0OSWJnKLt+q9g65ieSqoq138PXPYmImY7emlUc/RvrZnjHcH+Pyyi7mePxGU4rTWvD38NcuaT2dKrdNUTHyT3IbbzrKsDnWXXcBmmEw+Mwd3mrs37cV0Vd+JasxvFz4OsViJuxleJw+s6zRYxdyKfkmZ0+IFB4Q+MpdxmPwWVcF2Cu4zFV36InEYjDzPLc/wDs7dr66d7omZ0np0jXnjpHI7+OxOTYG/m+Ft4PMLlmivEYe3c5Sm1XMc9MVac+kq5sTwZ7IbFXOW2dyTD4fFTGk4muart3TsxFdczMRPajSFxBqrjP5zTk/Axncb0Rex3J4K1E/wBKa64mqPEprn4lQ4l2RV4Hg/zTN7tE01Znjd23P21u1G7E+NVcj4lP40ueYnbjhDyLg92c/wDEXsPdib1NPROIrjmiZ7VFGszPY3qteh03sZs/hdlNlcryPA8+HwNimzFWmk1zH11U92qrWZ7sgmQARW0f2Hb8JHkl47NdOI+9/a9to/sO34SPJLx2a6cR97+0E2ADjHjseyPkvwTT89ddVcGnscbK/BOE+Zpcq8dj2R8l+Cafnrrqrg09jjZX4JwnzNILIAAAAAAAAAAAAAAAAAAAAAAAAAAAAAAAAAAAAAAAAAAAAAAAAAAAAAAADlzjyfYWx3hMX5LTavFn9g7Zfwd75+41Vx5PsLY7wmL8lptXiz+wdsv4O98/cBs4AB+VUxXTNNURVTMaTExrEw/QHNnDVxccLm3L5zsBRaweYTrXdyyZimzen/8ADnooq7n1s/2ezyrvZrsxm9/DYizeweMs1bl/DX6JpmJjsVUy/p61/wAK3BTs/wAI+X7uZ2ups0t06YfMbNMcrb7UVfb0/wBme7pMTzo2rFo2tHRcw5smC8ZMVpi0dphxzkefYbNaIpieSxMRz2qp/PHbTCl8JGwGe8HWf1YLNqNaIq1sYyxryd2OmJiexPcnnj876yDauJ3cPmk6T0U3/pedpdXw21PaxdvJ6fwH0ypqNsGvnlt4W8J+PlP0+C5D8pqiqmKqZiaZjWJieaX61TvonfrC8bN+sVr7/wAsqOnssz6jBYCjDTYqrmnX1UVadM6oFkZr1tWsR4NRw3TZcOfPfJG0WnePf1kBD55n2GyqiaZnlcTMc1qmejuz2lqmO2S3LWN5Z+q1eHR4pzZ7RWseMpHGYqxg7FV7E3Kbdunsz+ztqFn+01/MN6zhd6zheiftq+/2o7jBvX8x2hzK1aoou4nE3at21YtUzPPPYpiHV3ArxccLlPIZzt9RaxmYRpXay2JiqzZn/wDEnorq7n1sf2uxvdLw+uL279Z+jyjj3pdm1++DS70x/Wfj5R7vn5NR8DHATnO3lVnMs25XKtnJmKuXqp/0uJjtWqZ7H9uebtb3PDtPY/ZXJtj8ltZXs9gbWDwlHPMUxrVcq+2rq6aqu7KappiimKaYimmI0iIjSIh+ti40AAAAAAAAAAAAAAAAAAAAAAAAABUsh9eLf33klbUPl+T1YTG035vRVEa827p0wmAAAAAAAAAAAAAAAAAAAAAAAAAAAAAAAETtP63U+EjySlmHmuDnHYaLUVxRMVRVrMa9sGLsx63VeEnyQlmHlWDnA4abU1xXM1TVrEadpmAAAAAAAAAAAAAAAAAAAAAAAAAAAAAAAKztT9m2vB/tlZkXm2VVY6/Rci7FG7Tu6TTr2QZ2B+wsP4OnyPZ8Ye3yVi3bmddymKde3pD7AAAAAAAAAAAAAAAAAAAAAAAAAeGP+wcR4OryPd4Y/wCwcR4OryAruTeudn4/JK0qtk3rnZ+PyStIAADG/wDP++ZLy5KeU3tezqD1V3bnATjckquW4mbmHnlIiOzHZ/Nz/EsRMaxpPQuYsk4rxePAc+256kxlVFXNbr6JSKxba7K1YauvEYWiasJVM1epjWbU+ZTKa8RhPU108pbjontOyxZaamkXpK12SIw4zC1pz01xPefFWNruepw9uZntyn6u3kPTML3J2tyn6+vm+JauDfK6rmZUXq6Z3MPHKVT/AGp5oj/67SAyLI8VmWNppt0TcvTOszP1tEduZbiyTLLWU4CjDWfVTHPXXpz1VdtruJ6uuHFOKs9ZSrDPAcumAAAAAAAA5Q48v2Vsb/cxflsrDwW8POwuzvB3s/lGZ4zGUY3B4SizepowtdURVHTpMdLce3PB5stt3Xg6tqsr6vqwcVxYnqi7a3N7Te+sqp113Y6e0qv1PnBh72f/ANPxX8QFG2w41Gz+FwVyjZTLMbj8dMaUXMXTFmzTPbnSZqq72kd9rrgk4NNoeFnbSdsNuKb3Weu9GIu3b1O7ONmOi3bp9r5oiZjm0jSOfo6XyLgf2AyK/Tfy/ZbL+VpnWmvERViJpntxyk1aSvkRERERGkR2AflNMU0xTTERTEaREdhwzwoWMx4LeMRc2iu4Wq9hruYVZph5nmpv266pm5RFXYmN6qnuc09Ew7nQ+1OzOS7V5ZOX7RZbh8wwkzrFF6nnpnt01Rz0z3YmJBrjDcYzg3vZZTirmb4ixemnWcLXg7s3Ynta00zTr99p3XNPD/wp3+E3GYS5gMvv4TZzL66qLFd2n1Vy7VGszXMc0TpTzUxM82s8+vN0rZ4uXBvbxfLTlOKroideRrxt3c73Tr+dcM54M9js42bwmQY7IcL1owt2L9nDWJqsRTXpNO9rbmmZmYmddZ5+yCA4s9+jEcCGzM25idyi9bqjtTF65DWnHgyzEXsj2WzO3RVVhsLfv2LlURzU1XKaJp1/9Opv7Y7ZTJtjcn617N4OcHgOUqu8lN65d0qnTWYmuqZjojm10+VnZ5lGX57lWIy3OMJZxmBxFO7ds3adaao88TzxPTEg0TwG8NOxmE4PtncizXMq8HnGHopwXU9WGu179W9u0zTVTTNOk6x0zGiZ42uy2O2j4MqcTllqu9eyrExi7lqiNZqtbtVNcxHc1irvRKRy/i98HmAzazj8PleK5Szcpu27dWMuTRTVE6x2dZ5+3LbQOTuLjw4bO7MbG2dmNrLt3ARg7lyrDYqm1Vct10V1zXNNUUxNUTFVVXY007S2cInGSyO1l1zL+D6nE5xneJjkrF6MPXRbt1Vc0TFNURVXVrPNTEaTPZ7E3fafgK4P9osdcxmKySMNirk71deCu1WYqntzTE7uvd0SuxHBRsZsViYxWQ5LZoxsRpGKv1VXrsf3Zqmd373QHJvFKvU4fhitWrvqbl3B37VNM8070RFUx8lMu5cN/SUfKuB/YfKNo6M/yvJOps3ou1XqL9GLv81VWu96ma93Sd6Y0005+he7VG5rz66g+2iuOT7Edn4Ts/5LjeqC2y2SyTbTKKcr2lwXVuBi7Tei1ytdv1cRMROtFUT2Z7INT8Tb2I73wne/yW29UFsbslkmxeUVZXs1guosDN2q9Nrla7nq5iImda6pnsR2U6AADjrjM7D5rsbt/a4QNnKa6cHfxFGJru26depcVTMc9X9muY11nm1mYnsa7S2L4y2xeaZRar2kxF3JcyppiL1qrD3LtuqrszRVRFU6dydJ7HP0t34mxZxWHuWMTat3rFymaK7dymKqa6Z6YmJ5phqrOeL3wdZpiqsR1lrwddU61U4TEV26J71OsxHeiIBpvh/4dsHtfk1Wyuw9vE3sLi66acTi6rc0VXo1iYt26PrtJnTWZiJ7GnO27xZeDrEbBbFXb2b2uSzrNa6b+Itz02aKYnk7c92NapntTVp2Fn2K4KNi9jMRTisiySzRjaejFX6qr12n+7VXM7v3ui8g5X48/wBbsV38b/8AqG7uAr2H9kfg+35Eht1wfbMbdxgo2ryzq/qLf5D/AMRdtbm/u731lVOuu5T069CcyLKMDkOT4TKspsdT4DCW4tWbW/VXuUx0RrVMzPxyDinhr/8AirvfCGW/NWHcijZ3wT7FZ3tXVtLmmS8vnVVy3dnE9VX6fVW4piid2muKeaKKexz6c68g0VxyfYjs/Cdn/Jce3E99h6n4Qv8A7raW2WyWSbaZRTle0uC6twMXab0WuVrt+riJiJ1oqiezPZfWx2ymS7G5PGVbN4PqPARcqu8lytdz1VWms61zM9iOyDSvHUyzEYrg+ynH2aKq7WDx8ctMR9ZTXRMRVPc1iI79UIri/wDDTsZs7wX5bkm0WZV4DMMBVdo3Jw125F2mq5VXTNM0UzH9LTSdOeO06RzPL8JmuX4jA5lhrWKweIom3ds3aYqprpnsTEtU/U58HHVvVEZTiYo3t7kIxt3cj9Le/ODN4x+yma7VcG96jZ6u/GaYC9TjLdqxXNNV6mmmqmqiNOmdKpmI7M0xHZaX4vvDvl2yuR1bN7cTi7dFi9XVYx25Vd3YqnWqi5Tz1c1WukxE9Omkac/XSibZ8EmxO2OKrxed5HYqxtfPVicPVVZuVT26pomN6f72oKhtTxkdg8syq9dybG3s4x27PJYe1hrluJq7G9VXTTER29NZ7jUPE72YzDMNu8btTcsVWsswlm5ai7u6U3L1zT1FPb0p1me16ntt2ZXxd+DnAYim9Vk97FzTOsU4nFXKqde7ETET3p1bUy/A4XLcFZweX4azhcJZp3bdmzRFFFEdqIjmgGQADmXjuZFXeyPZzPbVEzThb9zCXZjtXIiqnXuRNurxm0uLrnNGd8DezV2mrWvDYfqKuOzTNqZoiPFimfjWHhM2Us7bbDZtkF+aaasVa/0NyqP9ndpneoq+KqI17mrnfii7TX9ntpc82Az6KsNia7tV3D2rnNNN+j1N2335ppifvJ7YOkdvNmsPthsfm2QYyqaLWOszbiuI13K40mirTs6VRTPxOM9gtptouL7t7j8u2hyu7cwOK0oxNmmdIvU0zO5es1TzTprPf1mJ0no7qRe0Wz2T7S4CcFn+W4TMMN0xRiLcV7s9umZ54nuxzg1vl/GJ4NcXhqbt7O72DrmNZs38FemunxKao+SZao4eeMBlO0Wy+L2a2MoxF+nHRFvEY27bm3TyesTNNFM+qmZ00mZiObXp15tpYvi48HGIvzcoyvF4eJnXk7WMubv6UzP51l2Q4IthtksVbxWT5Bh4xlE604jEVVX7lM9uma5ndnu06AonFM4Psfsjsrj83zuxXhsfnFVuqjD3I0rt2aIndmqOxNU1TOnaiO809xmsnzPY/hrs7WWrM14TF3cPjcNdqiZo5W1FEVW5nt60ROnaqh2wj8+yXLNoMsu5dneBw+OwV366zfoiqmZ7E9yY7ExzwDU2WcYzg+zDKbWJxuY4jLsVu63MJdwt2uqmrtRVRTNMx3de/o0PxgeF+rhHwNrLMgwGItbO4C/Teu4i9R6q7dmKqaJnTWKKdJq0iZ1nuaaN/wB3i48HNeK5ajK8VRRrryMY27ud767X865XeDTY+7sjVszVkWFpyWuum5Xh7U1W5qrpnWKprpmKpnuzOvY6AUDie36L3A9TRRMTVZzC/brjtT6mryVQ1Vx3P99Nnvg+r5yp1BsRsRs9sPg8Thdl8BOBw+IuRduW+qLt2JqiNNfV1Vac3a7TC234M9ktuMbh8XtTlPV2Iw9vkrVfVN61u0666aUV0xPPPZBJcH3+4WzXwZhvmqXJXDtslnXBbwqW9t9naKqcuxOL6ss3qaZmizeq57lqvtRVM1aR2aapiOiXZuX4Oxl2Aw2Cwdvk8NhrVNm1RrM7tFMRERrPPPNEdJjsHhswwd3CY/D2cThb1O7cs3qIrorjtTTPNMA0xslxlNhs1yy1cz3E38lx8Uxyti7YuXaN7s7ldFM6x34ie4qnCfxmMLyNGXcGtq7jMwu10x1bew8xRHPHqaLdUb1VU9HPEaa82s9F9zXi8cHOYYmq/Tk97CVVTrVThsVcppn72ZmI70aLHsXwT7F7GYmnFZFkdijG09GKv1VXrtPdpmuZ3fvdATWyt7NM72LwV3ajAU5bmeLw2mKwtquZ5OaomOaemJ00nTn0mdNZ01ccbNbRZ/wFcLuIs7T0Y3HYKKK8Pcibkzy9iqqJpvWt6dJnWmJ8amdJ107mQm1eymRbW4CMHtHleFzCxTrNMXqfVUTPTNNUc9M92JgFAt8Yjg1rwUX6s9u0V6a8hVgr+/E9rmo01+PTuuZeEnOsRw58MGDo2Wy+9RRXat4KxylPquTpqqqqu3NNYpiN+Z6eaIjsukauLdwcVX+UjLcbTRrryUY25u+XX87YOx2xOzmxuFrsbM5RhsBTXzV10RNVyv8AvV1TNVXxyCdwlinDYSzYomZptUU0RM9MxEaPUAaj40ey2O2q4KcTbyu1XfxWX4ijHxZojWq5TTTVTVER2ZimuZ07OjTvFq4asg2Q2ZubN7WV3cHZt36r2HxlFqq5RpVprRVFMTVE66zExE9PY05+vmttreBHYLajH3Mdj8kpsYy7M1XLuDu1Wd+Z6Zmmmd2Z7umsgpO3/GW2awOW3MPsTy2dZxejcsVchXbs26p5omreiKqp1/oxHP24aL4seIuWeHvKozDeoxN3qqiuLkbsxc5KuZiY7E6xPN23W2xXBDsTsbi6cZkuSWurqOenE4iuq9cont0zVMxTPdpiDDcEOw2G2qjaPD5HyWcxipxkYijF34/0s1TVNW7v7umszzaadjTQEfxidlc02s4NsTY2frvxmmCvU42zbs1zTVe3YqiqiNOmZpqmYjszEQ0fxfeHTAbJZPd2b24nGW7dq9XXZxu5VdmjWfVUXKfruadZiYienTSNHXqi7acE2xW2WJqxWeZHYrxtX12JsVVWblU9uqaJjen+9qCo7TcZHYHLMsu3spx1/N8buzyWHs4a5biauxvVV00xEdvTWe5LTnFC2azHNuEXF7V3LE2stwdu7TN2KdKK71zm3Ke3pE1TPa5u3Dd2WcXbg4wOIpvVZRfxc0zrFOIxdyqn5ImNe9OramW4DCZXgbOCy3C2MJhLNO7bs2KIooojtREc0AyQAci8a7I9otnducPtllWIxnWvE8lv1W66tyxftxFMRVETpEVRTTMdud6GzNkeMnsPmmVWbmfYq9k2YbsctYuYe5do3uzuVUU1ax39JbpxmFw+Nwt3DYyxaxGGu0zRctXaIrorpnpiYnmmGqs34vXBzmWJqvxk1zB11TrVThcTcopnvU6zEfFEA0zxk+GnZ/bTZuzs3srTexlFWIov3cZctTbpiKYnSmimrSqZmZ55mI5u3rzbq4suyuP2T4KsHh82tV2MZjb9eNrsVxpVaiuKYpiY7E7tMTMdjXRLbH8DuwuyWMt4zKciszjrc60YjE11X66J7dO/MxTPdiIlsAHDnGQ/+Iuv+9gv8lDtHaXOcNs7s9mWcY6K5wuBw9eIuRRGtU00xM6RHb5lZ2k4KNitpdo5z7O8l6pzWZonl+qr9H1kRFPqaa4p5tI7C153leDzzKMZleaWeXwOLtVWb9reqp36Ko0mNaZiY+KQfz5zbazD8IvCfTnO32Ou4LKLlz1dFiiq5NmxTrNNm3Edmeje7czV3HUuXcYXgwyzAYfA4DEYvD4TD26bVq1bwNcU0UxGkRHxJn6nzgw97P8A+n4r+IfU+cGHvZ//AE/FfxAYeF4xnB7icTZsWsdjpuXa4opicHXHPM6QtHDTsPHCBwf4/JbdVFGNiYxGDrr6Kb1GumvcmJqpmexFWqHw/AFwaYfEWr9nZvdu26oroq6vxM6TE6xP+0bRBxDwK8KmL4Jsyx+zG2GAxdOXcvM124p/02Eu80TMUz00zERrGvdjXXn6BxvGK4NsPgZxFrOr+KuRGsYe1gr0XJnteqpin5Z0W/bbg62X220naPKMNi7tMbtN7nt3aY7UV0zFWnc10UzC8XHg4sYiLteV4u/TE68ndxlzd/NMT+cFa4H+GPazhF4TcZZweSWadkqbfq5qnSrCRETu1Tc00qrrnm3Pk00mZ6GR+Q5Llmz+W28vyTAYbAYK39bZw9uKKdezM6dM92eeX1nma4PI8nxuaZneizgsHaqvXrk9immNZ789qOzIOQON5jbmf8LWT7P5fHK38PhrViKI6eWvVzMU/HE2/ldgZHl9vKMly/LbHPaweHt4ej+7RTFMeRyZxf8AJsZwmcM+bbf5vZmMDg8RViKIqjWJvzzWrcT2dynSe5u09t2AAACu7RfZ1Hg48spTJPWy18fllF7RfZ1Hg48spTJPWy18flkGcADg3iw+z7lP4X8zcd5ODeLD7PuU/hfzNx3kAAAAAAAAAAAAAAAAAAAAAAAAAAAAAAAAAAAAAAAAAAAAAAAAAAAAAAAAAAAAAAA4N/4sf+q/+5d5ODf+LH/qv/uQd5AAAAAAKfwm7BZHt7s/ewWd4Wiq9RRVOGxUaU3LFWnTTV2ujWJ5p7MLg13xgdpvQrwTZ9jLde5isRa6iw+k6Tv3fU6x3Ypmqr70joP574i1RTmF2zg7lV63F2aLVemk1xrpTOnY15m27NNVFm3TXVvVxTETV257bW+x+E6qzyzMxrRZibs/F0fn0bLaTiuSJvFI8P8A29S9AdJamny6mf4piI/Lx+v0EljMlxeEwtV+7yfJxprpVrPOjV32kmOsd2NY19RzfHDAxY4vW0z4Oq4hrMmnzYcdNtrztPzj7qQwc7t3LuUYyizMxcm1Vpp2eboZwtVty2i3k2GfFGbHbFP8UTHza74O8mwG0W3OSZPm+KuYTA47FUYe5etxE1RvTpERrzRrOka9jXXSeh/RfZDZbJtj8ltZXs9gbWDwlHPMUxrVcq7NVdXTVV3ZfzZzS1cynPbsYeqq3XZuxctVU8008+9TMd7mf0j2D2gt7VbGZNnlrTTHYWi7VEdFNcx6un4qomPidbW0WrFo8Xzxnw2wZbYr96zMT+SeASWgAAAAAAAAAAAAAAAAAAAAAAAAAHhjcVbwdqLl7e3Znd5o1MFireMtTcs727E7vPGjA2n9bqfCR5JNmPW6rwk+SASwAAAAAAAAAAAAAAAAAAAAAAAAAAAAAAAMPG5lYwdymi9v70xvRpGrKtVxct0V0/W1RFUa91W9qfs214P9srBgfsLD+Dp8gPYAAAAAAAAAAAAAAAAAAAAAAAAAAAAAAAGB11w3VfU/q+U39zo5tddGeqX9Yfwj95bQAAAAAAAAAAAAAAAAAAAAAAAAAAQm0vTh/vv2PbZz7DueEnyQ8dpenD/ffse2zn2Hc8JPkgEqAA/KpimmZnofr4vf7KoH7RXFeunYfTxw39J7AAAhNttocPspslm2e4unftYDD1XtzXTfqiPU069iZq0j43OfArxg892j4RMNku1FnL6cFmdVVuxVh7U25sXNJminXWd6J03efn1mOfpT3HQ2m6g2JyzZ+zXpezTEcrdiJ/8AKtaTpPfrqon72XH2V46/lmZ4TH4OvcxOFvUX7VX2tdNUVRPyxAP6lCN2YzixtBs7lmcYT/YY7DW8RRGuukVUxOk92NdPiSQAAAAAAAAAAAAAAAAAAAAAAAAD5rrijTXsvp44n+iD1pmKqYmOh+viz/sqX2AAAAAAAAAAAAAAAAAAAAAAA/KoiqmaaoiYmNJiey/QHLm13B5tNwT8ItrbDgywdeOyfF3OTxOW24meTiuqNbcxH/lzOkxVH1sxGvNHP1HTruxvRET2YidQAAAAAfFV2mmrSddX2xr3+1kGSAAAAAAAAAAAAAAAAAAAAAAAAAAAAAAABM6RM9p80XKa50jV+1/WVd54Yf6+e8DIABzBGwe1fDFwqYnM9vcLcy3ZXJsTcw1jCazEXoormJpt688xVMa1XObXojojd6csWbeHsW7Ni3Ras26YoooojSmmmI0iIjsREPsAAAnolT8F9mWPCU+VcJ6JU/BfZljwlPlBcAAax4zHsHbUeDs/P22quI39hbY+Ewnkutq8Zj2DtqPB2fn7bVXEb+wtsfCYTyXQdRgAAAAAAAAAAAAAAAAAAAAAAAAAAAAAAAAAAAAAAAAAAAAAAAAAAAAAAArfCX7HG1XwTi/manKvEn9kfOvgmr5606q4S/Y42q+CcX8zU5V4k/sj518E1fPWgdnAAAAAAo/CbhJrsYTERHN6q1VPf548kuTeGnZfJsHlNec2qZwuZ1X6bW5biNy/M6zMzHYmIiZ1jp7PTq7czzARmWV4jCzpFVdPqJnsVRzx+dwxxkcfVG1GGybnpqwdubl+jtXKp00nvRET982+PUY50Nsd43mO35/3KO3VRdgrdyrN7ldEzFui1O/3dZjSP/rtNgq1sJhOQymq/VHqr9esf3Y5o/Pqsrg9fk5887eHR7f6J6S2l4Xji3e3tfPt9NmTl+Cu4+/Nqxu78U73qp05jMMFdwF+LV/d35p3vUzrzJLZD10r8FPlg2vmJzSiYnWOSjyyterj1XP47s/8Zk/aH4bpy7b+9CKXwh27m9g7msza0qp07EVc3/18S6IfazCdV5HiIiNa7UcrT8XT+bVLR5Ix5q2lZ9I9JbV8NzY699t/l12/PZ9cC2zGU55exOKzCJxGKwtymKMNVH+j0mOaqftueJ5ujm7OvN2fwZYPksHir8U6UzNNqjm7FMc/lhxNwC5jVhOETBYPppzGJwsRrzb889H540++f0CybA05dlmHwtOkzbp9VMdmrpmfld1bUUjRxjrHtTPX9fs8H26swBrUgAAAAAAAAAAAAAAAAAAAAAGB11w3VfU/q+U39zo5tddGeqX9Yfwj95bQAAAAAAAAAAAAAAAAAAAAAAAAAAHhjcVbwdqLl7e3Znd5o1e6J2n9bqfCR5JBn4LFW8Zam5Z3t2J3eeNHuidmPW6rwk+SEsAAAAAAAAAAAAAAAAAAAAAAAAAAAwOuuG6r6n9Xym/udHNrroz1S/rD+EfvAtoAAAAAAAAAAAAAAAAAAAAAAAAAAAPDG4q3g7UXL29uzO7zRqYLFW8Zam5Z3t2J3eeNGBtP63U+EjySbMet1XhJ8kAlgAAAAAAAAAU/G/Zl/wAJV5VwjohT8b9mX/CVeVcI6IAAAAAAB+VUxXTNNURVTMaTExrEqpnGxWExU13MFX1PXVzzbmN6ifi7C2C7hz5MM7452Nt3J3GAzrF8HdeXYDB0YSvMcZTVemvWaot24nSJ3ebnmdfFlNcA1+/wj7PYjE104SzjcFeiziI1nSYmNaa4p59NeeO/TLR3GM2m9FHC5nd+3Xv4XBVxgLHPrG7a5qtO5Ne/PxrVxPdpus/CZcyi9Xu4fOcNVaiJnSOVt610T8nKR36mX+1NTzc3N9lOWHXOS7IYLAVU3cRM4q9T0b0aURPcjzrKDDy5r5Z5rzursALYAA+OVp3t3n110fbG/wDP++ZIAAAAAAAAAAAAAAAAAAAAAAAAAAD8rqiiNZfrzxH1kd8H3RVFcaw/Xnh/rJ770AAAAAAAAAAAAAAAVXhL2Iy3hA2UxOSZrG5Ffq7GIpjWqxdj62uPlmJjsxMwtQDQnF0wO3Gx2eZrsPtRgpuZLgrU4nBY7WZo564jct1aaTTVrVVpOk0zE69LfYAAAAAAAAAPjlad7d59ddH2xv8Az/vgZIAAAAAAAAAAAAAAAAAAAAAAAAAAAPyuqKI1koqiuNYfGI+sjvmH+snvg9FL4Yc72g2f2Bx+O2Ry+cdm+9RZtUU0TXVRv1RTv00RHqpiZjm6OzPNGk3QBpHi9cEd/ZCL+021lXVG1mYRNVW/Vvzhqap1qje7Nyqfrp+KOzM7uAAAEVtH9h2/CR5JeOzXTiPvf2vbaP7Dt+EjyS8dmunEfe/tBNgA4x47Hsj5L8E0/PXXVXBp7HGyvwThPmaXKvHY9kfJfgmn5666q4NPY42V+CcJ8zSCyAAAAAAAAAAAAAAAAAAAAAAAAAAAAAAAAAAAAAAAAAAAAAAAAAAAAAAAA5c48n2Fsd4TF+S02rxZ/YO2X8He+fuNVceT7C2O8Ji/JabV4s/sHbL+DvfP3AbOAAAAABrThgyTD5nbopxuHt38LiLU2q6K41iZidY+Pn6e44b4Q8mwWQ7U4nL8tuXK7NuKappr55t1TGu7r2dImPlf0V2xw9i/s5ja8TcptUYe3ViOUq6KNyJmZn4tX82c0xd7aHaTE4qqNLuOxNVcR9rvVc0fF+xm5dRS2lrSY9qJ7+5WlLXtFa95XfY63ct5Bh+VmZ3pmqmJ7FOvN5/jTbzsWqbFm3atxpRRTFNMdyIejhMt+e82830NodN+F02PBvvyxEfKElg8lxeLwtN+1yfJzrprVpPMjV32bmIyKzrMRrv+WVIXMuOKVrMeLE0GsyajNmx322pO0fX7DUucW7lrNcXRemarkXatZns8/S20oO3uE5LMrWJpj1N+jSf71PN5NGXwvJFcs1nxc96daS2XQ1z1/gnr8J6frs6T4CNi8pwFOV4jLbfL3sZFF6vFXIjfqo0iqYj7WO5Hx6umXPnE5x1rM9iMTF25FWMy27OFimemLdXq6avj1mmP7joN1Wrz0yzWKRtER9fF5HEADEVAAAAAAAAAAAAAAAAAAAAAAAAAAYGFzXDYnERZt7+/OvTHaZ6pZD68W/vvJK2gAAAAAAAAAAAAAAAAAAAAAAAAAAAAAAPDG4q3g7UXL29uzO7zRq90TtP63U+EjySDPwWKt4y1NyzvbsTu88aPdE7Met1XhJ8kJYAAAAAAAAAAAAAAAAAAAAAAAAAAAAAABh43MrGDuU0Xt/emN6NI1Zis7U/Ztrwf7ZBZLVcXLdFdP1tURVGvdfTxwP2Fh/B0+R7AAAAAAAAAAAAAAAAAAAAAAAAAPDH/AGDiPB1eR7vDH/YOI8HV5AV3JvXOz8fklaVWyb1zs/H5JWkAAB8crTvbvPrro+2N/wCf98DJAAmNY0noV3M9kctxtU12qasNcnnmbXRPxebRYkZtPnFjZ/ZzM84xf+wwOGuYiuNemKaZnSO7OmnxrmPLfFO9J2HHnDBwkY3ZjhAxuSZDGDv4XLq4tXbt6zrN25pE1U9PNETO7zc+sS6L4PMmyzabZTKM+pv3K7GOw9N7kaYimKKpj1VEz2dJ1jsdDgDNMdfzPMsXj8ZXv4nFXq792r7auqqapn5Zl2FxL9puuGxOZ7P3q9b2V4nlbUTP/lXdZ0jvV01z99C/Ov1E7+33U2h0DgsHh8DYizhLNFq3HYpjp7/be4MWZmZ3lUAUAAAAAAAAAAAAAAAAAAAAAAH5VMU0zM9D8orivXTsPy9/sqnxhv6QPYAAAAAAAAAAAAAAAAAAAAAAABoPjB8EWOzrMLO2uws1WNqMFNNy5atTu1Yjc+tron2ynSI5/roiI6YjXfgCrcF+cZxn+weUZltLgeoM2v255exuzTMTFU0xM0zz06xEVbvY10WkAAAAAfNdcUaa9l+0zFVMTHQ8sT/Rfdn/AGVIPsAAAAAAAAAAAAAAAAAAAAAAAAAAAAAAAHxVdppq0nXV9sa9/tZZIDnzh8ynbnhA2zwWw2S4WcJszNq3jMVmE68nVrVMern+zNM6W455nSZ5tNOgwEBsJspluxWy+DyPJre7hsPT6qur6+7XP11dU9mZn9kRzRCfAAAFd2i+zqPBx5ZSmSetlr4/LKL2i+zqPBx5ZSmSetlr4/LIM4AHBvFh9n3Kfwv5m47ycG8WH2fcp/C/mbjvIAAAAAAAAAAAAAAAAAAAAAAAAAAAAAAAAAAAAAAAAAAAAAAAAAAAAAAAAAAAAAABwb/xY/8AVf8A3LvJwb/xY/8AVf8A3IO8gAAAAAHJnHa2m5TH5DsxZr9TZoqx+Ipif6VWtFv44iLnjQ6zfzf4YNpJ2w4Tc+za1VNyxexM2sNp2bVHqKNO/FMT35kO7I2BwnJ4C9iqo9Veq3af7sfzmfkWmqqKKZqqmKaYjWZmdIhFxfwuQ5RYoxNyKYt0RTERzzXV2dI76kZ7n+JzWuaI1tYbXmt0z09/tufjBfWZZvHSvm9fvxXS+jfD8elt7WSI/djznrMz5Rv+fkms/wBq9N7D5XOs9FV/6PnXXbu9esbI379quui5E25iuJ59d6lOcC3F2zDaPkM421pvZbk86V28H9biMTHd9rpnxp7GnNLqTNuD3ZrNsguZLjstouZdVTuxaiZjd7U0zHPExPPq3OHT48NeWsPNOJcY1XEs0Zs1usdojpEfD793CeQbU28Vu2Mxmm1f6IudFNXf7U/mWl+8NHARnOwlV7M8o5XNdnImapvU063cNHau0x2P7cc3b0a6yDaW/l+7ZxW9ewvRH21He7nca7VcO39vD8vs7LgPppNdtPxGd48L/wBX3+fmzuEHCbt7DYumOaqJt1T3Y54/b8jpziX7TdcNiMz2fvV63srxPK2omf8Ayrus6R3q6a5++hz7nkWM52dv14Wum7ERylEx2Jjn07+msfGk+K1tN6HeF3LrN2vdwua0VZfc1nm3qtJt/Hv00x99LJ4febYuWe9ejSemOlri1/r8fWuWItEx28p+/wCbvcBnuUAAAAAAAAAAAAAAAAAAAAAAAAAARO0/rdT4SPJJsx63VeEnyQz8ZhbWLtRbvRM0xOvNOnOYPC2sJam3ZiYpmdeedecHuAAAAAAAAAAAAAAAAAAAAAAAAAAAAAAACs7U/Ztrwf7ZWDA/YWH8HT5HljMuw+MuRXfiqaojSNJ05mTboi3bpop+tpiIjvQD6AAAAAAAAAAAAAAAAAAAAAAAAAAAAAAABUv6w/hH7y2sHrXhuquqN2rlN/f13uzrqzgAAAAAAAAAAAAAAAAAAAAAAAAAAQm0vTh/vv2PbZz7DueEnyQ8dpenD/ffse2zn2Hc8JPkgEqAA+L3+yqfb8qiKo0noB5Yb+k9nzRRFGunZfQAIfbHPLOzOymbZ1idJt4DDXL+7P8ASmmmZin450j4wcQcaXab0RcLuY2rVe9hcqppy+3pPNvU6zc+Pfqqj4oa5znKpwGBy69pOt+3rX3KtdfJMfI88JF7O9oIqxVc3b2KvzdvVz01TMzVVPlXja/B9VZFe3Y9VZ0u0/F0/m1YWo1PqstKeff9HT8H4L+O4fqtTt1rHs/GPan6dPzdJcTzabrvwaXsnvV72IybEzbiJnWeRua10T43KR3qYb3cM8UbabrJwqUZder3cNnFirDTEzzcpT6uie/zVUx/fdzM1zAAAAAAAAAAAAAAAAAAAAAAAAA8cT/Rez5roivTXsA/LP8AsqX2/KYimNI6H6AAAAAAAAAAAAAAAAAAAAAAAAAAAAAAAxr3+1lkviq3TVVrOuoPsAAAAAAAAAAAAAAAAAAAAAAAAAAAAAAAH5X9ZV3nhh/r57zImNYmJfNFumidYB9AAAAAAT0Sp+C+zLHhKfKuE9Eqfgvsyx4SnyguAANY8Zj2DtqPB2fn7bVXEb+wtsfCYTyXW1eMx7B21Hg7Pz9tqriN/YW2PhMJ5LoOowAAAAAAAAAAAAAAAAAAAAAAAAAAAAAAAAAAAAAAAAAAAAAAAAAAAAAAAVvhL9jjar4JxfzNTlXiT+yPnXwTV89adVcJfscbVfBOL+Zqcq8Sf2R86+CavnrQOzgAAAAAfNy5Rat13LlUUUURNVVUzpERHTMv5p8IOfXNsdv85ziNaur8XVNmJ6Yt67tun4qYpj4ncPGP2m9DHBFnd63XuYrHURl9jn0marusVad2KN+ficLbF4TqnO7ddUa0WIm5Pf6I/POvxLeXJGOk3nwZeg0ltZqcenr/ABTEff5Q2Fg7FOFwlmxR9bboimPih5ZlmGGy3DzdxVyKY/o0xzzVPaiEVn+0ljLt6zh929iujTX1NHf8yqZVlmebZZ5RhMswuJzLMLvPFu1RNWlPb7VNMdvoaPTaC+eee/SPrL1PjfpVp+GV/DaTa146e6vx8593zXDYjPsRm2092jTksNGHqmm3HZ9VTzzPZeO3ub4rKNq7fJTrbnD079qron1VXyS2twe8FNeyFUY3Mq5uZvXRu1RNExRajWJ0p16Z5o55+Jnbc8GFrbWOWtzXbzWijdt3rVuaoqjsU1xHTHP09PkdbXgs+o26beX9+Ly+/FtXfU/i5yT6zz/vw93ZqvJ83wua2d6xVpciPVW6vrqfPHdSFURVTMVRrE80w17tXsttDsLnFGGzvBYjAYn66zcmJim7T9tRV2Y/+phNZBtTbxW7YzGabV/oi50U1d/tT+Zymr4dbFM2x9Y+sPS+A+mGLWbYNbtW/n4T9p+n6KtymI2e2kov4SuaMTgcTTes19qaaoqpn80S/pdsznFjaDZ3LM4wn2PjsNbxFEa66RVTE6T3Y10fzn2/wnJ46xiqY9Tdp3au/H8pj5HWfE82m678Gl3KL1e9iMmxNVuImdZ5G5rXRPjcpHepbjT5PW4q3ec8Y0X4HXZdP4RPT4T1j6N7gLzWAAAAAAAAAAAAAAAAAAAAAAKl/WH8I/eW1g9a8N1V1Ru1cpv7+u92ddWcAAAAAAAAAAAAAAAAAAAAAAAAAAAidp/W6nwkeSUs8MZhbWLtRbvRM0xOvNOnODA2Y9bqvCT5ISzwweFtYS1NuzExTM6886873AAAAAAAAAAAAAAAAAAAAAAAAAAAVL+sP4R+8trB614bqrqjdq5Tf39d7s66gzgAAAAAAAAAAAAAAAAAAAAAAAAAAARO0/rdT4SPJJsx63VeEnyQz8ZhbWLtRbvRM0xOvNOnOYPC2sJam3ZiYpmdeedecHuAAAAAAAAACn437Mv+Eq8q4R0Qp+N+zL/hKvKuEdEAAAAAAAK1wk7R07JbB55nlUxFeDwtdVrXom7PqbcfHXNMfGsrm7jq7TdR7LZPs5Yr0uZhfnE3oif/AC7fNET3JqqifvAcnZLhas0zmzbvTVXFdc13KpnnmOmdZ7v7XvlGPxOyu1uDzDDT/wCKy3F0XqOxvTRVE6d6dPklM8H2E58TjKo6NLVM/nn9jC28wnI5rRiKY9Tfo5/70c0/m0YVdTvqZxeG31dPl4LycDpr9va5uv8A2z0j6x9X9Jcqx9jNcrweYYOvfwuLs0X7VXboqpiqJ+SYZTTPFO2m6/cE+Gwd6vexWUXqsHVrPPufXW5727Vux/cbmZrmAAAAGN/5/wB8yXxydO9vc+uur7AAAAAAAAAAAAAAAAAAAAAAAAAAAeeI+sjvvR+V0xVGkg+MP9ZPfej8opimNIfoAAAAAAAAAAAAAAAAAAAAAAAAAADG/wDP++ZL45One3ufXXUH2AAAAAAAAAAAAAAAAAAAAAAAAAAADzxH1kd8w/1k99910xVGklFMUxpAP0AAAAAEVtH9h2/CR5JeOzXTiPvf2vbaP7Dt+EjyS8dmunEfe/tBNgA4x47Hsj5L8E0/PXXVXBp7HGyvwThPmaXKvHY9kfJfgmn5666q4NPY42V+CcJ8zSCyAAAAAAAAAAAAAAAAAAAAAAAAAAAAAAAAAAAAAAAAAAAAAAAAAAAAAAAA5c48n2Fsd4TF+S02rxZ/YO2X8He+fuNVceT7C2O8Ji/JabV4s/sHbL+DvfP3AbOAAAAABqHjT7Teh7gjzCxar3cVm1dOAt6Tz7tWs3Pi3Kao++hxZsNhOXzeb1Ua0WKZq++nmj9vyNy8c/abrhtxluz9mvWzlWG5S7ET0Xruk6T3qIon76Wt9jbNvAZFVisRVTbi7VNc1VTppTHNH7flYeuycmGYjvPR0fopo41PEqWv+7T2p/Lt9dlmV/P9pLGXb1nD7t7FdGmvqaO/5kJn+1VzEb1jLZqt2eibvRVV3u1H509wU8D+0nCJcnE4Kz1JlFE6V46/ExTVPZptx/Tq/NHZmGFpOGzba2X5fd1PHvTSKb4OHTvPjbw/8fP49vLzWLYrFX8bspZv4iua7k8pMz2vVz8jX+QbVXMPu2Mymq5Z6Iu9NVPf7cfndd7O8FeI2eye3lmAwO9h6YmKqrl2iqbms6zNXP2dZ5uhqfhJ4t2cYfDX822TsUXKaY37mWcpvXO7Nqez/dmde1rzQ3up4fjnFETaJ90T2+DhNDxfV6HPOow3nmnvv13+Pmqdm7bv2qbtmumu3VGsVUzrEobbPCdVZJcqpjWuxMXI73RP5p/MpmW5njsixdy1NNdO5VNN3D3YmNJjmmJieeJX3LM0wedYWum3PqppmLlqr66Inp78d1zWTTX0l4yR1iHqGi45pfSHS30d/YyWiY2n9Y89u+3f9Vk4nu03WfhMu5Rer3cPnOGqtREzpHK29a6J+TlI79Tt1/MTJ8fidldrcHmGGn/xOW4ui9R2N6aKonTvTp8kv6Y5Vj7GaZXg8wwde/hcXZov2qvtqKqYqifkmHQRMTG8PIL0tjtNLRtMdGUAqiAAAAAAAAAAAAAAAAAAAAAAAAAAqWQ+vFv77yStrBw2V4bDX4vWqaorjXTWrXpZwAAAAAAAAAAAAAAAAAAAAAAAAAAAAAACJ2n9bqfCR5JSzwxmFtYu1Fu9EzTE6806c4MDZj1uq8JPkhLPDB4W1hLU27MTFMzrzzrzvcAAAAAAAAAAAAAAAAAAAAAAAAAAAAAABWdqfs214P8AbKzMTGZdh8Zciu/FU1RGkaTpzA9cD9hYfwdPkez5t0Rbt00U/W0xER3ofQAAAAAAAAAAAAAAAAAAAAAAAADwx/2DiPB1eR7vDH/YOI8HV5AV3JvXOz8fklaVWyb1zs/H5JWkAABjf+f98yXxydO9vc+uuoPsABofjibTdaODSzk9mvdxGc4mLcxE6TyNvSuufG5OPvm+HDPG52m698KleXWa97DZPYpw0RE83KVerrnv89NM/wBwGqMmyqcfgcxvaTrYt60d2rXXyRPytjcVrab0O8LuXWbte7hc1oqy+5rPNvVaTb+Pfppj45RuyGD6lyKzvR6q9rdq+Po/Noo+Li9km0E1YWubV7C34u2a46aZiYqpnyMLT6n1uW9PLt+jp+McF/A6DS6nbraPa+M+1H06fk/qCIfY7PLO0uyuU51htIt4/DW7+7H9GaqYmafinWPiTDNcwAAAAAAAAAAAAAAAAAAAAAAAA+L3+yqfGG/pPWqIqjSeh+UURRrp2QfQAAAAAAAAAAAAAAAAAAAAAAAAAAAAAAAPHE/0X3Z/2VL9roivTXsP2mIpjSOgH6AAAAAAAAAAAAAAAAAAAAAAAAAAAAAAADGvf7WWS+KrdNVWs66vsAAAAAAFd2i+zqPBx5ZSmSetlr4/LKL2i+zqPBx5ZSmSetlr4/LIM4AHBvFh9n3Kfwv5m47ycG8WH2fcp/C/mbjvIAAAAAAAAAAAAAAAAAAAAAAAAAAAAAAAAAAAAAAAAAAAAAAAAAAAAAAAAAAAAAABwb/xY/8AVf8A3LvJwb/xY/8AVf8A3IO8gAAAAAUPhz2m9CfBZn+Y269zE1WJw2HmJ5+UueoiY7sazV96/nbg7/U2KtX4oprm3VvRFXRrHRr8brTjv47G28h2YwFuivrfexF69driOblKKaYopn4q7k/F3Gk+CDgcz/hGxVN+1TOAyKirS7mF6jmnTppt0/06vzR2Z7E0mN42lKl5paL17wp2S5Tnu220FrA5Vhb+Y5lfn1NFEc1MduZ6KaY7c6RDsXgW4AMp2M5DNto+RzXaCNKqYmNbGFn+xE/XVR9tPxRHTOyODzYLINgcnjAbPYOLc1RHLYm56q9fqjs11dnvRpEdiIWoiIiNoVyZLZLTe87zPeZENl2cXMVjabFVqmmJ154ntQmVSyH14t/feSVUFsqpiqmaaoiaZjSYnsub+Gri44TOOXznYKi1gsxnWu7lszFNm9P/AOHPRRV3PrZ/s9npEB/MGrrrsxm9/C4qxeweMs1bl/DX6JpnXtVUywcLi7uDzCzjMHVNm9ZuxetVRPPRVE6xPxTEP6HcKvBXs9wj5fuZpZ6nzO3Tph8ws0xytvtRP29P9me7ppPO4g4T+DPaHg6zPqfOsPymDuVTGHx1mJmzejv/ANGrt0zz9+OdGKxE80d122bJbHGK071jfaPLfvt8X9Bdj88s7S7K5TnWG0i3j8Nbv7sT9bNVMTNPxTrHxJho/ifY7G4vgiizjKK4sYTHXrOFrqjmqtzu1zp29K664/8As3gktAAAAAAAAAAAAAAAAAAAAAAAAAAMPNsZVgcNF2miKpmqKdJ+MynGVY7DTdqoimYqmnSPiYu0/rdT4SPJJsx63VeEnyQCWAAAAAAAAAAAAAAAAAAAAAAAAAAAAAAABFZvmleBxFFui3TXFVO9rM92Ulh7k3cPauTGk10xVp34Vzan7NteD/bKwYH7Cw/g6fID2AAAAAAAAAAAAAAAAAAAAAAAAAAAAAAABDdeLnXPqXkqd3leT3tefp0TKpf1h/CP3ltAAAAAAAAAAAAAAAAAAAAAAAAAABCbS9OH++/Y9tnPsO54SfJDx2l6cP8Affse2zn2Hc8JPkgEqCqcJG3uScHuQ05rtBcvclcuRatWbFG/cu16TOlMTMR0RM6zMR+YFrfldW7RM9pz79VZsZ9x9of/AEbP8V83ONVsbVRMRlG0OvgbP8UHQVqua9dY00fbnizxqdjaNdco2h5+1Zs/xXp9VZsZ9x9of/Rs/wAUHQbn/jl7TdbOD7BZHZr0v5viY3416bNrSqf05t/nfH1Vmxn3H2h/9Gz/ABXPXD7wjWeEnbGzmOX2cTh8tw2Gpw9i1iIpivXWaqqpimZjWZnTp6IgEBwf4TfxWIxdUc1uncp789P5o/Ou9dMV0VU1RrTVGkx24ROymE6jyPDxMaV3I5Wr4+j82iYcxrMvrM1rQ909HNDGj4bjx2jrMbz8Z6/p0/Jq/CYnE7NbUYfF4SrdxWXYqm9aqn7aiqKqZ/ND+mGRZnh86yTAZpgqt7DY3D28Rbn+zXTFUeV/OHb3CclmVrE0x6m/RpP96n+WjeXAzxh8l2P4P8BkO0OAzbE4nBVV0W7uFot1UzamqaqYmaq6Z1jWY6OiIdDp8nrcdb+bxzi+i/A63Lp/Cs9Ph3j6bOuhz59VZsZ9x9of/Rs/xT6qzYz7j7Q/+jZ/irzXOgxz59VZsZ9x9of/AEbP8U+qs2M+4+0P/o2f4oOgxoXL+NLsPisbZsX8FnmEt3Kopm/dsW5oo7tW7cmdO9Et8WrlF21RctVRXbriKqaqZ1iYnomAfQAAAANWcPnCvY4NMhtU4S3bxOf46JjCWK/raIjpuV6f0Y6Ijsz3p0DaF+9asWqrl+5Rbt09NVdUREfHLwweY4HHVVRgsZhsRNPTFq7TXp8kuNtlOCzb/hoop2i2rz25hcuvzNVi7i4m5Ncdu1ZiYppo+OmJ7GvSms84q+eZVh+rNltp7WMx9n1dFu5YnC1TMfa1xXVpPa10jug65HJ/Afw2Z5k+1FGxnCTcvV63upbeLxXNew13XSKLsz9dTM829PPEzzzMdHWAAAAAA1hxhdv814ONisHnGR4fA38TezCjC1U4yiuqiKKrdyqZiKaqZ11ojs9tIcBu2eY7e8HuFz3OLOEs4u7eu26qMLTVTRpTVpGkVVVT+cF/eOFxeHxdNVWFv2r0UTu1TbrirSe1OnZRe2uU4nPdkM5ynA4rqPFY3CXcPav8/qKqqZiJ5ufTn7HO0zxbOCLabg8z7N8w2gxeFpw+Jw8YejDYa7NcV1b8VcpVzREaRExHZ9VPR2Q6AfF2uaNNI11fbxxP9EHrRVvURPbfr4s/7Kl9gAAAAAANVZjw57NYDhHo2KvYHOKs1qxtrARdos2ps8pcmmKZ15Te3fVRr6nXuNquG9rv/i9sf/nHgf8APaB3IAAKrwsexZtl8C435itwxwN8GOK4TszzHB4TMrOAqwdmm9NV23NcVRNWmkaTAP6IjkX6kzN4542pwOvY/wDC1/SV/afYzhR4E7dGc5Znl6/lNuqIru4S9VXao1nSIu2a400mebXSY5454mYB20NZcA/CjZ4TNmrt2/at4bOsDNNGMsUT6mddd25Rrz7s6TzT0TEx2pnZoAAAAAAPHGYrD4HCXsVjL1uxhrNE13Lt2qKaaKY55mZnmiGl854zWwGXYyuxYnNsxppnSb2Ew1O5Pe36qZn5Fe4620OKwGymRZHhrlVu1md+5dv7s6b9FqKNKZ7m9cie/TD34AeBXZO9we5XnW0eV2s0zLM7XVEziJmaLVFU+pppp106NJmZ59Z7QN37H7SYDazZjA59lfK04HGUTXb5amKaoiKppnWNZ054nspTC4qxi7XK4W/av29dN+3XFUa9rWFL252GjMOCjM9kNk5tZTF2xyeGimZi3R6uK5pmY1mKavVUz081UqTxaOC/aHg6s55XtFisPpjptxawuHuTXTTub2tczpEazvRHN2I5+wDd4qXCztLjNj+DvOs+yy3h7uMwVumu3RiKZqtzM10088RMT0TPZhTOLnwm5zwl5ZnWJz3DZdh68Fet27cYO3XRExVTMzrvV1druA3AAA8rl2aa5jSEJwh/7gbTfBmJ+aqcD8EHBzieErO8bluEzCzga8Nh+qJru25riqN6KdNImPtgf0YHIv1JmbRzxtTgdf8AC1/SQO0+wXChwMYeM7yjPb1/K7NUcpdwV6uqi3rOkcrZrjTTXs6THeB2wNVcAPCtb4S8gv0423bw+e4DdpxVq3zUXKZ13blETz6TpMTHYnvw2qAAA/K6qaKKqq6opppjWZmdIiH6pPDNsrmO2nBzm2RZNi6MLjcTFE0VXKppor3a4qmiqY54iYjT+QLjhsRYxVmLuFvW71qeiu3VFVM/HD1ab4tXBtn3B1kucWtosVYqrx163Xaw1i5NdNrdiYmrXSI1q1jo7FMfFuQAAAFY4Tc/xWy2wOeZ5l9uxcxeBw83rdF+mZomYmProiYnTvTALONMcXDhTzvhNs5/Xn2Fy3Dzl9ViLXUVuuje34ua729XV9pGmmnZbnAAAAAAAAAAAAAAAAB+VTpTM9qHxauTXVMTGnM+6/rKu88MP9fPeBkAAAAAAT0Sp+C+zLHhKfKuE9Eqfgvsyx4SnyguAANY8Zj2DtqPB2fn7bVXEb+wtsfCYTyXW1eMx7B21Hg7Pz9tqriN/YW2PhMJ5LoOowAAAAAAAAAAAAAAAAAAAAAAAAAAAAAAAAAAAAAAAAAAAAAAAAAAAAAAAVvhL9jjar4JxfzNTlXiT+yPnXwTV89adVcJfscbVfBOL+Zqcq8Sf2R86+CavnrQOzgAAAAAcicdfabqjPsj2asV60YSzVjL8RPNv1zu0RPdimmZ+/c54PMr+Cwt6zhZ5Oq9Mb9yPrtI7EdrplceGzEZjnHDHtP1Xh7042rMK8PasxTM1TRTO5aiI7OtMU6adOrc/Arxbq7vIZzwiW5ot81drKYnSqe1N6Y6P7kc/bmOeEbVi0bWXcObJgtz452nzj39Jao4IeB3P+EfFU37VM4DIqatLuYXqZ0nt024/p1fmjsz2J7c4PNgcg2AyeMBs9hItzVEctibnqr1+qOzXV2e9GkR2IhZcJhrGDwtrDYSzbsYe1TFFu1apimmimOiIiOaIeqS0w82xlWBw0XaaIqmaop0n4zKcZVjsNN2qiKZiqadI+Ji7T+t1PhI8kmzHrdV4SfJAPPa7ZfJtr8mu5XtDgbWMwdzniK40qoq7FVFUc9NXdhxbw0cBGc7CVXszyflc12cjWqb1NOt3DR2rtMdj+3HN29OZ3Y/KqYqpmmqImmY0mJ7IP5dV5lfu5dGCv1cpapqiq3NXTRMdqe1pPQ3BxRdpusnCnRl16vdw2cWKsNMTPNylPq6J7/NVTH99tbhq4uWEzjl852CotYLMZ1ruZbMxTZvT/8Ahz0W6u59bP8AZ7PK+At5xsvtjg4jB4jD53l+Mt1UYe5bmLkXaaommnd6eedO/qjWsV7LuXNkzbTknfaNuvk/pwPyiZqopmqndmY1mJ7D9SWgAAAAAAAAAAAAAAAAAAAAAEN14udc+peSp3eV5Pe15+nRMql/WH8I/eW0AAAAAAAAAAAAAAAAAAAAAAAAAABh5tjKsDhou00RVM1RTpPxsxE7T+t1PhI8kgyspxlWOw03aqIpmKpp0j4mYidmPW6rwk+SEsAAAAAAAAAAAAAAAAAAAAAAAAAAAhuvFzrn1LyVO7yvJ72vP06JlUv6w/hH7wLaAAAAAAAAAAAAAAAAAAAAAAAAAAADDzbGVYHDRdpoiqZqinSfjMpxlWOw03aqIpmKpp0j4mLtP63U+EjySbMet1XhJ8kAlgAAAAAAAAAU/G/Zl/wlXlXCOiFPxv2Zf8JV5VwjogAGo+ELh92R2I2ivZJjbWZY7HWIjl4wdqiabUzGu7M1V06zpMdGvT2wbcHPn1Vmxn3H2h/9Gz/FPqrNjPuPtD/6Nn+KDoMc+fVWbGfcfaH/ANGz/FPqrNjPuPtD/wCjZ/ig6Dfz/wCMztN6JeF7N5t17+Fy3TL7PP0cnrv/APzJrb2x3Gs2V6ixHUOT571XydXI8rasxRv6ep3tLkzprprzOSMrtXM2z21GIqquV3rs3LtVXPNXPvVTPf50bWitZtPgu4MNs+WuKne0xEfGejYGzmE6iybDWpjSuad+rvzz/wAviYW22E6pyWq5TGtdiqK473RPl1+JYHnftU37Ny1cjWiumaao7kw5amaYy+tnz3e86jhuPJw+dBXty8sflHSfn1TvE22m618IeMyO9XpYzjDTuRr03rWtVP6M3PzO1X8x9ms1xGyO2WX5nZ15fLMZRd3Y5t7cq56e9Max8brX6qzYz7j7Q/8Ao2f4rqoneN4eB2rNLTW3eHQY58+qs2M+4+0P/o2f4p9VZsZ9x9of/Rs/xVUXQY58+qs2M+4+0P8A6Nn+KfVWbGfcfaH/ANGz/FBv7lZ5Td0jp0erVnBhwy7M8Imb3svymnHYXH26eWixjLdNM3KImImaZpqqidNY5tYnn77aYAAAAAOUOGrhpz7aDaurYrgyrvU/6XqWvFYX/bYm70TTbq/o0Rz+qjSZ0mdYjpDqXGZlgcFVFONxuGw9VXRF27TRM/LL3s3rd+1TcsXKLlurniqiqJifjhyZk/FVznMsP1XtNtVawuYXfV127WHqxUxM/bVzXTrPb0176ubWcGfCBwJ67QbM53cxGWWqo5a/g9aNzn0jlrM6xNPd9VHb05gdsjVvAJwrWOEvZ+7GKt28Nn2B0pxdij62uJ6LlGv9GdJ5uxPfiZ2kAAAAAOceEXhy2l2a4aa9kMDgcnuZbTisJZi7es3Zvbt2i3VVzxciNda505u10ujgeWKxWHwlrlcVftWLeum/crimNe1rL1iYmImJiYnniYaQ4y/BftDwi2cjr2dxWH0wM3Yu4XEXJopq393SuJ0mNY3Zjn7fN2WxOCrZ3HbJcHuSZHmuLpxmNwVmaLl2mZmnnqmYppmeeYpiYpjuUwC1gAAAAAAAPm7XuU6xGvO+nniPrI74IvafaDDbN7M5jnmYW71zC4G1VeuUWIia5pj7WJmI178wrHBRwq5Hwm9dOsOFzLD9buS5Xq23RRvcpv7u7u11a/WTrrp2Dht9hva7/AXPI0rxGOjbb8C//Xg6pAAHKvHn/qT+Hf8AbqlsNxbcy2s2SyvPbO0ODw1vH2YvU2q8PVVNEazGkzE9wHa45Dr4qu0eFom7lu1OA6ojnpibdy1Gv96NZj5ENkPCTwg8DG19GR7b1YrMMtiYm5h8Tc5aZtTP+0sXZ5+xOka6c0xMRPQHaoxcpzDC5tleEzHL71N7B4q1Tes3KeiqiqNYn5JZQAAAAAAKxt5t5s7sJl9GL2lzGjCxcmYtWoia7t2Y6d2iOeexz9Ea88qBsvxi9jdpNpcDkmBwudW8Tjb1NizcvYe3Fuaqp0jWYuTMR8TnvbqjE8KXGWxGS4vE3KMN1yqyyiYnXkrFmZird17M7tdXfqdX5BwR7C5BdwV/LNncJbxWDrpuWcRVNVV2K6eeKt6Z1mdQXXFYvD4SKJxV+1Ziurdpm5XFO9PajXsvZz9xk+CLabhDz7KMw2fxeFqw+Hw84evDYm7NEUVb81cpTzTE6xMRPZ9THT2Nz7FZTici2QybKsdipxmKwWEtYe7f5/8ASVU0xEzz8+nN2ecE0NBcYnhl2h4Ntpssy7IsHlOIsYnB9UV1Yy1crqirfqp0jdrpjTSI7DduzmNuZns9lePv00U3sVhbV+uKImKYqqoiqdNdebWQSAAA5g48frVsj4bE/wCW2oXB9xc8x2z2OyzaCxtBhMLax1FVdNmvD1VTTpXVTzzE/wBkHbg5Dr4qe0OGpm5l+1OA6oj63W1ctxr/AHo1mPkQeVcIHCLwJbW2sn2wrxOY5bzVVYfEXZvU3LUzpv2Ls88dnm6NeaYiegO2Hlys8pu6R06MbIs1wee5Ngs1yy7F7BYy1TetVx2aao1jXtT247EvX/z/AL4GSAA8cRi8PhqrdOJv2rM3J3aIuVxTvT2o16ZeznXjFcDW1HCBtjl+a5DjMHVhKMNThqrOJvVUchVFVUzVGkTrE70dHPzd4HRQj9ncDeyzZ/LMBisTVi8RhcLasXMRV03aqaIpmue7Mxr8aQAAABonjF8L+f8ABpnOT4TIsHleIt4zD13bk4y1crmJirSNN2unmBvYRGx2Z3s62RyTNMVTboxGOwNjE3KbcTFMVV26apiImZnTWebWZS4AAAAAAAAAAAAAAAAPm7XuU6xGvOWq9+nWY053ziPrI75h/rJ74PQAAAAAEVtH9h2/CR5JeOzXTiPvf2vbaP7Dt+EjyS8dmunEfe/tBNgA4x47Hsj5L8E0/PXXVXBp7HGyvwThPmaXKvHY9kfJfgmn5666q4NPY42V+CcJ8zSCyAAAAAAAAAAAAAAAAAAAAAAAAAAAAAAAAAAAAAAAAAAAAAAAAAAAAAAAA5c48n2Fsd4TF+S02rxZ/YO2X8He+fuNVceT7C2O8Ji/JabV4s/sHbL+DvfP3AbOAAAAeeJv28Nh7t+/XFuzapmuuuroppiNZmfiejXXGHx2Ny/gZ2ovZbRXXfqw8Wat2NZpt1100XKvioqqBwbt3n9zanbLOc8va647FV3qaZ6aaJn1NPxU6R8TDxONxmaV4bCW6a6qY3bVnD2omdZ6IiIjnmZSewexOe7dZzTluzuCqxF3mm7dq9Tas0/bV1dER+eexEy7a4HOBXIuDuzbxlyKcy2gmn1eOuUc1rXpptU/0Y7vTPcjmRmsTMTPgu0zZKUtSs7Rbv79mpuBXi3V3uQznhEtzRb5q7WUxOlVXam9MdH9yOftzHPDqrCYaxg8Law2Es27GHtUxRbtWqYppopjoiIjmiHqJLSGzHOLmFxtVim1TVEac8z24TKpZ968XPvfJC2g1Twx8CmRcIlm5jLUU5btDFPqMbbo5runRTdp/pR3emO7HM4p202Q2h4Ps/6izzC3MJiaZmqzfonW3ep+2oq6Jj88dExHQ/pYhdrtl8m2vya7le0OBtYzB3OeIrjSqirsVU1Rz01d2CY36SrW01mLVnaYfzPzHGV4/EziL1NMXaoiK5p5oqmI010+R3JxTtpuv3BPhsHer3sVlF6rB1azzzR9dbnvbtW794554aOAfOdhKr2Z5Pyua7ORrVN6mnW7ho//ABaY7H9uObtxTzLPxJcdjbe2ef4C3RXVl97A03r1UR6mm5RciKPliu58ncUrWKxtCWXJbLecl53mesy7FAVQAAAAAAAAAAAAAAAAAAAAAAAAAAQ2XZxcxWNpsVWqaYnXnie1CZVLIfXi3995JW0AAAAAAAAAAAAAAAAAAAAAAAAAAAAAABh5tjKsDhou00RVM1RTpPxsxE7T+t1PhI8kgyspxlWOw03aqIpmKpp0j4mYidmPW6rwk+SEsAAAAAAAAAAAAAAAAAAAAAAAAAAAAAAAis3zSvA4ii3Rbpriqne1me7KVVnan7NteD/bILHh7k3cPauTGk10xVp34fbxwP2Fh/B0+R7AAAAAAAAAAAAAAAAAAAAAAAAAPDH/AGDiPB1eR7vDH/YOI8HV5AV3JvXOz8fklaVWyb1zs/H5JWkAfN25RatV3LtUUW6ImqqqqdIiI6ZlofMONLsPhcbesWMFnmLt26ppi/asW4or7tO9cidO/EA308uVnlN3SOnRoH6qzYz7j7Q/+jZ/ivH6qfY7lN7rRtBprr/srP8AFB0SOfPqrNjPuPtD/wCjZ/in1Vmxn3H2h/8ARs/xQb1z3M8PkuSZhmmNq3cNgsPcxFyf7NFM1T5H8z8XicTtLtRiMXi6t7FZjiqr12r+1XVNVU/nl0JwzcYfJdsOD/H5Ds9gM2w2JxtVFFy7iqLdNMWoqiqqImmuqdZ0iOjomWjdgsJyuZXcTVHqbNGkf3qv5arOoyeqx2v5NjwjRfjtbi0/haevw7z9N18opiiimmmNKaY0iO1CkcIGE3MVh8XTHNcp3Ku/HR+afzLyh9rMJ1XkeIiI1rtRytPxdP5tXPaPL6vNWZex+keh/GcNyY6x1iN4+Mdf06fm6G4mu03XPg+xuR3q9b+UYmdyNeizd1qp/Ti5+Z0A/nvwBcI1jg12xvZjmFnE4jLcThqsPftYeKZr11iqmqIqmI1iY06eiZdC/VWbGfcfaH/0bP8AFdO8LdBjnz6qzYz7j7Q/+jZ/in1Vmxn3H2h/9Gz/ABQdBjnz6qzYz7j7Q/8Ao2f4p9VZsZ9x9of/AEbP8UHQYqnBvt7knCFkNWa7P3L3JW7k2rtm/RuXLVekTpVETMdExOsTMfnWsAAAAAnmjnV/b3azLtiNlcbnub1TGHw1PqbdP112ueaminuzPyc89EORMLe4SOMPnuLps4rqHILNWldG/VbwliJ6KZiOe7Xp29fvYmAdnW83y27iOQt5hg67+unJ03qZq172urNcn4jik4inBzVhtsLVeLiOai5l800TPa3ouTMd/RV8j242+4CdrrWR7WTfx+T80zh7l2btFdrXTlMPXPRp9rzR2JiJ54DtgYWR5rg88yfB5pld+m/gsXapvWblP9KmY1jvT3OwzQAAAQ222a38i2Mz7N8JRbrxOAy/EYq1TdiZomu3bqqiKoiYnTWI10mATI0Xxc+F3PuEvNM6w2e4TK8PRgrNu5bnB2rlEzNVUxOu9XV2u43oDxjF4ecVOGi/anExG9NrfjfiO3p06PZzLlfAZtfheHeNqrua4WcrpzOrHziYvVctctzXNXJTTp0zE7k8+mmvedNA/K6t2iZ7T5tVzXrrGmhe/wBlU+MN/SB7AAAAAAAA11wqcLuQ8GmMy/DZ7hM0xFeNt1XLc4O1briIpmInXerp7fdXbZ7NbGe5Blmb4Si7Rhsww1rF2qbsRFdNFyiKoiqImY10mNdJlypx4PX/AGV/wt//AD0ukOCj2LdjvgbB/MUAtQAA/nntBs7c2s4wOfZFZxFGGuY/P8ZZpu10zVFE8tXOsxHebS+pMzb304H8Vr+kDrocbZxwBcIuxOErzTZLP5xdeHjfm1gL1yxfmI5/U09FXe11nsRK+cW/hvxu1OY07LbYV0V5tNEzhMZuxRN/djWqiuI5t+IiZiYjniJ15+kOjQAAAAAAUThz2gxOy/BPtHmuBrm3i7diLVq5TOk0VXK6bcVR3Y39fiBC7ccPOw+yGZXcvxWMxOYY6zVu3bOX2oucnV2YmqZpp17cROsdlO8FvCbkfCVhMdiMgtY61GCqoou0Yu3TRVE1RMxpu1VRP1s9lzVxVeC7JdtYzbPNqMPONw2Eu04exhqq5iiq5Mb1VVekxM6RNOkdHPOrrDZbZDINlKcTTs5lWGy6nEzTN6LFOkVzTrprHxyCXt4vD3cRcw9u/arv241rt01xNVPfjph7OZeCzgN2v2X4YKNos0zXC3MvsXb1yq/bvVVXcXFcVREVUzHNrNUTOs9jm16XTQA5x4HeHLaXbXhQjZvNcDk9rAzTfnfw1m7Tc9REzHPVcmOxz8zo4AAHxdrmjTSNdX1RVvURPbfz429ySvaTjCZ3ktq9TYuY/PLmHpu1RrFE1XJjWY7LZlHFNzaqmJ9FOB5/+Vr+kDrwccZrxe+ELY/C15lsltBGLvWI3uSwN65h78xHP6mOirva6z2IlcuLnw4Zhn+cUbJba1xXmVcTThMbVTFFVyqmJmbdyOaN7SJ0nSNdNJ5+kOlQAAAHjZxeHvXrtmzftXLtqdLlFFcTVRPdjsPvEUVXbFy3Rcm3VVTNMV09NMzHTDmvgQ4ENrdiuE/r7nOY4SrA2aL1FVVi9VXXjN+JiN6JiNI1mKp1nppjp6QdLgAAAA5x4MuHLaXanhjo2TzDA5Pby6b+Kt8pYs3Yu6WqK5p55uTH9GNebt9AOjgAAAAAAAAAAAAAAAAAeVy7NNcxpD1Y17/ayyQAAAAAAV3aL7Oo8HHllKZJ62Wvj8sovaL7Oo8HHllKZJ62Wvj8sgzgAcG8WH2fcp/C/mbjvJwbxYfZ9yn8L+ZuO8gAAAAAAAAAAAAAAAAAAAAAAAAAAAAAAAAAAAAAAAAAAAAAAAAAAAAAAAAAAAAAAHBv/Fj/ANV/9y7ycG/8WP8A1X/3IO8gAAAAAY2Y5fg8zwtWGzLCYfGYaqYmq1iLdNyie/ExMPaxZtYezRZw9ui1ZojdooopimmmO1ER0PsAAAVLIfXi3995JW18U2bdNW9TboirtxTAPsABj4/BYXMcLXhsww1jFYavmrtX7cV0Vd+J5pZADywuGsYTD28PhLNuxYtxu0W7VMU00x2oiOaHqAAAAAAAAAAAAAAAAAAAAAAAAAAAInaf1up8JHkk2Y9bqvCT5IStdFNcaV0xVHamNSiimiNKKYpjtRGgP0AAAAAAAAAAAAAAAAAAAAAAAAAAAAAAAFZ2p+zbXg/2ysGB+wsP4OnyPSu1brnWuimqe3MavqIiIiIjSI7AAAAAAAAAAAAAAAAAAAAAAAAAAAAAAAAAKl/WH8I/eW18cjb3t7k6N7XXXdjV9gAAAAAAAAAAAAAAAAAAAAAAAAAAhNpenD/ffse2zn2Hc8JPkh47S9OH++/Y9tnPsO54SfJAJVr7hr4NcNwmbLUZfXiZweOwtzl8JiN3eppr00mmqOzTMdrnjSJ7k7BAfzO262Lz3YfOq8s2iwVeGvc827kc9u9T9tRV0VR+eOzESi8pweGxt7ksRjOpa5+tmq3vUz8esaP6VbYbK5Nthkt3K9ocDaxmEr54iqNKrdX21FUc9NXdhxZwz8BOc7B1Xsyynlc12ciZnl6af9Lho7V2mOx/bjm7e7zQjaJmNonZdwZKY8kWyUi0eU7xv8piVM9BH/5Q/wDk/wD7R6CP/wAof/J//aR2QbTX8v3bOK3r2F6I+2o73bjuL7g8VYxlim9hrlNy3V2Y/b2ml1GbV4J9q3Tz2j7PTeD8O9HuLU3xYtrx3rNrbx/N1j3/AD2VP0Ef/lD/AOT/APtPuxsVbpu01XsbNy3E89NNvdmfj1lcBjTr9RP8X0hvK+iXCKzExh/mt935TEU0xFMaRHNEP0GG6NHZ3ldrNsHyN2qaKqat6muI10lXfQR/+UP/AJP/AO0uYyMWry4q8tJ6NPruAcP4hk9dqce9u2+8x+kwpnoI/wDyh/8AJ/8A2j0Ef/lD/wCT/wDtLmh88z7DZVRNMzyuJmOa1TPl7S/TWarJblrO8/CPs1Wq9G+BaPFObPj5ax4za39Su4zZKzg7FV7E5pTbt09mbPk9VzqtdiiLlUWqqq6Inmqqp3Zn4tZSm9mu0+b2MNh7N7GYy9VuWMNYomqZmexTTDqrgV4uOFynkM52+otYzMI0rtZbExVZsz/+JPRXV3PrY/tdjd4KZax/m23l5hxXUaHLk20GHkpHjMzMz85mI/vq1JwLcBWc7eXLGZ5tFzK9m9Yq5aqnS7iY7Vqmex/bnm7WvQ7pwmHtYTC2cNh6Ios2aKbdFMf0aYjSI+SHpTTFFMU0xFNMRpERGkRD9X2qAAAAHDG3dVfCfxm6sqv11VYPrlTlsRE/W2LMzFzd7+7cq79TudwtwHzyvGiwdV3nmcfj6p17fJX58oO5cNYtYXDWsPhrdFqxaoi3bt0RpTTTEaRER2IiHoAOQeOrsxZwO0WSbSYW3FFeYW68PiZpjTert7u5VPdmmrTvUQ6K4GNobm1XBds5m+IrmvE3sLFu9XPTVctzNuqqe/VRM/G1Px26aZ2FyCqfrozLSO9NqvzQtXFLqqq4FMsiropxGIiO9ykz+2QVDbzh+zjZLhnv7NYrDZTTs5hsVh7d/E1WbtV+izXRRVXVrFekzG9Vp6nsdEofNuH7b3abFX6uDbY7EXcrtVTTGInBXcVcq07M7nqaf7vP32uuGzAWc04zuOy/FRVOHxeY4KxcimdJ3ardmmdJ70u5Mry7B5Tl2HwGWYa1hcHh6It2rNqndpopjsRAOTtm+MztRkudxgdvsktV2aaopvRasVYfE2e7u1TpPe0p77p+vP7OO2MvZ9s/ct421Xgq8VhJiJqi5MUTNMTEaT0xpMc09jpaz41Gw+C2j4OMbnNNiiM3yajqi1fiPVVWon/SUTPZjd1qjtTHdlV+JRtDexuyueZFfrmqjLsRRfsRM/W0XYq1pjub1Ez36pBpzhg4UNuNtdmcNlu1uz+Gy3AW8XTiKL1rBX7MzciiumKd65XMdFVU6aa8zL4LeFrb/ZHZCxlOzOzeFzDLbdy5XRfuYHEXZmqqrWY3qK4jmnuN1cdT2K8s+GbXzN9M8Un2Fsv/AMViP88g2NtVnOKyjYHN87sW7U4zB5ZexlFu5TO5Nyi1NcRMRMTprHRrE91qri58LufcJeaZ1hs9wmV4ejBWbdy3ODtXKJmaqpidd6urtdxsvhW9i7bH4GxnzFbm7iP+v+1X+Fsf56gbr4wvCBmvBvsXgs3yPD4G/ib+YUYSqnGUV1URRVbuVTMRTVTOutEdnttUW+MvmeP2YyrD5VkFvNNscTyk37GGs3eQs6V1RREUa1V1zNMRMxE6c/T2Is/HW9izKvhq18xfe/E9yHLsHwZdeLOGo65Y/E3ab1+Y1qmiirdpoiexTza6duZBq/M+HPhe2dqt4rPdnreCwlVWkU4zKr1m3V3IqmYn87Z+z3GV2ZxewmKzjOLNeEzfC1U2qsst1RXVfrqid2q3M6ep5p1mfrdOfXWnXded5Vg87yfGZXmdii/gsXaqtXbdUaxNMx5ezE9iXBHABsrgtouGTLMrza3TiMFh67t67aqjWm7ydMzETHamqI1jsxrANnYrhu4Xc8onMdm9j7trKZ9Vbrs5ZexMTT3bnRV34iEvwWcZXF4/aLD5Jt7l+Gws37sWKcbh6arfJXJnSIu0VTOka80zExp2umY6fpppopimiIppiNIiI0iIcYcdDKMJgeEHK8wwtqm1ex+C1v7sab9dFcxFU93SYj72AdoNOcNPDrlPB5iZyrBYbrrn+7FVViK9y3h4mNY5SrnnWY592OfTpmNY12Xsbi7mP2QyPGX6pqu4jA2Ltcz2aqrdMzP52r7fALs5h9v7u2WcZri8dX1Xcx12xjIt8hvTMzG9zfW0zMTEf2Y7ANUU8M3DVmVmMxy7ZWucvqjepqw+TX7lqae3FUzOsd3VbeCfjJ9es9sZHtxl9jLsVfuRZt4zD71NqLkzpFNyiqZmnWebXWY16YiOduDG8KOwmCuTbv7W5JFdPNMUYuivTxZlyLxp8y2YzrbzB5rsljcHi+qMJHVdzC1axN2mqqImr+1u7sfFAO7HDe13/wAXtj/848D/AJ7Ts3Y7F3cfsjkeLxFU1XsRgbF2uqemaqrdMzPyy4y2u/8Ai9sf/nHgf89oHcgAKrwsexZtl8C435itzVxIf96tpf8ABW/87pXhY9izbL4FxvzFbjLi6cJeT8GudZvjM9w2YYi1jMPRatxg7dFcxMVa8+9XTzA73Q+2eFwuN2RzvDZhTTVg7uCvUXd7o3ZonWWmJ41exGnNlW0mv+Hsfxmt+FfjE4vbTJ7+zmx2U4rCWcfHIXb12Yrv3aKuabdFFOsRr0TzzMxMxzAweJbfvUcKGZWbczyNzKrlVynXm5rtrSfzzHxy29xi+GDP+DXOsoweRYPKsRaxmHru3Jxlq5XMTFWnNu108xxWeC7HbE5PjM62hszYzjM6aaKMPV9dh7MTrpV2qqp0mY7ERHZ1hrfjvf71bNf4K5/nBm7V8ZvO8VXg8DsTlWGu4nkLc4nEV2a7m9dmmJri1bidYpirWNZmdfzzu3gF2qzzbDYKMz2os0WcyjFXLM002Ztepp00maZ7PPL74CNlMp2Y4NciqyzDW6MRjsFZxeKxE0xyl65XRFU6z06RrpEdiIWDhF2g9CuwueZ5TETcwWEru2oq6JuaaURPcmqYBrXho4fMr2CxtzJ8ow1ObZ7RH+lomvds4bXoiuY55q/sx8cw1VTw0cNGJw/XTD7MVTlsxvxXbya/VZ3e3vazOnd1RvFS2Osba7c5ttHtFT1dRls03tL/AKqLuJu1VTFdWv12m7VPfmmXaYOf+B7jF4LazNLGSbVYO1lWa36ot2L9qqeQvVz0UaVc9FU9EazMT24nSJ3TtjmGLynZHO8xyyzTiMfg8DfxGHs1UTXFy5RbqqppmmJiZ1mIjSJ1cvccbYTB5Tict2wymzThqsZenDY2LcbsVXdJqouc3RVMU1RM9nSJ6dW/OAzai9tfwWZFmuMr5TGzamxiKp6arluqaJqnu1bsVffA4y4Z9vtrNubmUVbYZNYyucHF2MPFrC3bHKb+5va8pVVrpu09HbXfY/hs4S8k2WyrLMo2UweJy/CYaizYvVZdia5uUUxpEzVTciJ5uzEaLJx5fsjYz+7jPLZb54FPYj2Q+DLH+SAZfCntFi9kuD7O89y63Yu4vA2eUt0X6Zqomd6I54iYns9iYUbi48KGdcJmCz29n2Fy7D1YG5ZotxgrddETFcVzO9vV1fax0aLBxhfYX2r/AMLH+elqPiOetW13hsN/luAqPC/wtbf5tle0mz2ZbN4XD5HVersVYunA4iiqLdN31NW/Nc08+7HPppzqZwNcI22Ow+BzOzshkeHzO1irlFd+q7hL17cqiJiIibdVOnTPS634x/sJ7VeAo+doau4j3rBtV/irH+SoG9+DrOMx2g2IyfNc7wtGEzLFWIuX7FFuq3FFWs80U1TMx8crGAK/wh/7gbTfBmJ+aqcocS3/AH8zz4N//W0Or+EP/cDab4MxPzVTiHi78IuUcG+0+ZZjnuGx2IsYnB9T0U4O3RXVFW/TVrO9VTGmlM9kHfzBz3C4XHZJmGFzGmmrBX8Pct34q6JommYq1+LVo76qvYjsZVtJ+L2P4zXvCnxkMRtVkuIyDY3KcVg6MdTNi7ib8xVfqoq5pooop1iJmObXWZ550iJ5wQPE3v3rfC3dt2pnkruW3qbsdjSKqJj88Q7M2mz7Ldmcjxeb53iqMLgMLRv3LlXyRER0zMzpERHTMtI8VTgsx+x+Bxm0O0VirDZrmFqLNnDVxpXYs6xVO/HYqqmKZ07EUxrzzMRReOptVfv5/lGy1i5MYTDWOrb9MTzV3a5qpp1/u0xMx/fkHvnfGU2s2hzivA8HWzUV2+fc38PXisTXEf0tyidKe96rvsazxheEfZXH2aNuNmKOp6513MRg7uDu1R/Yqnm/Rl0JwN7CYLYHYjAZfh7FFOYXbVN3HX9PV3b0xrVrPaiZ0iOxEduZWHa7ZvLNrdn8Xk2d4anEYPEUzTMTHqqJ7FdM9iqOmJBH8HW3OTbf7O283yG9VNvXcvWLkaXLFems01R+2OaWHwy7VY7Yng2zjaHKrWGvY3B8jydGJpqqtzv3qKJ1imYnoqns9Ojlji+5jjeD7h7xGy+KvTOGxOIvZXiY6Ka66Jq5OuI7e9TER3K5dEcaH2Ctp+9hv/c2gePF14SM34Stn81x+e4bAYe9hcVFiiMHbropmmaIq596qrn1lHcZDhVzzgy9DvWHC5biOuPVHK9W26693k+S3d3drp0+vnXXXsK1xI/9y9ofhCn5ulCcef8AqT+Hf9uDOzXjJZljMtyjL9jMhpzjabEYS3dxk27NyuzauzTE1UW7dMzXVpM6a683dVXG8PfCvsxirVzajZ+zh7Fyrmt43LbuHiuOzFNWsc/yt3cWjZTK9n+C3KMdgcPT1fmtinFYrEVRG/XM6zFOv2tMc0R356ZlaOGDKMJnfBhtPhMdaouURl969RvRruXKKJqoqjuxVESDy4JeELLuEjZanNsvt1Ye/br5HFYWureqs3NNdNezTMTrE9nuTEw5y4YuFrb/ABlrazZvFbN4W3kPLX8J1XGBxEVcjTcmKa9+a93WYiOfTTne/EgxdyjaLajBxVPI3cLavTT2N6muYif05b94fPYb2s/wNXlgHHHAxwhbXbDWs3p2PyWxmlOMm1OIm7hL1/k5p393Tk6qdNd6rp7TtzgvzzNNpNg8ozfPsJRg8zxVFVV6xRbqtxRMV1RGlNUzVHNETzy0JxGvsXbL+/hPJedSAAAAAAAAAAAAAAAAA/K/rKu88MP9fPeZBERHREAAAAAAAT0Sp+C+zLHhKfKuE9Eqfgvsyx4SnyguAANY8Zj2DtqPB2fn7bVXEb+wtsfCYTyXW1eMx7B21Hg7Pz9tqriN/YW2PhMJ5LoOowAAAAAAAAAAAAAAAAAAAAAAAAAAAAAAAAAAAAAAAAAAAAAAAAAAAAAAAVvhL9jjar4JxfzNTlXiT+yPnXwTV89adVcJfscbVfBOL+Zqcq8Sf2R86+CavnrQOzgAAAAAYVeU5dczOjMa8BhKswop3acVNmmbtMdqK9NdPjZoAAAidp/W6nwkeSTZj1uq8JPkhK10U1xpXTFUdqY1KKKaI0opimO1EaA/QAGFfynLr+Y2cffwGEuY6zGlvE12aZuUR/ZqmNY+JmgAAAAAAAAAAAAAAAAAAAAAAAAKl/WH8I/eW18cjb3t7k6N7XXXdjV9gAAAAAAAAAAAAAAAAAAAAAAAAAAInaf1up8JHklLPyuimuNK6YqjtTGoIrZj1uq8JPkhLPyiimiNKKYpjtRGj9AAAAAAAAAAAAAAAAAAAAAAAAAAAVL+sP4R+8tr45G3vb3J0b2uuu7GoPsAAAAAAAAAAAAAAAAAAAAAAAAAAAETtP63U+EjySbMet1XhJ8kJWuimuNK6YqjtTGpRRTRGlFMUx2ojQH6AAAAAAAAACn437Mv+Eq8q4R0Qp+N+zL/AISryrhHRADl7jFcA+YZxm2O2t2P1xWIv/6TF5d/TqqiNJrtT2ZnTWaenXXTXXR1CA/ldetXLF6u1eort3aKpprorjSqmY5piYnolP5Ps/hs1s72HzLS5Eeqt1WfVU/pdHddtcMfAnkXCHZuY2xFGWbQxT6jG26PU3dOim7TH10dje6Y7sRo4q2y2S2h4Ps/6hzvC3MHiqZmq1eonW3ep+2oq6Ko8nRMR0LWWt7V9i20s7QZ9PhyxOqxesp4xvMT+W0x9WZ6CP8A8of/ACf/ANo9BH/5Q/8Ak/8A7TLyDam3it2xmE02r/RFzopr7/an8y0NJl1Wrw25bz9I+z1Dh/AvR/iOL12mx7x/3W3j3THN0Uz0Ef8A5Q/+T/8AtJbINnbWU3q703pvXpp3Ynd3YpjvaynRYvrM2Ss1tbp+Tb6X0a4ZpMsZsOLa0dp3tP6zMADFbxW862WtZjjasTbxE2K6/r43N6Jnt9MMD0Ef/lD/AOT/APtLmMqmtz0iKxbpHwaDP6L8L1GS2XJi3tad562jr8InZTPQR/8AlD/5P/7R6CP/AMof/J//AGlyqqimmaqpimmI1mZnSIU7P9q4jew+VzrPRVf+j52Rh1Grz25aT9I+zUcT4N6PcMxet1GPbyjmtvPwjm/+IfO8mw2VU7tWYcriJ6LVNrn+Od7mRuWZfjM1x9jA5bhr2Kxl+rctWbNE1V1z2oiFt4NeDfaLhIzebOT2J6mpq/8AE4+/rFqzr26v6VX9mOf4ud27wU8FOz/BxgN3LbXVOaXKd2/mN6mOUuduKftKf7MdzWZnnbvHW1a7XneXl2szYc2WbafHyV8I3mfnMzPX5NecXXgVxGw+NjaDaS7TOdXLU2reEtzrThqatNd6r+lXzac3NHPzzrzdBmka9EC4xQAAAFH4btoruyvBXtFmuGrmjE0YfkbNUdNNy5VFumqO7E16/E0JxJ9mLGIx2e7T4m3Fd3DbuCwtUxruzVG9cmO7puR3pnttl8bqqqngZxcR0VYzDxPe3tf2IbiU00+lfm1UfXTnFyJ73IWdPLIOgXhj8Jh8fgsRg8baovYXEW6rV21XGtNdFUaTE9yYl7gOE+Cu9d4N+Mlbyim5V1P1xuZRc1/8y3XXuUTPx8nV8Ts7b3OMRs9sRn2cYKi1XisBgb2JtU3YmaJqoomqIqiJidNY7Ew4u4Uf9DxpMRNrpjOcJVGnb/0U+V2BwxexPtj8E4r5qoGgtl+NNi5yPNr20uVYO9mtNdqjL8Ll9Fy1Td3or35rqqqr0iNKOjnne6OzEbm3DVwzWrNWZ17KVYDLI9Xv1ZRf5KKe3NdU9Hd1hi8S7IMtzPazO8zx+Gov4vLbNqcLNcaxaqrmrWqI+20piInsay7InnjSegGhOBDjBYfbfNLWRbSYSzl2c3ubD3bMzyGIq6d2ImZmirtRMzE9vXSJs/D3t1tTsPl2UX9kMos5ndxV25Rfpu4a7e3KYiJiYi3VTp0z0uceNFsjZ2F4S8Fm+z1PUVjMaYxlqmzG7FnEUVeq3O1Gu5V3JqnsaOy9j83jaDZPJs4iIjq/B2cTMR0RNdEVTHxTIP567Y7VZ9nnCZVtHm+XWsNn038PdnCU2LlFO/bpoiiNyqZq54pp7PPrzOp+BHhU272y2yryzarZ3DZdl8YWu9F63gr9md+JpiI3q65jomebTXmaW4bv/ipu/wCPy75qw7jBpbjIcKuecGUbPTkOFy3EdceqOV6tt117vJ8lpu7tdOn186669hsXg2z3FbT7B5HnePt2beKx2Fov3KLMTFEVT9rEzM6d+Zc98ef63Yrv43/9Q3dwFew/sj8H2/IDVHCTw953sfwy39masLlEZBhsRhab2Iu2LtV6m1ct267lWtNemsRXVp6nsRzSi844ftutpcTfngz2OxN/K7VU0xiqsFdxVyrTszFHqaO96rvtb8P2CtZlxmcxwOI3uRxOLwFmvdnSd2qxYidPil3HlWXYPKctw2X5ZhrWFwWHoi3as2qdKaKY6IiAck5Hxl9sMhzynB7dZHZuWaaoi/bjD14bE247cRVOk96YjXtw2HwjcYrL8vrweXcH+DjaLN8XbouUzFNVVq3vU70UzTT6quvTppjTTszrEwxOOnkuDv7B5XnM2aIzDC46nD03dPVTarormaZnta00z3OftvPiYbM4DD7GY/aOqzRXmeKxVeGpuzGs27VEU+pjta1TMzp06R2gUfNOG/hjyCIx2e7OU4PBzMfZmU3rNrvb0zE/nb04DuFzA8J2W4mirDdQZzg4icRhd/epqpnmiuiemadeaYnnie3rEzsjMcFhsywGIwWPs0X8JiLdVq7arjWmumY0mJhxPxX97KOH6rL7FdXJVW8Xhav7VNMTVGvx0RIO2sdi8PgMFfxeNvW7GFsUVXbt25OlNFMRrMzPYiIcwbX8ZrMsfnFWV8G2Qxjdapot4jE2q7ty93aLNExMR2tZme3EOguEPZW1ttsjjcgxONxOCw+L3IuXcPpv7tNUVac/YnTSe4p/B9sRsdwLZdjK8RnGGtXcbXrVjczu2rVc0REaW6ZnTm11nSOzPcgGkMVw5cL+zW5i9pNmqbOCmqImcblV6xTOvYirWNJ+Vvjgi4Vsq4TcmvXMLZqwWa4WaeqsFXVvTTE9FdNXNvUzzxrpExPTHRM5Ga8J3BrmOBxOAzHafJMThMRbm1dtV3oqprpmNJiXLnFVv9R8OlvDYK7NWFv2MVYmdfr7cRvU/nopkHU3Db7De13+AueRpXiMdG234F/+vbu4dI04HtrtPufc8jSPEY6NtvwL/wDXg6pAByrx5/6k/h3/AG7dfAD7DWyf+Cjyy0px5/6k/h3/AG774MOMXslsrsBkeR5hl2fXMXgcPFq5XYsWZomdZn1MzdidOfsxAOp3M/HewuFnZzZnF1U09W04u5aonszbmjWr4taaflSeK41ux9NmqcJk20F27pzU3bdmime/MXKtPkaV2jzfbDjD7c4Wzl2W8jg8N6izapmarODoqmN65cuac8zpGs6RrpERAOmuK7fvX+A/Z2cRM1TT1RRRMz00xfuRHydHxNUZXxnM2wm2WYYTabAZXTk2EqxFMdSWbkX7lVG9FumJquTTrNUREzpp09DpLYvZ7DbKbKZXkWBmarGBsU2YrmNJrmPrqp7szMz8bhzgv2by/avjA28qzi3yuArx+Ku3bXYucnFyuKZ7kzTET3NQXrD8YnhBzvPMPcyvJ8HYyqvEU0TTbwly9pTNURMVXNenTsxEd51zmuYYTKctxOYZliLeGwWGtzdvXrk6U0Ux0zL2w2Hs4XD27GFtW7Ni3TFNFu3TFNNMR0RERzRDmjjrbVX8LlWSbMYW5NFvGzVi8VETpvU0TEW6Z7cb29PfpgEdtXxms6zTOast4N8gjEUzVNNu7iLNd69e7tNqiY3fj170Iuvh84U9lb9q7tfsxRThLlWm7i8vu4Sau5TXPNr8Utz8WzYTBbI8HOW43qejrvm1ijF4m/Mer3a43qLevYiKZjm7estmZ1lWBzvK8TlubYW1i8DiaJt3bN2Naaon9vd6YBVeCnhKyXhJySvG5RNdnFWJinFYO7McpYqno79M6TpVHTp2J1hWeH/hA2t2F6w+g7JbGadW8v1TyuFvX+T3OT3dOTqp0136unXXTuS512QnEcEHGTpyi1frnA9XU4G5vT/tMNe3ZomrtzEVUVd+l3OD+b2RbVZ9l/CnVtPgcutXtoJxt/Ezg5sXKqeVr39+ncid/SN6rm11jTndW8BXChtxtttdi8u2t2fw2W4C1ga8RRetYK/Zmq5Fy3TFO9crmOiqqdNNeZpDg+/+Lm58PY/y3ncYNC8Yrhi2g4Nc/wAqwORYPKsRaxeFm9XOMtXK6oqiuY5t2unm5lv26222gyjgewG0+Q5dh8bnOIsYW7OG5C5co/0kUzXpTTVFWkazpz9/Vofju/75bO/4Cr5yXUfB5/uBsz8GYb5qkHBXDHtptLtvneBxu12VWcsxdjD8jat2sPdsxVRvTOulyqZnnmeeG8uCHhe4Qsy2g2Z2fx+zOFs5JXyeGqxVOAxFNUWoo0irfmvd10iOfTRWuO1/v5kPwb/+trdXbD/7l5B8H4f5ukE0ADmDjx+tWyPhsT/lttq8W72EtlvA3Pnq2quPH61bI+GxP+W2wOCTjC7KbHcHeS5DmeX55dxmCt10XK8PZtVW5mblVXNNV2J6Ko7EA6uc5cdvC4WrYfIMXXTT1bbzGbVuezydVqua/i1ooZOJ41mx1NqqcNk+0Fy7pzU3LVmiJ+OLk+RpXa7aLa7jCbZ4LB5Tlc2sHhtabGHoqmq3hqapjeu3bmmmvNHPpHRERGvSHR3FPv3r3AplMX5mabV/EUW5n7Xlap8syy+GPheyfg1t0Wr1urH5zejfs4G3Xu6U6/X11c+7TrE6c0zPYjpmLjsTs/g9hdhcuyazc1w2W4aeUuzGm9Vz1XK9OxrVNU6d1xtwZ5dVwz8PN/G5/FV3B113MxxNqZ/8miYii1/d1m3T3tQWyxw4cMG0FFWP2e2Y5TL4mdJweVXr9Gkdia9Z1nvaLJwecZuu5m9GVcImV2surmvk5xuHpqoptVdH+kt1TMxHbmJ5u12umsPZtYaxbsYe3Ras26Yoot0UxTTTTHNEREdEOfuN5sFgsz2Mr2swtii3m2WVURfuURpN6xVVFOlXbmmaqZiexG8DoK3XRdt03LdVNdFURVTVTOsTE9ExLn3jDcNW0fBvtngcoyPBZRfw1/L6MVVVjLVyquK5uXKZiJpuUxppRHY7aU4ou1N/P+DKrLsbcm5iMmxE4aiqqdZ5GYiqjXveqpjuUw05x1vZRyn4GtfP3wdk5ViK8XleDxNyKYrvWaLlUU9ETNMTOnyubJ4xmaZbwtZpkW0GHyjD7N4DH4zDXMRasXZxG5a5SKNJ5SYmqZppj63SZnsOjdnvWDLP8La/yQ4Vt5Bg9qOM7mWTZlvTgsVtHjIvU0zpNVMXrlU069jXTT4wbMzLh64R9qLt6/wfbHX+tNFUxTepwN3F3J0+2qp9RE9yInTty8ti+M1nmA2goy3hDymxbw/KRbvXrFmuzfw8z2aqJmd6I7MRETp2+h1ZgMHhsvwVjCYGxaw+FsURbtWrVMU00Ux0RER0Q5W47+UYS1idl83tWqKMZfi/h71cRz3KadyaNe9vVfKDfnCvtPmmzfB3js92WwlnMsfb5GbFqq1XeouU13KYmd2iYmfU1TPNLiPhl242n24zLLsRtflFnLL+GtVW7NFrDXbMV0zOszMXKqpnn7TtXgJxdzHcD+yd69VNVcYGi1rPao1oj81MOfOO/wD7z7M/4O7/AJ4BIcEPC9whX8x2R2dvbM4WjIp6mwU4uMBiIq5CIppivf393XdjXXTTuOrla4MfY22T+CcJ8zQsoAAAAAAAAAAAAAAAAPPEfWR3zD/WT33pMa9JEadAAAAAAAIraP7Dt+EjyS8dmunEfe/te20f2Hb8JHkl47NdOI+9/aCbABxjx2PZHyX4Jp+euuquDT2ONlfgnCfM0uVeOx7I+S/BNPz111Vwaexxsr8E4T5mkFkAAAAAAAAAAAAAAAAAAAAAAAAAAAAAAAAAAAAAAAAAAAAAAAAAAAAAAABy5x5PsLY7wmL8lptXiz+wdsv4O98/caq48n2Fsd4TF+S02rxZ/YO2X8He+fuA2cAAAA/K6Ka6KqK6YqoqjSaZjWJjtP0BiZZlmAyqxVZyvA4XBWaqpqm3h7VNumZns6UxHOywAABUs+9eLn3vkhbXxVZt1Vb1Vuiau3NMPsAACqIqiYqiJieaYnssPLMqy/KqLlGWYDCYKi5Vv104ezTbiqrtzuxGs91mAAAAAAAAAAAAAAAAAAAAAAAAAAAAAKlkPrxb++8kra+KbNumrept0RV24ph9gAAAAAAAAAAAAAAAAAAAAAAAAAAAAAAInaf1up8JHklLPyuimuNK6YqjtTGoIrZj1uq8JPkhLPyiimiNKKYpjtRGj9AAAAAAAAAAAAAAAAAAAAAAAAAAAAAAAVnan7NteD/bKzPmu1brnWuimqe3Mag88D9hYfwdPkexERERERpEdgAAAAAAAAAAAAAAAAAAAAAAAAAeGP8AsHEeDq8j3eGP+wcR4OryAruTeudn4/JK0qtk3rnZ+PyStIPLF4e1i8Lew2Ioiuzeoqt10z/SpmNJj5JcLcNPAVnOwdy/meUxczPZvWauWpp1u4aO1dpjsf245u3p0O7n5VTFdM01RFVMxpMTGsTAP5X2oom5TF2qqiiZ56qad6Y+LWFpweyVnGWKb2GzSm5bq7MWfL6rmdK8NXFxwubcvnOwFFrB5hOtd3LJmKbN6f8A8OeiirufWz/Z7PKu9muzGb38NiLN7B4yzVuX8NfommYmOxVTKxnpltH+VbaW14VqNDiyba/Dz0nxiZiY+UxE/wB9U56CP/yh/wDJ/wD2j0Ef/lD/AOT/APtJvI8+w2a0RTE8liYjntVT+eO2mGkvrNVjty2nafhH2en6X0b4FrMUZsGPmrPjFrf1KZ6CP/yh/wDJ/wD2liyTK7WU4PkLVU11VVb1VcxprKRFjLq8uWvLeeja6HgHD+H5PXabHtbtvvM/rMj8qiKqZiqNYnmmH6MduFPv7FW6rtVVnGzRbmeamq3vTHx6w+PQR/8AlD/5P/7S5jMjX6iP4vpDnLeiXCLTMzh/mt91M9BH/wCUP/k//tHoI/8Ayh/8n/8AaWzGYqxg7FV7E3Kbdunsz+ztqFn+01/MN6zhd6zheiftq+/2o7jJ0+bV559m3Tz2j7NHxjh3o9wmm+XFvee1Ytbef5uke/5bozNsHhsFe5LD4zqquPrppt7tMfHrOqU2F2Lz3bjOqMs2dwVeIvc03Lk81uzT9tXV0Ux+eexEy2HwMcBOc7eVWcyzblcq2cmYq5eqn/S4mO1apnsf255u1vc8O09j9lcm2PyW1lez2BtYPCUc8xTGtVyr7aurpqq7st1WJiNpnd5lnyUyZJtjrFY8o3nb5zMqzwKcGuG4M9lq8voxM4zHYm5y+LxG7u01V6aRTTHYpiO3zzrM9nSNggktAAAAOSOO1tFduZ1kGzduuYsWbE4+7TE81VddU0Ua92Ior8Z0HwObL2NkeDbI8rs24ovdT038TOmk1Xq4iquZ+OdO9EOTON/VVVwx3onopwNiI72kz+13Lbpppt000fWxERHeB9NK8bTZixnfBVicz5OJx2TXKcRar059yqqKLlPe0mKvvIbqUjhvppr4Idroq6Ott6fjinWAau4lu0V3MNic3yO/XNfWrE03LWv9G3eiZ3Y++orn75N8Y/hYz3gyv5BRkOEyzERmFN+bvVtu5Xu7k29N3drp+3nXXXsNa8R6qqM72rpj62cPYme/FVenllkceX7K2N/uYvy2QSObcY/Os2sZfl/B/s3Vmuc14S1cxlyMPdu0UXaqImum3ap9VMU1TMb0z2OzHPNXvcYPhP2XzK1G1mz9i3arnXqfGYC7haqqezuVTP59Jb94vOQZbkfBPs/cy3DUWr2PwtvF4m7p6u7crjWZqns6a6RHYha9uNlct2z2ZxuS5zZpuYfEUTFNcxrVar09TcpnsVRPP+bokEbwXcIGU8IuzdOa5RNVq5RVyeJwtyfV2Lmmuk9uJ6Ynsx2p1iNBcM/C1t/h8w2v2as7N4WvIJpxGC6snA4iauQqomma9+K93WImZ1007io8VnM8Zstw2X9ncTXu042m/gb9GvqeVtb1UT34miqI/vS6y4VvYu2x+BsZ8xWDhrga262o2Hx2Z39kMos5ndxVuii/Tdw129uUxMzExFuqnTpnpdtcD20mc7WbB4LN9pcDbwGZ3rl2m5Yt2a7UUxTXMU+prmao1iInpc88R/1/2q/wtj/PU66BzjkfDltLj+Ha5sVewOT05VTm2IwMXabN2L3J26q4ideU3d71Ma+p07jem2+a38h2Lz/N8HRarxOX5fiMXapuxM0VV27dVURVETE6axGukw422S/+L2//APnFjf8APddc8LHsWbZfAuN+YrBz1stxpMbXlOb3NqMrwV3H08lTl2Fy63ct8rVO9vzXVVVXpEaUdEa8/RPYwMy4ZuGWizXmNvZO5gctiN/enKL80RT25rq7Hd5mBxMMhy7M9tM3zHH4ei/ictw1FWFmuNYt111TE1xH20RGkT2NZdmxER0QDnLgk4ymCzy7ewO3VrCZTibdqq9RjLM1RYuRTGs0zTMzNNWkTpzzvTzRpOkTCZ1xgtttp8fiLfBhslfxGX2at3qirB3MVdnuzFHqaNe1Ovfan4wGzmEy3hyzbLMst0YbD4q9YuU0UxpTRVdoomrSO1vVVTp3XdmzGQ5fszkODyjJ8PRh8FhbcW6KaY017dU9uqZ55nszIOVMq4ye22zudUYPbrILNVqJjlbU4avCYmintxFU6T3pjn7cOr9ns5wW0OR4HN8qvRewOMtRetV6aaxPYmOxMdEx2JhpTjlZPhMXwZYbM7lqjq3A423Fu7p6qKK4mKqde1M7s/ewz+KBi7mJ4HbVq5VM04bHX7VET2KZ3a9PlrkF34VOEjJeDfI6MdnNVd3EX5mnC4O1pyl+qOnTXopjWNap6NY6ZmInnj0++FLaq9du7G7K0zgqKtP/AAuAvYuqnuVVxza/FDcfCvwJ5Zwk7Q2M1zTOcxw1VjDxh7dmxFE0UxFVVUzzx0zNXP3oWb0WbCbF4LD5NVn2R5bawdEWaML1Vbiq3EdumJ1178c8g59yDjL7UZFnVOA4Q9naKbcTHK8nYrw2JtxP9LcrnSrvep77qjJc0wWd5ThMzyu/RiMDi7dN2zdp6KqZjm73e7DmbjV7U7EbW7DYO5kucZbj86wmLp5LkK4quRaqiqK4/u67s9+IXrigYu7ieB21au1TVThsdftW4nsUzu16fLXPyg1jx4PX/ZX/AAt//PS6Q4KPYt2O+BsH8xQ5v48Hr/sr/hb/APnpdIcFHsW7HfA2D+YoBagAcK7Nf/Fxe/8Azmxfz1x3U/n9itoMLsrxks2zzMLd+5hMDtFjLtyixTE1zHLXPrYmYjXn7Mw6C+qr2H+5W0n4vY/jA3+4S2hot5Vxr6acn0oiNosPMU0c0b1dyia6e9M1VQ2ftbxrsv63XbeyWRY2rG10zFF7MZoootz9tuUVVb3e1hXeLVwaZ3tBttRt7tVav28Jau1YuzXiKdK8ZiKpmd+I+1iZmre7M6aa8+gb+4dttcx2A2Au55k1nCX8XRiLVqKMVRVVRpVM681NVM6/G0dHGmzOnY61M5Vl9/am9frp3LVFynD2bURTuzMTVNVVUzNXNFUdHy7J43vsNYn/ABtjyyqXEw2UymrZjMNp72Gt3s2nG1YS1duUxPI26aKKvUdqZmudZ7URAJ3i7cJO2W220ObYTa7CW7GGs4WL9macJVZ9VvxGmszzxpK/cLXCfknBrlFvEZpvYnH4jWMLgbUxFd2Y6Zmf6NMdmr5InoXxwpj4u8MvGQnB4u7XOXXcbXYp0nTcwljenSO1NVNMz/erBa7fDxwr7UXLuI2T2YprwVFWmmDy69it3uVV88TPeiO8l9juM3mmAzmMs4R8jpw1MVRRcv4a1Xau2O7XaqmZnu6aTp2JdQZXl+EyrL8Pgctw1rC4PD0RbtWbVO7TRTHYiGpOM/sFgtqeDzMM3ow9FOc5PZqxVq/THqqrVPPct1T2Y3dZjtTEdudQ27l+Mw2Y4HD4zA37eIwmIt03bV23OtNdMxrExPamHHfD5wnbb5pZ2q2WzHIMNY2ct4+uxRjacFfprm3av/6OrlJrmjn3aefTSdebRe+JbtTfzDZnONnMXcmuMsuUX8NvTrMW7m9vUx3Iqp1+/XfjUewZtD/ew3/uLYOX+B3hM212IyPG4LZHIcPmeEv4nlrty7g796aa92mNNbdcRHNEc087svgl2gzbang+yrOdosFbwOa4nleWw9u1Xapo3btdFOlNczVGtNNM889lqPiS/wC4Oe/Cf/6qh0UDnHgn4ctpdr+FmnZfMsDk9rL5rxFPKYezdpu/6Omqaeebkx/RjXmSPDXwrbebHbazley2zuFzHLuprd3lrmBv3p3511jeoriOxHYaZ4uf/wAR9vwmO/yXHcYP5vcHG1WfbMbdRnez2XWsdm0Rdjqauxcu0+qid71NExVza9t2hwC7cbT7cZRmuJ2vymzll/DX6bdmi1hrtmK6Zp1mZi5VMzz9pzbxYv8A4gKf7uL/AMtTuMAAHCdz/wCLSr/85v8A9a7ps/7KlwJtRnWG2c4yuZZzjqL1zC4DP68RdosxE11U03dZimJmI178w3/9VVsPH/8AytpPxex/GBv9wlwlUW8q4016cmiKJpznCXqYo5v9LVyVdfy11VatpbUca7K6cvu07LZDjrmNqpmKLmYzRboontzTRVVNXe1jvqlxduDnPtsNvre3m1Vq9TgLWInHU3r9O7VjMRrvUzTH2sVeq16OaIjs6B2PVVFNM1VTEUxGszPRDmnhJ4zNODza5lPB9ltrNL1NfJdW34qqt3KtdNLdFMxNUdqrWNexExzrjxsNqr+znBZdw2CuTbxOb34wW9TOk02piarnyxTu/fKvxO9hMFhNlK9sMZh6LuZY67XawtyuNeRs0Tuzu9qaqoqiZ7URHb1Cl4jhu4YsitxmGe7M8nl+sTNWLym9Zt6f39Y0+Vu/gX4Zsn4SrdeE5Gcuz2zRv3MHXXvRXT2a7dXNvR240iY7sc7aN61bvWq7V6im5arpmmqiuNYqiemJjsw4X4ZMlq4HuG7CZlszHU+FmaMywlqmZimiJqmmu1/d1pqjT7WqIB3U5x4B+HLaXhA2+6x5zgcnsYTqW5e38JZu0171Mxpz1XKo05+06Hy/F2sfgMNjMPO9YxFqm7bnt01REx+aXEfE/wDZj/AL/lpB1dwzbV47Yjg1zjaHKrWGvY3B8jydGJpqqtzv3qKJ1imYnoqns9OjR+RcaK/Gx1/EZxleExW01zFzYwmBwNNdu3ye5RMV1zVVVP11VUREc86djpbQ40fsE7Tfgv8A7q01PxLNlMrxdrONpcXh6b+ZYW/ThcNVXETFmJp3qqqf7U66a9iI7sgjM24a+GbA2as0xmy84HLY9VNV3J79NmKe7XVOvx6ts8A3DdY4R7t7Ks1wlrL8+s2+Vim1VM2sRRGms0a88TGsa0zM83PrPPpua5RTct1UXKaa6KomKqao1iYnsTDhfYjD29mONZawOWRyWGsZ3fwtuinoptVTXRu96KatAby4cuFLbnYvbCxluyez2GzLAV4Oi/Veu4K/emLk11xNO9RXEdFNPNprzuVdiNqs+yDhHp2hyXLrWLzyLt+uMJXYuXKd6umqK43KZirmiqrs82nO/pC4c4BP/ietf4rMPm7oOjOAPbzarbnCZzc2wyexllzCV2qbEWsLdsb8VRVva8pVVrppHR221wAAAAAAAAAAAAAAAABjXv8AayyTSJ7EAAAAAAAK7tF9nUeDjyylMk9bLXx+WUXtF9nUeDjyylMk9bLXx+WQZwAODeLD7PuU/hfzNx3k4N4sPs+5T+F/M3HeQAAAAAAAAAAAAAAAAAAAAAAAAAAAAAAAAAAAAAAAAAAAAAAAAAAAAAAAAAAAAAADg3/ix/6r/wC5d5ODf+LH/qv/ALkHeQAAAAAAAAACt5Pj8VezOi3dvVVUTvaxOnalZFSyH14t/feSQW0AAAAAAAAAAAAAAAAAAAAAAAAAAAAAAAEbn9+7h8FTXZrmirfiNY7WkmQX7uIwVVd6ua6t+Y1ntaQ89p/W6nwkeSTZj1uq8JPkgEsAAAAAAAAAAAAAAAAAAAAAAAAAAAAAAACB2gxuIw2Lt02Ls0UzRrMR29ZTOEqmvCWaqp1qqopmZ7c6K9tT9m2vB/tlYMD9hYfwdPkB7AAAAAAAAAAAAAAAAAAAAAAAAAAAAAAAArfV+K69cjy1XJcvu7vN0a9CyKl/WH8I/eW0AAAAAAAAAAAAAAAAAAAAAAAAAAEJtL04f779j22c+w7nhJ8kPHaXpw/337Hts59h3PCT5IBKgAPi/ETZriYiYmNJiY1iYfb4vf7KoHNfDHxc8NnMYnONgqLWDzDnruZbMxTZvT/+HPRRV3PrZ/s9nljezXZjN7+GxFm9g8ZZq3L+Gv0TTMTHYqpl/TjDf0muOHPg92X2t2VzDMs/t9SYrLsLcv0ZjZpiLtumimatJ+3p5vrZ7fNMTOqNqxaNrR0XMObJgvGTFaYtHaYcjZHn2GzWiKYnksTEc9qqenux20w1Lk9u5dzXCUWZmm5N2nSY7HP0ttOe12nrgvHJ2l7L6K8Zz8V01p1EdaTtv5/l5+YAwXUD8qqimmaqpimmI1mZnSIfqE2xt3LmQYjkpmN2YqqiOzTrz+f4k8VOe8Vmdt2LrdROl0+TPWvNNYmdvPaN0Rn+1cRvYfK51noqv/R8774NODfaLhIzebOT2JjDU1f+Jx9/WLVnvz/Sq/sxz96OdlcBOymT7a8JGX5JtBiL1rCXqK66aLU6Teqop3uT3v6MTEVc8c/NpGmusf0FyPKMvyLK7GW5Pg7ODwNindt2bNO7TT557czzy6jBp6YK7Uh4XxTi+p4pl9ZqLfCPCPhH/vup3BTwU7P8HGX7uWWuqc0uU6X8xvUxytztxT9pT/ZjuazM86/gvNYAAAAAAOEcFXGwXGnmrG/6KxZzu5E1VdFNm/MxTVPc3LsS7uc48a3gnxe0du3tbs3hqsRmOGtcljcNbp1rvWo+trpjs1U88THTMadrnDo4cu8DvGSy7DZJhsn4QOqLOKwtEWqMxt25u03aY5o5SmPVRVp2YidemdJ6b1tHxkuD/LMDcu5ZjcTm+KiPUWMPhrlvWexrVcppiI7saz3AUPjv5vajCbMZNRVE3pru4y5T2aaYiKKZ+OZr8Vtvi45RcybgY2asX6Zpu3rNWKqie1drqrp/Rqpcy7I7P7Q8YDhRu57ndquzklFynqq7TrFu1ap+tw9uezVMfJrNU9PP3BYtW7Fm3Zs0U27VumKKKKY0imIjSIgHD3Ct/wDFjV8L5f8A5bDuRwRw/YnF4PjGZxistomvHWMXhLmHpijfmq5TZtTTG72eeI5nRGyPGT2IzPKrde0OJvZJmVNOl6xcw9y7Rvdncqopq1jv6SC+cNGJt4Xgl2wuXpiKasrxFuNftq6Jpp/PVDQHEcs1zmO116NeSptYaie1rM3JjySiOMVw5YLbXKY2Z2Qpv1ZZcuU14rFXKJonEbs600UUzz7uukzMxEzMRzdvdvFl2DxGxHB5TOaWptZtmlzqu/bqjSq1TpEUW57sRrMx2JqmOwCu8dT2K8s+GbXzN9M8Un2Fsv8A8ViP88sTjh5ZiMw4IovYeiqunAZhZxN3SNdKN2u3r8tylReLbwxbIbKcHfWTafMK8vxeGxFy5Rrh7lym7RVO9rE0UzpOszGk6dgHQPCt7F22PwNjPmK3N3Ef9f8Aar/C2P8APU6M4S8RbxfBJtXiLFW9avZHi7lE6aa0zh65hznxH/X/AGq/wtj/AD1AvfHW9izKvhq18xfS3FRqmngVyzSdP/E4j5yUTx1vYsyr4atfMX0rxUvYVyz/ABOI+ckG6LUzNuJnpcO8V72faPB4v/LLuGz/ALKlw9xXvZ9o8Hi/8sg7kcgcd7/erZr/AAVz/O6/cgcd7/erZr/BXP8AODp/g8/3A2Z+DMN81S4+222i2l4deFSdmsmxU2sni/XRhbE1zTZpt0a637kR0zMRM9nTWIju9g8Hn+4GzPwZhvmqXFGzeOxfAZw4XZznBXruGw1dyzXFMaVXsNX9bcomeaf6M/FMc3YDdOU8VDZu3h6IzfP84xF/T1VWFi3Zp17kVU1z+dpPjFcG+UcGu0OVYDIsTj8RZxWFm/XOMuUV1RVFc0827TTzaQ6bxXGM4N7OXTibecYi/d3dYwtvBXYuTPa9VTFOv32ndcncNm32P4R9prWdX8DXgssptzh8BbqjXWimdapmroqq1q59OjmjuyHePB9/uFs18GYb5qlx1td/8Xtj/wDOPA/57TsDgzv0Yrg52Wv2piaK8rwsxp4Klx/td/8AF7Y//OPA/wCe0DuQAFV4WPYs2y+Bcb8xW5Q4o+y2R7U7R5/Z2iyvC5jas4Siu3TiKN6Kapr0mYdX8LHsWbZfAuN+Yrc1cSH/AHq2l/wVv/ODoWOCHg/idfQllP8A6EJ7INkdndnqt/IsiyzL7kxpNeGwtFuqY7tURrKcAHIHHe/3q2a/wVz/ADuv3IHHe/3q2a/wVz/ODpvgz9jfZT4JwnzNCucYzD3MVwKbVW7MTNUYei5Onapu0VT+aJWPgz9jfZT4JwnzNCazbAYfNcrxmXY63ymExdmuxeo+2oqpmmqPkmQc28R7EWqsl2rw0THL0Yixcqjs7tVNcR+emXTjhXKsTn3F14Wb1ONw1zFZZdibdWnqacZhpnWK6J6Irjm5uxOsdE6ujLHGM4NrmXRia84xFq7u69S14K7ykT2tYpmnX77TuggOOhirVrguy/D1THK380t7lPZ0pt3JmfJHxpXii2btrgZwddyJ3b2LxFdvX7Xe3fLTLn/hG2qzrh+4Q8uyrZrAXqMBY1t4Szc/oUzMb9+7MaxT0R29IiIjWZ5+zti9nsLsnspleRYGZqsYGxTZiuY0muemqqe7NUzPxg5r48v2RsZ/dxnlst88CnsR7IfBlj/JDQ3Hl+yNjP7uM8tlvngU9iPZD4Msf5IBg8YX2F9q/wDCx/npaj4jnrVtd4bDf5bjbnGF9hfav/Cx/npaj4jnrVtd4bDf5bgNrcY/2E9qvAUfO0NXcR71g2q/xVj/ACVNv8OuWYjN+CLanB4Oiq5fnBzcpopjWatyYrmIjszpTLmnircJuzmw1vPsDtTi68FbxlVq9Zv8jXcpmaYqiqmYoiZjpjTm06QdoiN2bzzL9pcjwub5NfnEZfiqZqs3Zoqo3oiZjXSqImOeJ6YSQK/wh/7gbTfBmJ+aqcc8VHZrJtptss3w20GW4bMMPawHKUW79G9FNXKURrHd0mXY3CH/ALgbTfBmJ+aqcocS3/fzPPg3/wDW0A6Ujgh4P4n/AHSyn/0U9kOx+zez1zlMjyHK8vu9HKYfC0UVz99Ea/nToA4e42lqrCcNsYi/TM2rmEw16mJ7NMa0zp8dMu4Wg+Nhwa4ra3Z/C5/kdiq/muVU1U3bFEa13rEzrO7HZmmdZiOzE1dnSAb6s3KL1qi7aqiu3XTFVNUdExPPEvpyxwG8YfKcs2awmQbd138NcwNEWbGPotVXaa7VPNTTXFMTVFURpGsROsRz6T02ThJ4y2zOAyPEWdir93NM3u0TRauzYrt2bEz/AEqt+ImqY6YiI0nsyDTu/wBdON1FeB9VEbRxz09mLdfq5/QqdJcaH2Ctp+9hv/c2mouKPwdY+9nVzbzPbVyi1FNdOAm7E716uvWK73P2NJqiJ7M1T2m3eND7BW0/ew3/ALm0Ch8SP/cvaH4Qp+bpQnHn/qT+Hf8AbpviR/7l7Q/CFPzdKE48/wDUn8O/7cG8eAv2H9kfg+15Ezwh/wC4G03wZifmqkNwF+w/sj8H2vImeEP/AHA2m+DMT81UDlviR/757RfB9PzkOhuHz2G9rP8AA1eWHPPEj/3z2i+D6fnIdKcMOWYjOOC3ajA4Oiq5ibuAuzbopjWa6op3opjuzpoDRfEa+xdsv7+E8l51I4m4qvCTs9sHi9oMLtRiq8HYzCmzXaxEWq7lMVW9+JpmKYmeffjSdNOaXYmy20GWbU5Fhs5yLETicuxO9yV2bdVG9u1TRPNVETHPTPTAJUAAAAAAAAAAAAAAAH5VOlMzHaeViuqqqYmdeZ61/WVd54Yf6+e8DIAAAAAAnolT8F9mWPCU+VcJ6JU/BfZljwlPlBcAAax4zHsHbUeDs/P22quI39hbY+Ewnkutq8Zj2DtqPB2fn7bVXEb+wtsfCYTyXQdRgAAAAAAAAAAAAAAAAAAAAAAAAAAAAAAAAAAAAAAAAAAAAAAAAAAAAAAArfCX7HG1XwTi/manKvEn9kfOvgmr5606q4S/Y42q+CcX8zU5V4k/sj518E1fPWgdnAAAAAAAAAAjc/v3cPgqa7Nc0Vb8RrHa0kyC/dxGCqrvVzXVvzGs9rSHntP63U+EjySbMet1XhJ8kAlgAAAAAAAAAAAAAAAAAAAAAAAAAAAVvq/FdeuR5arkuX3d3m6NehZFS/rD+EfvLaAAAAAAAAAAAAAAAAAAAAAAAAAAAjc/v3cPgqa7Nc0Vb8RrHa0lJInaf1up8JHkkHpkF+7iMFVXermurfmNZ7WkJJE7Met1XhJ8kJYAAAAAAAAAAAAAAAAAAAAAAAAAABW+r8V165HlquS5fd3ebo16FkVL+sP4R+8C2gAAAAAAAAAAAAAAAAAAAAAAAAAAAjc/v3cPgqa7Nc0Vb8RrHa0kyC/dxGCqrvVzXVvzGs9rSHntP63U+EjySbMet1XhJ8kAlgAAAAAAAAAU/G/Zl/wlXlXCOiFPxv2Zf8JV5VwjogAABCbYbK5Nthkt3K9ocDaxmEr54iqNKrdXYqoq6aau7CbAcI8M/ATnOwdV7Msp5XNdnImauXpp/wBLho7V2mOx/bjm7e7zQ13kG0t/L92zit69heiPtqO9247j+mNVMVUzTVETTMaTE9Ew4042nB/sxslisszXIaJwOMzS7ci5gLcRyOlMRNVymP6HPVTGkc3Pzaac9vLiplry3jdmaHX6jQZYzae3LP6+6Y8YVbB4qxjLFN7DXKblursx5J7T3Uvg8t3N7GXNZi1pTTp2Jq5//r410czqcUYck0id9nuHBeIX4joqanJXlm2/0nbePiALDajEzLMMNl2Hm7irkUx2KY6ap7UQy2vtvbdynN7ddczNuu1G53NJnWP/AK7bJ0mCM+SKWlpPSDieTheitqMVd53iPdG/jLEz3P8AE5rVNuNbWG15rcT09/tt1cCvF3zDaTkM420pvZbk06V28J9biMTHd9rpnt/XT2IjmlbuKPwe7L5lkHosxlvrhnNjFV2ItX6Ym3haqdJiaaezVMVUzvT0diImNZ6idLjx1x15aRtDxLV6zNrcs5tRabWn+/yhg5HlGX5DldjLcmwdnBYGxTu27Nmndpp889uZ55ZwJsZ4b9XK6a82r3Y3/n/fMkAAAAGr+MvlFzOOBfaGixTNV3DUW8XER2rddNVc+JFTWPEhzq1VlG0mR1VxF63foxtFPZqpqp3KpjvTRT40OmsTYtYrDXcPiLdNyzdom3XRVGsVUzGkxPc0cP7V7PbRcX7hPs55k1qu/ktdyqMNeqiZt3rNX11i5MdFUR8ukVR0cwdyDTGzvGR4P8yy+i9meOxOUYrd9Xh8RhrlzSezpVbpqiY+Se4ofDDxksuxWSYnJ9gIxN3E4qibVeY3Lc2ot0zzTydM+qmqY7MxGnTGs9Aa0wmm3PGoou4L/S4e7nvKxVT0VWbFW9NXemi3r8br/hi9ifbH4JxXzVTUXFR4KcXs1h721e0eGqw+ZYu1yWDw1ynSuzanSZrqieiqrSNI6YiO7pG3eGL2J9sfgnFfNVA564jnrptd4HDf5rjrRwBxf+Emvg1z/GY3FYC9i8kxlNuxjarNPq7U61TRVTM82v1/qZmNY17TqDFcYzg3s5dOJt5xiMRd3dYwtvBXYuTPa1qpinX77QGrOPHibdWY7IYWJjlrdrFXKo7O7VNqI/PRU3/wL2a7HBLshRd1irrXYq0ntTREx+aYcd42/nXGA4Y7c2bFdjD3JptxEeqjBYSieeZnt88z3aqtI7DvHBYWzgsHYwuFoi3h7Fum1bojopppjSI+SAcRcN3/AMVN3/H5d81YdxuHeMxav7PcYKrOb9mqqzdnB46z2Irpt00UTET37cw6l2K4XNjNtMzs5bs/mteIzG7am91PVhrtFVFMaa6zNO7rGvYme4DSnHn+t2K7+N//AFDd3AV7D+yPwfb8jSPHn+t2K7+N/wD1Dd3AV7D+yPwfb8gOVeGv/wCKu98IZb81YdyOG+Gv/wCKu98IZb81YdyA0VxyfYjs/Cdn/Jce3E99h6n4Qv8A7rx45PsR2fhOz/kuPbie+w9T8IX/AN0G73EHF7/+JefDY/8Ay3Hb7iDi9/8AxLz4bH/5bgOoeHDbivg/4PMdnGFporx9dVOGwkVxrTyteukz24iIqq07Omjl3gq4Js94ZruM2n2mz2/awc3ptTibkcrexFcaTMUxMxFNMaxGvRHREc3N0Jxo9lsdtVwU4m3ldqu/isvxFGPizRGtVymmmqmqIjszFNczp2dGneLVw1ZBshszc2b2sru4Ozbv1XsPjKLVVyjSrTWiqKYmqJ11mJiJ6expzhfLXFT2LiiIu5vtFVX2ZpvWaY+TkpaU4tFinB8PuFw9qaposxi7dM1dMxFuuOdu7b/jLbNYHLbmH2J5bOs4vRuWKuQrt2bdU80TVvRFVU6/0Yjn7cNEcWnEXLPDvlcZhvUYm71VRci5G7MXOSrmYmOxOsTzdsHXHDdVNXA5tdMzr/4C55GlOIx0bbfgX/69urht9hva7/AXPI0rxGOjbb8C/wD14OqQAcq8ef8AqT+Hf9uvXAvwZbF5vwWbN5hmezWW4rG4jCxXdvXLWtVdWs88yovHn/qT+Hf9u3XwA+w1sn/go8sgyLHBNsDZriqjZHJpmPt8NTXHyTrC3ZdgMHlmFpw2W4TD4TDU/W2rFuLdEd6IiIZIA4b4Af8A4m7X+Jx/zd13I4b4Af8A4m7X+Jx/zd0Hcjjjjt4e5TtzkGJmJ5K5ls26Z7GtN2qZ/wA9LsdqHjMcHV/b3Ym3dym3ymdZVXVfw1uOm9RMf6S3HdnSmY7tMR2QbB2CxFrF7D7PYjDzE2buXYeuiY7U26dE65C4AeHfCbIZNTsrtxbxNnDYOuqjDYum3NdVmNZ1t3KPruaddJiJnsaczZW2nGW2LyvKL1ezWIu51mdVMxZtU4e5at01dia6q4pnTuRrPY5ukGjeHOvrnxnLljA+qu9W4HDxNPZublqPzTOnxO5XHHFm2GzXbLhAubfbRUXKsFh8RXiqL1ynTqrFVTM60/2aZmatY5tYiO3p2ODhzg+/+Lm58PY/y3ncbhzg+/8Ai5ufD2P8t53GDjzju/75bO/4Cr5yXUfB5/uBsz8GYb5qly5x3f8AfLZ3/AVfOS6j4PP9wNmfgzDfNUg5X47X+/mQ/Bv/AOtrdXbD/wC5eQfB+H+bpcv8d7LMRTtDs3mm5VOFuYW5ht+I5orpr3tJ78V/mntNrcFPDTsZm2RbMZL1yrs57cs2MF1HVhrszysUxTpFcU7ukzGsTr0doG5AAcwceP1q2R8Nif8ALbWfgH4Ndjc74JdncxzbZzLsXjr9qubt67a1qrmLtcRrPeiFY48frVsj4bE/5bbavFu9hLZbwNz56sEnZ4JdgLVcVU7I5NMx9vhqao+SVtyzLsDlWFpwuWYPDYPDU88WsPapt0R8VMRDKARu0+HuYvZrNsNZiZu3sJet0RHTMzRMR5XHvEuxNuzwl5nZrmKbl7LK4o17Ol23Mx8nP8TtRw/wnbP5xwKcL1najIrGuU3cVViMJXpPJ6Va7+Hr7XNNUR3NJjnidA7ga34xmKtYTgV2prvTERXh6bVOvZqquU0x+eUDkPGQ4PcwyyjEZjmGIyrFbuteFv4W7cmmezpVbpqiY7vN3oaQ4duFq9wrY3L9ldi8Fi7mXTfiqImj/S4y9zxTpTHRTGszz9PTOmgLxxHbF2nJtrL9UTyNeIw9FM9jepprmfzVUqTx1vZRyn4GtfP33S3AhsL6X3B9gsovTRVmFyqcTjaqJ1ib1URrET2YpiKadezu69lzTx1vZRyn4GtfP3wdh7PesGWf4W1/khxXsf8A/F7iP/zjx3+e67U2e9YMs/wtr/JDivY//wCL3Ef/AJx47/PdB3I5g48frVsj4bE/5bbp9zBx4/WrZHw2J/y2wbb4vPsL7Kf4Wf8APU0Lx3/959mf8Hd/zw31xefYX2U/ws/56mk+PBlmI6s2WzSKKpwvJ3sNVXEc1NetNURPfje0/uyDovgx9jbZP4JwnzNCytIcD3DTsZi9k9k8hv5lXh895DDZbGEqw12ZquxFNuNKopmnSZiJ1mebXnbvAAAAAAAAAAAAAAAAB536ppo1idOcsVTVRrM685iPrI75h/rJ74PQAAAAAEVtH9h2/CR5JeOzXTiPvf2vbaP7Dt+EjyS8dmunEfe/tBNgA4x47Hsj5L8E0/PXXVXBp7HGyvwThPmaXKvHY9kfJfgmn5666q4NPY42V+CcJ8zSCyAAAAAAAAAAAAAAAAAAAAAAAAAAAAAAAAAAAAAAAAAAAAAAAAAAAAAAAA5c48n2Fsd4TF+S02rxZ/YO2X8He+fuNVceT7C2O8Ji/JabV4s/sHbL+DvfP3AbOAAAAAAAAABW84x+Ks5nXbtXqqaI3dIjTtQsipZ968XPvfJC2gAAAAAAAAAAAAAAAAAAAAAAAAAAAAAAAAreT4/FXszot3b1VVE72sTp2pWRUsh9eLf33klbQAAAAAAAAAAAAAAAAAAAAAAAAAAAAAAEbn9+7h8FTXZrmirfiNY7WkpJE7T+t1PhI8kg9Mgv3cRgqq71c11b8xrPa0hJInZj1uq8JPkhLAAAAAAAAAAAAAAAAAAAAAAAAAAAAAAAIHaDG4jDYu3TYuzRTNGsxHb1lPKztT9m2vB/tkFhwlU14SzVVOtVVFMzPbnR6vHA/YWH8HT5HsAAAAAAAAAAAAAAAAAAAAAAAAA8Mf8AYOI8HV5Hu8Mf9g4jwdXkBXcm9c7Px+SVpVbJvXOz8fklaQAAGuOFbgtyDhHws0Zna6mzO3G7h8ws0xylvtRV9vT/AGZ7ukx0tjsb/wA/74H86+Evg32i4N83iznFiZw1VX/hsfY1m1e07U/0av7M8/fjnfGQbVxO7h80nSeim/8AS87+iWeZRl+e5Xfy3OMHZxmBv07tyzep3qavNPamOeH8+uHbZTJ9i+EjMMk2fxF67hLNFFdVF6dZs1V073J739KIiaeeefn0nXTWbOfT0z12vDZ8L4vqeF5fWae3xjwn4x/77rJTVFVMVUzE0zGsTE80v1CbHW7lvIMPyszO9M1UxPYp15vP8abcvlpyXmsTvs900WonVafHnmvLNoidvLeNwBBlCHzzPsNlVE0zPK4mY5rVM9HdntJhqXOLdy1muLovTNVyLtWsz2efpZ2h09c955/By/pVxnPwrT1nTx1vO2/l+Xn5MvezXafN7GGw1m9jMZeq3LGGsUTVMzPYpph1XwK8XHC5TyGc7fUWsZmEaV2stiYqs2Z//Enorq7n1sf2uxsXgM4Pdl9ktlcvzLILfVeKzHC279eY3qYm7cprpirSPtKef62O1zzM87Zroa1isbVjo8azZsme85Mtpm095l+U0xRTFNMRTTEaRERpEQ/QSWwAAAAAHGHHTyi5heEPKs03Z5DHZfFuKu3ct11b0eLVR8rrHYHOrW0WxOR5vYriqnF4O1cnTsVbsb0d+KtY+JV+Hbg7o4RtibmAsTRbzbC1dUYG7XzRvxGk0TPYpqjm7k6T2HOPAtwuY/gkxmL2S22y7GRltu9M7m7/AKbB1z06Uz9dRPTpE9nWNdecO1GsOMtm9rKOBjaCblURcxdFGDtUz/SqrqiJiPvd6fiYd/jEcGtrB8vRnl29XprFijBX9+Z7XPRFOvx6Od+EjbXaDh82xy/Itl8tv28tsVzOHw9U8+s80370xzUxEd/TWYiZmecNi8SDKLlvKtqM4rpnkr96zhbdXdoiqqr5yhHceX7K2N/uYvy2XRPBtshhNhdjMuyDBVcpGGo1u3dNJu3ap1rr+OZ5o7EaR2HO3Hl+ytjf7mL8tkG++BX2JNkPgux/khdHLvAfw+ZNkWyuX7Obc28Rlt3A2aKMPi6bFVdu7Z01o3qaYmqJ3ZjniJiY50xwqcZLZ3DbPYrCbDYi9mGbYi3Nu3ieRrtW8PrGk1+riJqqjsREaa9M9iQ1HwZVxmfGw6owfPau5zj79M09G5/pqvk0de8K3sXbY/A2M+Yrc8cTbYLFdX4vbXMrNVvDxbqwuA340m5VM+ruR3IiN3Xs61dp0pt5l97N9h9ostwtO9iMZl2Iw9unt1V2qqYj5ZBzDxH/AF/2q/wtj/PU66cL8V/b/JdgNqs3p2ovXMHhcbh6bcX+Sqr5O5RVrpVTTEzz6z2OmHZ2yG1GUbYZNTmuz2L6ry+quq3Td5Ou3rVTOk81URP5gcbbJf8Axe3/AP8AOLG/57rrnhY9izbL4FxvzFbkbZL/AOL2/wD/AJxY3/Pddc8LHsWbZfAuN+YrBzbxI5mM62rmOnqax/nqdb2Kpq3tZ1ckcST162s/w1j/AD1OtsN/SBxDxjf/AIjrnhMF/kodyOG+Mb/8R1zwmC/yUO5AaV43vsNYn/G2PLLE4m3sR3vhO9/ktsvje+w1if8AG2PLLE4m3sR3vhO9/ktgpPGw4Ss4t7Q2th9nMRew1HJ0VY2qxM03L1dz621Exz7u7MTMR072nY5/bY/ipYavLrN7a7PcTRjK6Yqrw2X00xFqftd+qKt6e7ERHf6VS412Q5ls5wtYfa2zamrCY7kL1q9Ma0U3rNNNO5Pd0opq7sTPaluvZ/jIcH+YZRaxOaZhfyvG7kTdwl3DXbk01dmKaqKZiY16J5u7EA1Dw88BmzXB9sHOd5Njs4v4vqq3Y3MXdtVUbtW9rOlNumdebtto8Tf2I7vwne/yW2m+MJwyxwi5d1o2ZwGJo2fwd2m/iMVet+quV89NHNGu5TrM6azrM6dGmk7f4mN+i7wU4y1TMb9nNLsVR2tbdqY8oNfceD1/2V/wt/8Az0ukOCj2LdjvgbB/MUOb+PB6/wCyv+Fv/wCel0hwUexbsd8DYP5igFqABwVgMtweb8abHYDM8NbxWCxG0mLou2bka0108tc5ph116UPB970sp/8ARcobNf8AxcXv/wA5sX89cd1AquU8HWxuUX6b+XbL5NYv089N2nCUTXT3qpjWFqAGleN77DWJ/wAbY8ssDiYexPjfha981aZ/G99hrE/42x5ZYHEw9ifG/C175q0DfLhvi0aZbxhKMHjPU3//ABmHiKunfimqZjv+pl3I404xWxmb8HvCVb292coqpwOJxVOMi7RTrGHxWutVNf8AZrnWefp3qo74dlqvwp4q1g+DTau/fmIt05XienszNqqIj45mI+NrjZHjKbD5plNq7n+KvZLmEUxytivD3LtE1dncqopq1jv6S1VxgOHCxtzltOyexFnFXsFibtMYjEVW5prxMxVE027dH12m9pPPETMxEadsPfiQWbtW0u09+mJ5GjCWqKp7G9VXMx+ampuTjUewZtD/AHsN/wC4tvri38Hl7YDYTdzSiKM5zKuMTi6enko00ot6/wBmNZnu1S+eNR7Bm0P97Df+4tgp3El/3Bz34T//AFVDopzrxJf9wc9+E/8A9VQ6KBw5xc//AIj7fhMd/kuO43DnFz/+I+34THf5LjuMHDnFi/8AiAp/u4v/AC1O43A/B1neH4MOH2/f2lpu2cNhMVisLiKqaJqmiKt6IriI55j62ebsTrGrtHYjbzZzbm3jLmy2Y9XW8JVTTeq5G5bimaomYj1dMa9E9ALOADgvNsDhcz40uKwWYWKMRhMRtFNu7auRrTXTN3SYmO063tcEXB/NuJnZLKdfAuULn/xaVf8A5zf/AK13TZ/2VIKtlfBxsXlV6m9gNlsls3qeem51HRNVPemY1hbABzbx3cPcq2Q2cxMRPJW8dXbqnsa1W5mP8stgcWLEWsRwIbN8jMa26b1uuI7FUX7mvlifjT3DBsVRt/sDmOR71FvFVRF7C3a+ii9Tz069yeeme5VLlrgQ4UcXwP5xmWy+2eAxdvLqr+9ctxTrdwl7SImqIn66mqIjXSexExrrzh2y4447WKtXNuchwtMxN21l0116diKrlWn+WW4854x/B3gctrxGCzLE5lid3WjC2MJdoqqntTVXTTTHy/K5/wBh8jzrh54Xr2fZvh5oyei/TdxlUa8nbtU6bmHpnszMREfHNQOx9gbF3DbC7OWMRExetZbhqK4np3otUxP53HPE/wDZj/AL/lpdxxGkaR0OHOJ/7Mf4Bf8ALSDo7jR+wTtN+C/+6tKNxI/9ytofhCn5uleeNH7BO034L/7q0o3Ej/3K2h+EKfm6QdHOG8J/8XtX/wCcdf8Anl3I4bwn/wAXtX/5x1/55B3I4c4BP/ietf4rMPm7ruNwVs1m9ng04yGJxu0NF23hcFmOKt3pppmaoouRXTTXEdMxpXTV3YB3qKrsNwgbM7dTjvQrmXV8YLk+XnkLluKd/e3fr6Y1+sq6FqAAAAAAAAAAAAAAAAB4Xa6ouTETzPdjXv8AayyQAAAAAAV3aL7Oo8HHllKZJ62Wvj8sovaL7Oo8HHllKZJ62Wvj8sgzgAcG8WH2fcp/C/mbjvJwbxYfZ9yn8L+ZuO8gAAAAAAAAAAAAAAAAAAAAAAAAAAAAAAAAAAAAAAAAAAAAAAAAAAAAAAAAAAAAAAHBv/Fj/wBV/wDcu8nBv/Fj/wBV/wDcg7yAAAAAAAAAAVnJsHiLWaW67lm5TRG9zzHN0Ssz8iqJnSJj5QfoAAAAAAAAAAAAAAAAAAAAAAAAAAAAAAAIzaGzcv4GmmzRVXVvxOlMa9iTZ6zcsYGqm9RVRVvzOlUadiEnMxHTOhExPROoAAAAAAAAAAAAAAAAAAAAAAAAAAAAAAAAK/tFhb9/F26rNquumKNJmmNezKbwdM04SxTVExVFFMTE9jmek1RHTMQ/QAAAAAAAAAAAAAAAAAAAAAAAAAAAAAAAAVnqPEdfOV5G5yfL729pzaa9KzPzejXTWNe+/QAAAAAAAAAAAAAAAAAAAAAAAAAAQm0vTh/vv2PbZz7DueEnyQ8dpenD/ffse2zn2Hc8JPkgEqAA+bsTNuYjpfQDyw9MxvaxMNK8bvabrJwWVZbZr3cTnN+nDRETz8lT6uue9zU0z/fbvcRccLabrxwmWsos172HybD02piJ5uVuaV1z8nJx36Qaw2CwnK5ldxNUepsUaR/eq5vJqvyC2MwnUuSW6qo0rvzNye90R+aPzpm/dt2LVV29XTRbpjWaqp0iHM63J63PO3h0e4ejOjjQ8Mx8/SZjmn8+v0jZ6PmmumqaopqpmaeaYiehRs/2quYjesZbNVuz0Td6Kqu92o/Or2FxGLy+9bxFmq5aqqjepqmOauNdPjjWJj4mRi4ZkvTmtO0+TU67040un1EYsNZvWO9on9PP6R+rbjzv2qb9i5auRrRXTNNUdyYQeQbSWMx3bOI3bOK6NNfU197zLAwMmO+G3LaNpdXo9bp+I4fW4LRas/3tMeDW2zWa4jZHbLLszs68vlmMou7sc29uVc9PemNY+N/THA4qzjsFh8Xha4uYfEW6btuuOiqmqNYn5JfzU25wnIZvF6mNKL9MVffRzT+z5XafFY2m9EPBHl9m7XvYrKa6sBc1nn3adJt/FuVUx97LqMOT1uOL+bwjiejnQ6vJp5/hmY/Lw+jbwC6wQAAAAAAAFC2w4Idh9rsVXi84yGx1bXOtWJw9VViuqe3VNExFU92qJQOV8Xjg4wGIpvVZPexdVM6xTicVcqpj72JiJ+PVtsBjZbgMJlmCtYPLcLYwmEtRu27Ni3FFFEdqIjmhkgDhvhW/+LGr4Xy//LYdQbYcDGwu1mOuY3NMjt0Y65O9XfwtyqxVXPZmqKZiKp7sxq0xwg8E+2ubcYWdpsvyXlsk644O/wBU9VWKfUW6bUVzuzXFXNu1c2mvNzOqwa62M4GNhtkcfbx+V5NTcx9udbeIxVyq9VRPbpiqd2me7Ea91sUAeWMw1jG4W9hcZZt38Neom3ctXKYqprpmNJiYnmmJhqbE8XTg4v46rEdaMRbpqnemzbxlyLfxc+sR3pbeAYGMyjA4zIr+TYmxv5bew1WEuWd+qNbVVO5NO9E6/Wzprrr3UBsPwb7KbC4jFX9lsq6hu4qmmi9V1Rdu70RMzEerqq06Z6FuAV/bXY7Itt8qtZbtPgersFavRiKLfLXLWlyKaqYnWiqJ6KqubXTnfWzOy+U7JZJZyjZzBzhMvt1VV02uUruaTVOszrXMz091PAPm1ExbiJ6VI2X4J9itls/jO8hyXqXM4iuOW6qv181X13qaq5p5+8vIAqG3HBrsntzisNidqcp6uvYaibdqrqm7a3aZnWY0orpieftreAx8uwdjLsvw2Cwdvk8LhrVNm1RrM7tFMRFMazzzzRHShNtNiNnNtcJRh9pspw+Opt68nXVrTct69O7XTMVR3onnWMBqLLuLtwcYLFxfnJ7+J3Z1i3iMXcqoj4omNfj1Wrargw2N2qwuW4bO8isXcPl1FVGEtWbleHptU1aaxEW6qeb1Mc3nlcwEds5kmX7OZLhcoyaxOHy/C0zRZtTcqubkazOm9VMzPPM9Mqvi+CfYrGbX07UYjJd/PacTRi4xPVV+P9LRMTTVuRXu800xzaacy8gAAMXNsvwub5VjctzC1y2CxlmvD37e9NO/brpmmqNYmJjWJnnidVa2H4Ndk9hsVicTstlPUN7E0Rbu1dU3bu9TE6xGlddURz9pbwAABUNuODXZPbnFYbE7U5T1dew1E27VXVN21u0zOsxpRXTE8/bW8BjZZgcPleW4TAYG3yWEwtmixZt701btFMRTTGs6zOkRHPPOyQBE7S7OZPtRltWA2gy3DZhhJnWKL9Gu7PbpnppnuxpLWdfFv4OKsTysZZjKaNdeSjG3N3vc86/nbiAQWyOyGz+x+BqwmzWVYbL7NWm/NqnWuvTo3q51qq+OZToAqm3PB5svt3Vgqtqsr6vnBxXFj/xF21ub+7vfWVU667tPTr0J7JMrweR5Rg8ryuzyGBwlqmzYtb1VW5RTGkRrVMzPxyzQEdtDkuX7RZLi8pznD9U5fiqNy9a36qN6NYnTWmYmOeI6JRGw2wWzWwtrF29lct6goxdVNV6OXu3d+addPr6qtOmehaABqnPuADg9zrM7mOu5PXhr12qa7lOExFdqiqZ6Z3YnSPi0bWARmzWRZfs1kWDyfJrE2MvwlG5atzXVXNMazM89UzM88ykwBj5jg7GY5ficFjLfKYXE2qrN2jWY3qKomKo1jnjmmehTtjuDHZPYnMsRjdlsnnBYi/a5G5X1Teu71GsTppXXMdMQvIAAAADXm2HAzsLtZjLmMzTI7VGNuTrXiMLXVYqrnszVFMxFU92YmWBs7wC8HmR4ujFWsjjGX6J1pnG3qr1MfeTO7PxxLaQD8oppooppopimmmNIiI0iIRe1Gz+WbU5Fismz7DdVZbid3lbPKVUb27VFUeqpmJj1VMTzT2EqArexGxGz2w+CxGE2Wy/qHD4i5yt2jlrl3eq0011rqqmOaOw8duuD7ZjbvqH0V5Z1f1Fv9T/+Iu2tzf3d76yqnXXcp6dehagGDkWU4LIcnwmV5VY5DAYS3Fqza36qtymOiNapmZ+OXtmODsZjl+JwWMt8phcTaqs3aNZjeoqiYqjWOeOaZ6GQAp2xHBpslsPjcRi9lsp6hxGItxau19U3ru9TrrppXXVEc/aXEAas2k4BeD/P81u5hicorw+IvVTXd6kv12qK6p6Z3YnSPiiF92U2ey3ZXIMJkuR2Jw+XYWKotW5rqrmN6qap56pmZ1mqZ+NLAAAAAAAAAAAAAAAAAPyvnonvPGxTMVzrExzPcAAAAAAAnolT8F9mWPCU+VcJ6JU/BfZljwlPlBcAAax4zHsHbUeDs/P22quI39hbY+Ewnkutq8Zj2DtqPB2fn7bVXEb+wtsfCYTyXQdRgAAAAAAAAAAAAAAAAAAAAAAAAAAAAAAAAAAAAAAAAAAAAAAAAAAAAAAArfCX7HG1XwTi/manKvEn9kfOvgmr5606q4S/Y42q+CcX8zU5V4k/sj518E1fPWgdnAAAAAAAAAAjNobNy/gaabNFVdW/E6Uxr2JNnrNyxgaqb1FVFW/M6VRp2ISczEdM6ETE9E6gAAAAAAAAAAAAAAAAAAAAAAAAAAAArPUeI6+cryNzk+X3t7Tm016Vmfm9Gumsa99+gAAAAAAAAAAAAAAAAAAAAAAAAAAIzaGzcv4GmmzRVXVvxOlMa9iUmTMR0zoCM2es3LGBqpvUVUVb8zpVGnYhJkTE9E6gAAAAAAAAAAAAAAAAAAAAAAAAAACs9R4jr5yvI3OT5fe3tObTXpWZ+b0a6axr3wfoAAAAAAAAAAAAAAAAAAAAAAAAAAAIzaGzcv4GmmzRVXVvxOlMa9iTZ6zcsYGqm9RVRVvzOlUadiEnMxHTOhExPROoAAAAAAAAAAKfjfsy/wCEq8q4R0Qp+N+zL/hKvKuEdEAAAAAOEeNhtN1/4WcVg7Ve9hcotU4KjSebf+uuT396rd+9dubTZxY2f2dzPOMX/sMDhrmIrjXpimmZ0juzpp8b+aPKYjaHaOu/i65rxOOxNV69X25qqmqqfzzKlpisTMrmLHbLeuOneZ2j4yvWyeE6jyPDxMaV3Y5Wr4+j82iYflMRTTEUxpEc0Qj84zfC5VZ3r9WtyY9Tbp+uq80d1yk82fJMxG8y9+xxg4XpK1vaK0pERvPu+7PqqpopmquYppjpmZ0fsTExExOsT2YavzTNcbnWJpoqiqaZq0t2LcTPPPRzdmXrkWf4nKqotzrdw2vPbqno73aZ08LyRTffr5OUp6d6S2p9XNJjH/u/97eX57+5sxWtu8Jy+U036Y9VYr1n+7PNP59E1luYYbMsPF3C3Iqj+lTPNNM9qYeuMsU4rCXrFf1tyiaZ+OGFitODLEz02l0+vwY+KaC+PHMTF46THbfwn5rhxK9puo9q832cv16WswsRibMTP/m2+mI7s01TP3jsR/NLg9z+7sbwgZNnE609QYumb0R0zb13blPx0zVHxv6V266Ltum5bqiqiuIqpqidYmJ6Jh1fd4FMTWdpfQAox92rltdJ03mQAAAAADGzLAYTM8FdweZYWxi8JdjduWb9uK6K47UxPNLJAajzTi8cHGPxFV6nJ72EqqnWacNirlNM/ezMxHxaJ/Y/gh2H2SxVGLyfIbHVtE604nEVVX66Z7dM1zMUz3aYhfQBUOGL2J9sfgnFfNVLerfCTluLzng92kyzLbXLY7GZdfsWLe9FO/XVbmKY1mYiNZnpmdAcycTHLcFm9zbTA5rhLGMwd6xhqblm/RFdFUb1zpiW4MZxc+DjE4qb1OU4mxEzrNuzjLkUfJMzMfFKr8VXg62q2Fx+0dzarK+oKMXasU2Z6otXd+aZr1+sqq06Y6XQ4IHY/Y/INjcvqwWzWV4fAWKpia9yJmu5MdE1VzrVV8cyngBWtudhdnducBbwm02W28ZRamarVe9NFy1M9O7XTMTHRGsdE6RrCB2D4Hdj9hs4nNchwWIpx/J1Wou3sTXXu01dMRGunY7TYYCq7dcH2zG3cYKNq8s6v6i3+Q/8Rdtbm/u731lVOuu5T069CcyLKMDkOT4TKspsdT4DCW4tWbW/VXuUx0RrVMzPxyzgFGzvgn2KzvauraXNMl5fOqrlu7OJ6qv0+qtxTFE7tNcU80UU9jn0515AEFtlslkm2mUU5XtLgurcDF2m9Frla7fq4iYidaKonsz2X1sdspkuxuTxlWzeD6jwEXKrvJcrXc9VVprOtczPYjspsAUjZ7gp2L2d2m9EGT5N1Pm+9cq6o6qvV89cTFXqaq5p59Z7C7gDW21vAjsFtRj7mOx+SU2MZdmarl3B3arO/M9MzTTO7M93TWWyQFC2K4IdidjcXTjMlyS11dRz04nEV1XrlE9umapmKZ7tMQ+KOCHYjDbTxtHhcj5POuqpxnVFGLvx/pZqmqat3f3dNZnm007GmjYACNzbJ8FnuSYzKs3scvgcXRNq9a3qqN+memNaZiY+KUPsLwfbMbCdW+hTLOoOrdzl/wDxF27v7m9u/X1Vaab9XRp0rUAAAqu3XB9sxt31D6K8s6v6i3+p/wDxF21ub+7vfWVU667lPTr0JrZ/JsBs/k2EynKLHU+X4Sjk7Nrfqr3ae1rVMzPxykAAABRtn+CfYrZ/aeNocoyXqfOIquVxiOqr9fPXExVO7VXNPPFU9jsryAAAo22vBPsXtniasVnuSWa8bV04qxVVZu1f3pomN777VAZNxfODrK8VTiOsteMrpnWmMXiK7lEd+nWKZ+OJbYAeeGsWcLh7djDWrdmxbpiii3bpimmmmOiIiOaIegAo+X8FGxeXbXTtPg8l5PPJv3MTOJ6qvz/pK9d6rcmvd596rm00514AFP234NNktucZhsXtTlPV2Iw9ubVqrqm9a3aZnXTSiumJ5+2tGXYOxl2X4bBYO3yeFw1qmzao1md2imIimNZ555ojpZACJ2p2cyjarJ7uV7Q4CzjsDcmJm3c15pjoqpmNJpnuxMSoezXAPsJs7n2FzjLsvxXVmFuResTcxdyqm3VHROmvPp3dW0gAAFX252C2a26tYS3tVlvV9GEqqqsxy921uTVpr9ZVTr0R0pbZvIsu2ayTC5RkmH6my7C0zTZtb9Ve7EzNU89UzM88z0ykgAABGZrleEzfDXsFmmDs4zBXua5Zv24roqjuxPMkwGoMfxdODjF4mb1GU4nDazrNuxi7kU/JMzp8S57E8HWymxMVTs3k2Hwl6qN2rETrcu1R2t+qZq07kTotgApe23BdsdtvmlrMdqMn6uxlqzGHoudVXrWluKqqojSiuI6aqufTXnXQB54ezbw2HtWLNO7atUxRRTrrpERpEKVg+CfYrB7X1bUYbJdzPasTcxc4nqq/P+lrmZqq3Jr3eeap5tNOdeQBV9udgtmturWEt7VZb1fRhKqqrMcvdtbk1aa/WVU69EdK0AI7Z3Jcv2dyXCZTk2H6my/C07lm1v1V7sazOmtUzM88z0y+dpMgyrabKL2V59gbOOwF7TftXY5tY6JiY54mOxMaTCTAaqyDgD2ByPPcJm2By7FdVYS9TiLEV4u5NNuumYqpnTXn0mI5p17raoAAAAAAAAAAAAAAAAA878TNHNGvOWImKJ1jTnegAAAAAACK2j+w7fhI8kvHZrpxH3v7XttH9h2/CR5JeOzXTiPvf2gmwAcY8dj2R8l+Cafnrrqrg09jjZX4JwnzNLlXjseyPkvwTT89ddVcGnscbK/BOE+ZpBZAAAAAAAAAAAAAAAAAAAAAAAAAAAAAAAAAAAAAAAAAAAAAAAAAAAAAAAAcuceT7C2O8Ji/JabV4s/sHbL+DvfP3GquPJ9hbHeExfktNq8Wf2Dtl/B3vn7gNnAAAAAAAAAArOc4PEXc0uV27Nyqid3niObohZn5NUROkzHyv0AAAAAAAAAAAAAAAAAAAAAAAAAAAAAAAAFZybB4i1mluu5ZuU0Rvc8xzdErM/IqiZ0iY+V+gAAAAAAAAAAAAAAAAAAAAAAAAAAAAAAIzaGzcv4GmmzRVXVvxOlMa9iUmTMR0zoCM2es3LGBqpvUVUVb8zpVGnYhJkTE9E6gAAAAAAAAAAAAAAAAAAAAAAAAAAAAAACv7RYW/fxduqzarrpijSZpjXsysD8mqI6ZiAeeDpmnCWKaomKoopiYnscz1AAAAAAAAAAAAAAAAAAAAAAAAAB4Y/7BxHg6vI93hj/sHEeDq8gK7k3rnZ+PyStKrZN652fj8krSAAAx92rltdJ03mQA8cdirOBwWIxeKri3h8Pbqu3K56KaaY1mfkh/M3aXNcRtdtlmOZ3teXzPGV3dJ593fq5qe9EaR8TtrjT7Teh7gjzCxar3cVm1dOAt6Tz7tWs3Pi3Kao++hxZsNhOXzeb1Ua0WKZq++nmj9vyLWbJ6rHN/JncM0c67V49PH8UxH5eP0X+xapsWbdq3GlFFMU0x3Ih6Cv5/tJYy7es4fdvYro019TR3/M5fHjvmty1jeXu+s1un4dh9bntFax/e0R4p6qummaYqqpiauaImel9NR4rEYvML1zEXqrl2qmN6qqI5qI10+KNZiPjWHINqrmH3bGZTVcs9EXemqnv9uPzs/LwzJSnNWd58nKaH040uo1E4s1ZpWe1pn9fL6x+q9qDt7hOSzK1iaY9Tfo0n+9TzeTRerN23ftU3bNdNduqNYqpnWJQ22eE6qyS5VTGtdiYuR3uifzT+Zj6LJ6rPG/j0bb0n0ca7hmTk6zEc0fl1+sbunOKJtN174LKctvV72Jya/VhpiZ5+Sq9XRPe56qY/uN3uIuJ7tN1n4TLuUXq93D5zhqrURM6RytvWuifk5SO/U7ddM8PAAAAAAAAFa2x2E2Y2zs00bS5NhcdNEbtF2qJpu0R2ouUzFUR3IlZQGnLfFv4OKMRylWWYyujXXkqsbc3fzTE/nbJ2W2VyLZPAzhNnMqwuX2J0mqLNGlVc9uqrpqnuzMpoAcoceX7K2N/uYvy2XV7nzjWcHm1O3eI2aq2Vyvq+nB04iL89UWrW5vTb3fr6qddd2ejtAsmxnB7sttvwQbGxtLk9jGXaMqsU0X4mbd2iNyOaK6ZirTua6dx65TxeeDnLsbTies93FVUzvU28Via66Inu066T3p1hc+C/K8ZknB1s5leaWeQx2EwFqzftb1NW5XTTETGtMzE/FKzg+MPZtYaxbsYe1Ras26Yoot26YppppjmiIiOaIfYA1ntbwHbB7U5tdzPMMpqs429Vv3rmFvVWouVdmaqYnd1nszEaz2Vw2M2VyjY3IbWT7P4erD4G3VVXFFVyq5M1VTrMzNUzKcAUfCcFGxWE2vq2ow+S7me1YmvFzieqr8/6WuZmqrcmvd596ebTTnW7Nsvwub5VjctzC1y2CxlmvD37e9NO/brpmmqNYmJjWJnnidWUAp2xnBvsrsNcxl7ZXKuobuKppovT1Rdu70UzrEerqq06Z6Fsw9MxvaxMPUBRto+CfYraTaOc+zrJeqc2maJm/wBVX6OeiIin1NNcU82kdheQBC7X7LZNthk1WVbR4PqzAVV03JtcrXb9VT0TrRMT+d8bG7JZJsXlFWV7NYLqLAzdqvTa5Wu56uYiJnWuqZ7EdlOgMHO8oy/PctvZfnGCw+NwV6NK7N+iK6Z+Kez3ew1be4uXBvcxc3oynFUUTOvI0427ufnnX87cACoelpsdGyV/ZmjIcLbyW/NNV2xamqiblVNUVU1VV0zFczExHPM69joZOw+wmzmw1jF2dlsvnA2sVVTXep6ou3YqmmJiJ9XVVp09jTX4lmAVHbjg32U26xGFv7U5V1ddwtNVFmrqi7a3YmYmY9RVTr0R0rJlOX4XKcqweW5fa5HBYOzRh7Fvemrct0UxTTGszMzpERzzOrKAAAUXDcEuxOF2unaexku7nk4qvGTieq78/wCmqmZqq3Jr3eeZnm007i9AAACF2v2WybbDJqsq2jwfVmAqrpuTa5Wu36qnonWiYn87z2L2QyPYrKa8s2ZwPUWBrvTfqt8rXc1rmIiZ1rqmeimObXTmTwA8sZhcPjcLdw2MsWsRhrtM0XLV2iK6K6Z6YmJ5ph6gNS5txeeDnMcVVfjJruEqqnWqnC4muiie9TrMR3o0WXYngt2N2KvxiMgySxZxkRp1VdqqvXY7elVczNP3ui6gCJ2q2dyravIsRk+f4XqvLcRNM3bPKV297dqiqPVUzExzxE80pYBXdiditn9h8vv4LZfL+ocLfu8tco5a5d3q9IjXWuqqY5ohYgBR9nOCjYrZvaSM/wAlyXqbNomueX6qv189cTFXqaq5p59Z7C8ACh7e8Eux23ONjG59le9j4pimcVYuVWrlUR0RVpOlXxxOiQ4PeD7Z7g/weKw+zOFuWKcVVTXequXqrk1zTExHTOkaaz0aLYAAAoF7gl2L9FsbTU5JPXycT1ZOJ6qv/wC1113t3f3ensaadxfbUTFuInpfQAAAq22vB9stttbpjaXJsPjLlEbtF/nt3aY7UV0zFWnc10WkBp/BcXPg4w2Ji9XlWJxEROsW72MuTT+aY1+NtTJ8qwGS5fawGUYPD4LBWo0os2LcUUU/FHlZgAo+x/BRsVsdnPXXZvJeo8fydVrleqr9z1NWmsaV1zHYjsLwAitqdnsr2qyLFZNn2F6ry3E7vK2eUqt727VFdPqqZiY9VTE809hg7EbEbPbD4LEYTZbL+ocPiLnK3aOWuXd6rTTXWuqqY5o7CxgCjUcE+xVG1/oopyXTPeqZxfVPVV//AGszrNW5v7vT2NNF5AFG2+4KtkNu8TRitoMrivHUUxRGKs3KrVyaY6ImaZ9VHfidOwvICocHfBzs5wfWcbb2Zwl2xOMmib9dy/Vcmvc3t3pnSNN6roiOlbwAAAAAAAAAAAAAAAABj3aapuTMRMwyAAAAAAABXdovs6jwceWUpknrZa+Pyyi9ovs6jwceWUpknrZa+PyyDOABwbxYfZ9yn8L+ZuO8nBvFh9n3Kfwv5m47yAAAAAAAAAAAAAAAAAAAAAAAAAAAAAAAAAAAAAAAAAAAAAAAAAAAAAAAAAAAAAAAcG/8WP8A1X/3LvJwb/xY/wDVf/cg7yAAAAAAAAAAVLIfXi3995JW1Ush9eLf33kkFtAAAAAAAAAAAAAAAAAAAAAAAAAAAAAAABE7T+t1PhI8kmzHrdV4SfJBtP63U+EjySbMet1XhJ8kAlgAAAAAAAAAAAAAAAAAAAAAAAAAAAAAAAVnan7NteD/AGysGB+wsP4OnyK/tT9m2vB/tlYMD9hYfwdPkB7AAAAAAAAAAAAAAAAAAAAAAAAAAAAAAAAqX9Yfwj95bVS/rD+EfvLaAAAAAAAAAAAAAAAAAAAAAAAAAACE2l6cP99+x7bOfYdzwk+SHltLTOmHq7Eb0eR97OVxOGu0dmK9flj+QJcAB8Xv9lU+3xe/2VQMLGY+xleV47MMZXuYXCWar92r7Wimmapn5Il/NTOMfidqtrcZmGJmeqcyxdd6vs7s11TOnejX5IdncajabrDwTYvB2a93FZveowdOk88UfXXJ727Tu/fuIsuxleAxMYizTTN2mJiiaueKZmNNdPlRvvyzy917T+r9bX137u8b/DxbIzPNMHkuFopuT6qKYi3ap+umI6O9HdUPMszx2e4u3aimurfqim1h7UTOszzRERHPMpLYvZDaHhBz/qLI8LcxeJqmKr1+udLdmmf6VdXREfnnoiJ6Ha3A5wK5Fwd2beMuxTmW0M0+rx1yjmta9NNqn+jHd6Z7kczE02ipg9qetvNv+N+k2o4n/lU9jFH8MePx+3b9WpeBXi3V3uQznhEt1W7fNXaymJ0qq7U3pjo/uRz9uY54dAbccHGzO2WztvJ81y2zRYsUbmFuYemLdeF5tI5OYjmjo9T0TpzwuAzXNP58cL3A7n/Bxiqr96mcfkdVWlrMLNM6R2qbkf0KvzT2J7EV3INqrmH3bGZTVcs9EXemqnv9uPzv6SYvDWMZhbuGxlm3fw92maLlq7TFVNdM9MTE80w5U4auLdXZ5fOeDu3Vct89d3KZnWqntzZmen+5PP2pnmhazYaZq8t4Z/DuJ6nhuX1umttPjHhPumP79zTe2Vm3j8ipxWHqpuRaqiuKqZ11pnmn9nyNkcTDabrftxmWz96vSzmuG5S1Ez03rWs6R36Jrn72GiMNjcZldeJwlymummd61ew92JjSeiYmJ54mGbsJn9zZbbLJs8s72uBxVF6qmOmqiJ9VT8dOsfGt6XDbBWaTO8eDN47xLFxTNXVUry2mNrR748Yn3x+j+mw88Nft4nD2r9iuLlm7TFdFdPRVTMaxMfE9GS0YAAAAAAAAAAAAAAAAAAAA8cT/AEXs8cT/AEQfdn/ZUvt8Wf8AZUvsAAAAAAAAAAAAAAAAAAAAAAAAAAAAAABjXv8AayyWNe/2sgyQAAAAAAAAAAAAAAAAAAAAAAAAAAAAAAAflf1lXeeGH+vnvPev6yrvPDD/AF894GQAAAAABPRKn4L7MseEp8q3Xa4otV11dFMTMqll9M1Y7DxH28T+cFvABrHjMewdtR4Oz8/baq4jf2Ftj4TCeS62rxmPYO2o8HZ+fttVcRv7C2x8JhPJdB1GAAAAAAAAAAAAAAAAAAAADHzDG4bLsBicbjr1FjCYa3VevXa50poopjWap7kREgyBz7ttxodmMq5SxsxgsTneIjmi7Vrh7Hy1RvT4sd9oHbbh4272q5S1Vmk5Vgq+bqfLYmzGnamvWa58bTuA/oANP8VCuq5wL5ZXcqmqurEYmZqqnWZnlauduAAmYiJmZiIjnmZU/hV28wHB3sjiM6zCnlrmsWsNhoq0m/dmJ0p17Ec0zM9iInp5ocZzjuEjh22iv4axdxGKtUzv12KK+RweFpmebWNdPl1qnTs6A7toznK673JUZlgqruum5F+mavk1Z7iy/wAVbbO3g5uW80yK7iIjXkabt2Ne5FU29Ne/oquyu3+3fA5tRVleYTiuRw1cU4nKcZXNVuqnt0TzxTrHPFVPNPN0xzA79ETsltBgdqdm8vzvKq5rweNtRdo16aexNM92JiYnuxL92qz7BbMbO5hnWa3JowWCtTduTHTOnRTHdmdIjuzAJWZ0jWehgRnWVze5GMywU3tdNyL9G98mrhTaDa/bzhv2u615dOIqsXpmbOWYe5uWLNuJ+uuTzROnNrVV2Z0jTWIWa5xV9tKcDytOZZFXiNNeQi9cie9vTb01/N3QdqDgbY7hA224GtrZynNuq5wmHrinFZTiq96iaJ7NueeKZ054qp5p5tdYd1ZDm2Dz7JcDmuWXYu4LGWab9qvt01RrGvantx2JBnkzERMzOkQiNrtoMDsrs1mOeZrXNGDwVqbtenTVPRFMd2ZmIjuzDhvO9qtveHHa6ctwE4iuzdmarWW2Lm5h7FuJ+urnmidNY1qq7M6R0xAO7Kc6yuq9yNOZYKb2um5F+je+TVnuK73FX20owM3aMyyK5iIjXkIvXIme5FU0aa/m7qubEcIu2nA7tZOUZz1XXgsNcijF5Tiq96mKe3bnWYpnTniaeaebXWAd7jCyXM8JnWUYLM8tuxewWMs037Ncf0qao1jvd5hbZ7R4HZHZfMc9zWqacJgrU3Kojprnopoju1TMRHdkE1MxETMzERHTMsCjOsrrvcjRmWCqva6bkX6Zq172rhHNtpNv+HPa2rLsFVfu2rkzXby6xcmjDYe3E/XV9ETprGtVXPMzpHTELTiOKvtpbwM3beZZFdxERryFN65Ez3IqmjTXv6R3QdqDgrYPhK2y4INq5yjPOrLmAw9yLeMyrFV725T9tamZ9TOk6xMTuzzdMc7urKMxwub5XhMxy+7TeweLtU37NynoqoqjWJ+SQZZMxTEzVMREc8zKD232mwOx2yuY59mkz1Lg7e/NNP11yqZ0pojuzVMR8bh7Mc/4QOHTa2rL8JXfvW69a6MBZuTbwuGtxP11XY5tY9VVrMzzR2IB3dbznK7l7kbeZYKu9rpuU36Zq172rPcVYnisba2sDN21mOR38REa8hTeuRM9yKpoiNe/pCB4PuE7bDgk2rnJ8/nGXcuw92LWMyvFVb02o+2tTM+pnSdY0ndq+OJB3mMbLMdhs0y3C4/AXab2ExVqm9ZuU9FdFUaxPySyQAAAAVvhL9jjar4JxfzNTlXiT+yPnXwTV89adVcJfscbVfBOL+Zqcq8Sf2R86+CavnrQOzg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U/G/Zl/wlXlXCOiFQx9M047ERP28z+dbbVcV2qK6eiqImAfQAAANEccPabrRwaWcns17uIznExbmInSeRt6V1z43Jx3qnJmwGE5THX8VVHqbVO7T35/lE/K2JxudpuvfCnXl1mvew2T2KcNERPNylXq657/AD00z/cafozK/ay6cFYq5O1VVNVyaemuZ7c9rSOhY1GO2THNK+LacH1WHRauupzRvFOsR5z4fDr139y37QbU28LvWMumm7f6JudNNPe7c/mRWxeyG0PCDn/UWR4W5i8TVMVXr9c6W7NP21dXREfnnoiJ6GwOBfgHznbuqzmeccrlWzk6VReqp0u4mO1apnsf255u1FXO7S2R2XybZDJrWV7PYG1g8Hb55iiNaq6uzVXVPPVV3ZU0+mpgjavfzT4txvVcVyc2efZjtWO0f/feofA5wKZFwd2beMuxTmW0M0+rxtyjmta9NNqn+jHd6Z7kcyD4aeADKts+XzbZvkcq2gnWuuIjSxip/txH1tU/bR8cT0xvIZDUP5kZzlWe7FbQXcDmuFv5dmVifVW64+ujtxPRVTPbjWJWnINpLGY7tnEbtnFdGmvqa+95ncnCHsDkG3+TzgNocJFyaYnkcTb9TesVT2aKux3p1iezEuIuF7gdz/g4xVV+7TOPyOqrS1mFmmdI7VNyP6FX5p7E9iMbUaWmePa7+becG4/quE3/AMud6T3rPb8vKff891Q2zwnU2d3K6Y0ovxFyO/0T+eNfjd08XDab0T8EWSXrle/isDROX3+fWYqtaRTr3Zo3J+NwLjMyv43C2bOKnlKrMzuXJ+u0nsT2+iHRnEo2m6nz3PNmr9elGLs04yxEzzb9E7tcR3ZpqifvFzBW1McVt3hhcUzYdRqr5sEbVtO+0+Ez1mPnv+TrsBdYDG/8/wC+ZLG/8/75kgAAAAAAAAAAAAAAAAAAAAAAAAAAPPEfWR33o88R9ZHfAw/1k996PPD/AFk996AAAAAAAAAAAAAAAAAAAAAAAAAAAMb/AM/75ksb/wA/74GSAAAAAAAAAAAAAAAAAAAAAAAAAAADzxH1kd8w/wBZPfMR9ZHfMP8AWT3wegAAAAAIraP7Dt+EjyS8dmunEfe/tem0dcRhrVHZmvX5I/m+NmqZ0xFXYndjygmgAcY8dj2R8l+Cafnrrqrg09jjZX4JwnzNLlXjseyPkvwTT89ddVcGnscbK/BOE+ZpBZAAAAAAAAAAAAAAAAAAAAAAAAAAAAAAAAAAAAAAAAAAAAAAAAAAAAAAAAcuceT7C2O8Ji/JabV4s/sHbL+DvfP3GquPJ9hbHeExfktNq8Wf2Dtl/B3vn7gNnAAAAAAAAAAqWfevFz73yQtqpZ968XPvfJC2gAAAAAAAAAAAAAAAAAAAAAAAAAAAAAAAAqWQ+vFv77yStqpZD68W/vvJK2gAAAAAAAAAAAAAAAAAAAAAAAAAAAAAAInaf1up8JHklLInaf1up8JHkkDZj1uq8JPkhLInZj1uq8JPkhLAAAAAAAAAAAAAAAAAAAAAAAAAAAAAAAKztT9m2vB/tlZlZ2p+zbXg/wBsgsGB+wsP4OnyPZ44H7Cw/g6fI9gAAAAAAAAAAAAAAAAAAAAAAAAHhj/sHEeDq8j3eONpmrB36Y6Zoqj8wK5k3rnZ+PyStKqZTXFGY2Jno10+WNFrAAAY3/n/AHzJYWJv28NF2/fri3ZtRNdddXRTTHPMz8QOQOOftN1w24y3Z+zXrZyrDcpdiJ6L13SdJ71EUT99LW+xtm3gMiqxWIqptxdqmuaqp00pjmj9vyq5t3n9zanbLOc8va647FV3qaZ6aaJn1NPxU6R8TDxONxmaV4bCW6a6qY3bVnD2omdZ6IiIjnmZY2qw2z1ikTtHi3nAuJYuF5raq9ea0RtWPfPjM+6Pnums/wBqrmI3rGWzVbs9E3eiqrvdqPzrFwQ8Duf8I+Kpv2qZwGR01aXcwvUzpPbptx/Tq/NHZnsTtjgV4t1d7kM54RLc0W+au1lMTpVV2pvTHR/cjn7cxzw6qwmGsYPC2sNhLNuxh7VMUW7VqmKaaKY6IiI5ohcw4aYa8tIYXEeJ6niWX12ptvPhHhHuiP796qbD8HGzOxuztzJ8qy2zXYv0bmKuYimLleK5tJ5SZjnjp9T0RrzQ5/4auLdXZ5fOeDu3Vct89d3KZnWqntzZmen+5PP2pnmh1gLrAfzBy3M8dkWLuWpprp3Kppu4e7ExpMc0xMTzxK+5ZmmDzrC10259VNMxctVfXRE9Pfjuuq+GPgUyLhEs3MZainLdoYp9RjbdHNd06KbtP9KO70x3Y5nFO2myG0PB9n/UWeYW5hMTTM1Wb9E6271P21FXRMfnjomI6GFqdFTP7UdLebpeCek2o4Z/lX9vFP8ADPh8Pt2/VgZPj8Tsrtbg8ww0/wDictxdF6jsb00VROnenT5Jf0xyrH2M0yvB5hg69/C4uzRftVfbUVUxVE/JMP5f5jjK8fiZxF6mmLtURFc080VTEaa6fI7k4p203X7gnw2DvV72Kyi9Vg6tZ55o+utz3t2rd+8ZdN+WObu0Go9X623qf3d52+Hg3MAksgAAAAAAAAAAAAAAAAAAAPi9/sqnxhv6T7vf7Kp8Yb+kD2AAAAAAAAAAAAAAAAAAAAAAAAAAAAAAAB44n+i+7P8AsqXxif6L7s/7KkH2AAAAAAAAAAAAAAAAAAAAAAAAAAAAAAADGvf7WWSxr3+1lkgAAAAAAru0X2dR4OPLKUyT1stfH5ZROf1xVj9I/o0RE+X9qXyamactsxPdn88gzQAcG8WH2fcp/C/mbjvJwbxYfZ9yn8L+ZuO8gAAAAAAAAAAAAAAAAAAAAAAAAAAAAAAAAAAAAAAAAAAAAAAAAAAAAAAAAAAAAAAHBv8AxY/9V/8Acu8nBv8AxY/9V/8Acg7yAAAAAAAAAAQmW5RewuOov1125pjXmiZ1547ybYmHzLC4i9Fq1d3rk66RuzH7AZYAAAAAAAAAAAAAAAAAAAAAAAAAAAAAAAMHOMHXjcLFq3VTTVFUVa1d6TJ8HXgsLNq5VTVVNU1a096GTisTawtuLl+rdomdNdJnn+IwuJtYq3NyxVvUROmukxz/ABg9QAAAAAAAAAAAAAAAAAAAAAAAAAAAAAAARGc5Xex2IouWq7dMU07vqpntyk8NRNrD2rdUxM0UxTOnch44rH4bCVxRfubtUxrEbszzfEybddNyimuidaaoiYnuA/QAAAAAAAAAAAAAAAAAAAAAAAAAAAAAAAQnWi9106p37e5yu/prOumuvaTbE65YXqjkOV/0u9ubu7PT8jLAAAAAAAAAAAAAAAAAAAAAAAAAABi5lheq8LVbj6+PVU99Wrdy/gr87s1W7kc0xMLe872HtX40u26a+/AICM7xMR9ban72fO/eveJ+0tfJPnSs5Vg5/wDJ/SnzvzrTg/av0p84Ivr3iftLXyT53zXnOJqpmJotfJPnS3WnB+1fpT53nfy/L7Fqq7dtzTRT0zvVSDjzjg5tj8ZtXkeDxFE04Gxg6rtqYid2q5XXMV/HEUUf/UqvwUcDea7Y1WswzTlMtyKdJi7NOlzER/8AhxPY/tTzdrV27dyTZ7PaIpxOAw+Nos1RVEX7e/FNXYmN7spKMowURERZ0iOaIiqfOCo7I4LAbIZNayvZ7LsLg8Hb55iimZqrq7NVVUzrVV3ZTXXvE/aWvknzpTrTg/av0p851pwftX6U+cEX17xP2lr5J8517xP2lr5J86U604P2r9KfOdacH7V+lPnBF9e8T9pa+SfOde8T9pa+SfOlOtOD9q/SnznWnB+1fpT5waX4XuDDKOEOirGclZy7Poj1ONs0acrp0RdjX1Ud3pjt6czkDbLZLONj81qwGe4Sqzc55t3I57d2n7airsx+eOzEP6T9acH7V+lPnYuYbM5NmVmLWY5dh8Xaid6KL9PKUxPb0nsg1vwEbR5nieCTZucdapi5bw/I0zXTOtVuiqaaJ6ftYpX7r3iftLXyT50nRk+BopimixFNNMaREVTERHyv3rTg/av0p84Ivr3iftLXyT5zr3iftLXyT50p1pwftX6U+c604P2r9KfOCL694n7S18k+c694n7S18k+dKdacH7V+lPnOtOD9q/Snzgi+veJ+0tfJPnOveJ+0tfJPnSnWnB+1fpT5zrTg/av0p84Ivr3iftLXyT5zr3iftLXyT50p1pwftX6U+c604P2r9KfOCL694n7S18k+c694n7S18k+dKdacH7V+lPnOtOD9q/Snzgi+veJ+0tfJPnOveJ+0tfJPnSnWnB+1fpT5zrTg/av0p84Ivr3iftLXyT5zr3iftLXyT50p1pwftX6U+c604P2r9KfOCL694n7S18k+c694n7S18k+dKdacH7V+lPnOtOD9q/Snzgi+veJ+0tfJPnOveJ+0tfJPnSnWnB+1fpT5zrTg/av0p84Ivr3iftLXyT5zr3iftLXyT50p1pwftX6U+c604P2r9KfOCL694n7S18k+d8XM4xNemtNrm7k+dL9acH7V+lPnY+Lw2WYSKZxFM0b2unPVPkBg0ZziaaYiKLXyT53117xP2lr5J86QsZfl9+1TdtW5qoq6J3qoe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vOvNsRVVrNNr5J86Y604P2r9KfOxMRbyjD3ptXYmm5GmserkGN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TnWJmJjctc/cnzvijN8RROsU2vknzpa5lmBt0VV12tKaYmZneq6PlY+Fs5Vi65osRNVURrMa1RzfGDF694n7S18k+c694n7S18k+dKdacH7V+lPnOtOD9q/Snzgi+veJ+0tfJPnOveJ+0tfJPnSnWnB+1fpT5zrTg/av0p84Ivr3iftLXyT5zr3iftLXyT50p1pwftX6U+c61YP2r9KfOCDxWY4jE0TRXVEUT000xpqzsiwVUXOqbsTERHqIns91J2sBhbU60Wade3PP5WSAADWPGY9g7ajwdn5+21VxG/sLbHwmE8l1tXjMewdtR4Oz8/baq4jf2Ftj4TCeS6DqMAAAAAAAAAAAAAAAAAAABD7Z5PXtDsjneTW71NivMMFewlN2qNYomuiad6Y7OmqYAaM2K4tGxuR8nezurE59i6eeeXnkrOvct0zr8VVVUNb8dDLMBlFOxWEyrBYbBYWijF7tnD2qbdEc9nsREQ67coceX7K2N/uYvy2QbO4pvsJ5V/iMR87U3C09xTfYTyr/EYj52puEHL3G+yLaraXPsgwmQ5JmmY5fhcNXdqrwmGruURdrr0mJmI6Yiin5e62jxb9lKtk+CvLbGLwVzB5piqrmJxlF63NFzfmqYpiqJ540oimNPO2gAOV+PBleFpo2WzWmimnG1Tew1dUdNdEbtVMT3pmrxpdUTMREzMxERzzMuFuMXttVwmcJGDynZumrGYHA1dRYKLfP1RerqiK66e5MxTTHbinXsg3zxO7t+5wQbt7Xk7WY36LOv2mlE83301Injp51cwWwOU5Tarmnrjjd+5Ef0qLVOunjVUT8TbnBdsnb2J2CyfIaJpquYWzrfrp6K7tUzVXMdzemdO5o5848tc8tsZR/RinGVfM+YFi4lez9nC7FZtn1duOq8di5w9Ncxzxat0xpEd+qqrXvQ6Lac4pdMRwK5ZMf0sRiJn/1JhuMHMHHc2fs1ZVs9tHbtxTiKL9WAu1xHPXTVTNdET3por8aVp4nOc3Mx4K72AvVzVVlmOuWbcT2LdUU3I/SqrOOXTFXBJh5nppzSzMeJcj9qt8R6uZyDaqjsRibEx8dFXmBn8dfOrmE2JyTKLdc0xmGMqu3NP6VFqno729cpn4oevEv2fs4LYLMs8qtx1XmOMm1FenPyVuIiI8aqv83aVPjyVzOYbH0a+pptYqqPjm15m1eKjTEcCGSzHTVdxMz/AOtXANuuW+O5s/Z6k2d2it24pvxcrwF6uI566Zia6InvaXPldSNCcdGmJ4KcBM9NOb2Zj/0rwMvifZzczPgl6jvVzVVlmNu4ajWefcmKbkfnrqj4lf47WdXMLslkGTW65ppx2Lrv3Ij+lTapiNJ7mtyJ+KHlxIa5nZbaajsRjbcx8dH8ld48NczneylGvqacPiKo+OqjzAu/Ez2fs4Dg7xudTbjqvM8XVTv6c/JW43aY8abk/H3HQDU/FYpiOAzZ2Y/pVYmZ/GLkNsA5V47mz9mmNnNorVuKb9U14G/XEfXRpv2/k/0nyr/xQ85uZrwQ2sNermqrLMZdwlOvTuzu3I+cmPiRXHWpieC7KauzGc2o/wDkX/MwOJHXM7F7Q0diMwpmPjtx5geHHczq5h9m9nMlt1zFOMxNzE3IjsxapiIie5rc1+JN8TfZ+zl3BpiM45OOqs1xdczc05+Tt+opp+KrlJ+Nr3jv1zO0uzFGvqacJdqj4648zdXFfpingL2Y07MYif8A9Jug2m5Q47mz9m3iNnNobNuKb16LmCv1RH127pVb8tf5u06vc88dimJ4Oclq7MZtTH/ybvmBYOKVnNzNuB3CWL1c115bir2DiZ6d3muUx8UXIjvQ3M514ktczsDntHYjM9Y+O1R5nRQAAA0rn/GQ2LyLPsyynGYXO6sVgMTcwt2beHtzTNduqaatJm5GsaxPYYH1UuwnuPP/AMWt/wAQG1eEv2ONqvgnF/M1OVeJP7I+dfBNXz1pftsOMnsVnGyWd5ZhcLnkYjG4G/hrc3MPbimKq7dVMazynRrLXHE1xlvBcIWcXL0VTTOV1Uxuxr/5tsHa4iev+E+1veLHnfVnO8Ldu0W6abu9XVFMa0x2fjBKAiZz7CRMxu3vFjzglhE9f8J9re8WPO98DmljGXptWqbkVab3qoiP2gzx5Yq/ThrFd25rNNMazp0o7r/hPtb3ix5wSwiev+E+1veLHnZuAxtrG26q7MVRFM6TvRoDyzjB143Cxat1U01RVFWtXekyfB14LCzauVU1VTVNWtPeh9ZnmNjLbdFeJ392qdI3Y1YVvaPBXKdaIvTHR9bHnBMiJ6/4T7W94sedJYe9TiLFF2jWKa41jXpB6DAxua2MHf5K7TcmrTX1MRp5Xh1/wn2t7xY84JYRVOfYSqqIim9rM6fWx50qAIu5nmFt3K6KqbutMzE6Ux53z1/wn2t7xY84JYR+DzfD4u/TZtU3Iqq103ojTys2/cps2a7leu7RTNU6dwH2Inr/AIT7W94sec6/4T7W94secEsMTAY+1juU5GK43NNd6NOn/wCz7x2Lt4KzFy9FU0zVu+pjX/66AZAiev8AhPtb3ix5zr/hPtb3ix5wSw8cJiKMVh6b1uKopq103unp0eGPzOxgrlNF6LkzVG9G7ESDNET1/wAJ9re8WPOdf8J9re8WPOCWCmdaYmOiedGYjOsNYvV2q6bu9ROk6RGnlBJiJ6/4T7W94sed6YbOcNiL9Fqim7FVU6RrEaeUEkPyuqKKKqp6IjVFdf8ACfa3vFjzglhE9f8ACfa3vFjzsnAZlZxtdVNmK4mmNZ3o0Bg9aL3XTqnft7nK7+ms66a69pNo7FZzg8NVVTXcqmumrdmmmmddfI8uv+E+1veLHnBLCJ6/4T7W94sedn4LF28ZZ5W1FUU66eqjnB7jDx+YWcDNEXornf103Y16GL1/wn2t7xY84JYRPX/Cfa3vFjzpS1XF21Rcp13aoiqNe6D6Edi83w+FxFdm5TcmunTXSI06Ne28uv8AhPtb3ix5wSwi7Od4W7dot003d6uqKY1pjpn40oAImc/wkT9be8WPOdf8J9re8WPOCWGDgc0sY29Nq1FyKoje9VER+1k4q/ThrFd65EzTTzzp0g9RE9f8J9re8WPOdf8ACfa3vFjzglhjYDG2sbbqrsxVEUzpO9Gj8x+OtYGmiq9FcxVOkbsagyhE9f8ACfa3vFjznX/Cfa3vFjzglh54e9TfsUXaNd2uNY16WJjc1w+Dv8ldpuTVpr6mI08oM8RPX/Cfa3vFjzv2nPsJVVFMU3tZnT62POCVBF3M8wtu5VRVTd1pmYnSmPOCUYOcYOvG4WLVuqmmqKoq1q70sfr/AIT7W94sed+0Z9g6q4irlKInszTzfmB75Pg68FhZtXKqaqpqmrWnvQzmNRjbFzC3MRaqmu3RrrMRpPNGvZYXX/Cfa3vFjzglhE9f8J9re8WPOy8Bj7WO3+RiuNzTXejTp/8AsDLGPjsZbwVmLl6Kppmrd9TGvP8A/UMHr/hPtb3ix5wSwiev+E+1veLHnSGExFGKw9N63FUUVa6b3T06A9hhY/M7GCu0270XJqqjejdiJY3X/Cfa3vFjzglhE9f8J9re8WPOlonWImOyAIzEZ1hrF6u1XTd3qJ0nSI08r46/4T7W94secEsI3DZzhsRfotW6bsVVTpGsRp5UjXVFFFVU9FMayD9ET1/wn2t7xY851/wn2t7xY84JYYWAzKzjq6qbMVxNMazvRo98ZiaMJYm7diqaYmI9THOD2ET1/wAJ9re8WPOdf8J9re8WPOCWHhgsVbxlnlbUVRTrp6qOd5Y/MLOBmiL0Vzv66bsagzBE9f8ACfa3vFjznX/Cfa3vFjzglh82q4uWqLlOu7VEVRr3WBi84w+FxFdm5TcmunTXSI06Ne2CRQnWi9106p37e5yu/prOumuvaevX/Cfa3vFjzvmztFgbuJosU8ryldcURrT2ZnTtgmARPX/Cfa3vFjzglhE9f8J9re8WPOyMDmljG3pt2ouRVEb3qoiP2gzh5Yq/ThrFd65rNNPTp0o7r/hPtb3ix5wSwiev+E+1veLHnZuAxtrG26q7MVRFM6TvRoDJGLj8dawNNFV6K5iqdI3Y1YfX/Cfa3vFjzglhE9f8J9re8WPOksPepv2KLtGu7XGsa9IPQYGNzXD4O/yV2m5NWmvqYjTyvDr/AIT7W94secEsIqnPcJVVFMU3tZnT62POlQBFXM8wtu5VRVTd1pmYnSmPO/Ov+E+1veLHnBLCPwebYfF36bNqm5FU6z6qI08rNv3abNmu7Xru0RNU6A+xE9f8J9re8WPOdf8ACfa3vFjzglhiYDH2sdFfIxXG5prvRp0//Z947GW8Fai5eiqaZq3fUxrz/wD1AMgRPX/Cfa3vFjznX/Cfa3vFjzglh5YTEUYrD03rcVRRVrpr09OjGx+Z2MFdpt3ouTVMb3qYiQM4wdeNwsWrdVNNUVRVrV3pMnwdeCws2rlVNVU1TVrT3oYlzaPBW6da4vRHR9bHnLe0eCuU60RemOj62POCZCJ1iJ7aMv51hrF6u1XTd3qJ0nSI08oJMRPX/Cfa3vFjzvTDZzhsRfotW6bsVVTpGsRp5QSQ/K6oooqqnopjWUV1/wAJ9re8WPOCWET1/wAJ9re8WPOysBmNnHV102YriaY1nejQGYPDGYmjCWJu3YqmmJiPUxzsDr/hPtb3ix5weOe4KqbnVNuJmJj1cR2O6wcLmOIw1EUUVRNEdFNUa6JPr/hPtb3ix53th7WBzG1y1NjSNZjo3Z/MCO694n7S18k+c694n7S18k+dkY+1luBqoi9YuTv6zG7Mz+1idVZR7nvfLPnB99e8T9pa+SfO+a88xVNFU027VUxGsRpPP+d+dVZR7nvfLPnStrLcFct0V02Z0qiKo1qns/GD+amYxm20u1uMqrw1/EZzj8XcrrsUUTNc3aqpmqNOnmnXvaOj+CDgMwuTXLGb7aWbGOx9OldvL6vV2bU9uvsV1dz63vugruX7OZfm1+/TldqjH16RcxFu3EV182vPVrrL16qyj3Pe+WfOD6pzrEU0xTTbsxTEaREUzzfnfvXvE/aWvknzlm7lN69RbpsXt6uqKY1mez8aU604P2r9KfOCL694n7S18k+c694n7S18k+d8dU5R7nvfLPnOqso9z3vlnzg++veJ+0tfJPneOLzKrGYW7hsXhsLfw92maLlq7b3qa6Z6YmJnSYZmBpyzG3pt2rFyKop3vVTMftZOKwOAw1iu9cs1TTT06VTr5QclcLnAPVTXfzfYW1rbnWu5leszNPb5KZ6f7s/FPRDVfA5jcxyPha2cu4KzcjG0Y6mxctTTMTFNWtFyJjsaUzVr2tHe/VWUe573yz52JRhtmaMwqx1GVUU46qN2rERaiLkx2pq110Bnde8T9pa+SfOde8T9pa+SfOy8BhsuxtuquzZriKZ0neqmP2vzH2MuwNNE3rFcxVOkbtUz+0GD12xG/vbtrp16J870694n7S18k+d4dccj39zkb29rppz+d6dVZR7nvfLPnB99e8T9pa+SfOde8T9pa+SfOkMPl+Bv2KLtFmd2uNY1qnXysPG9a8Jfm1dsXJqiIn1Mzp5QefXvE/aWvknznXvE/aWvknzvjqrKPc975Z876oxGUVV00xh72szp0z5wfvXvE/aWvknznXvE/aWvknzpTrTg/av0p86KuX8oouVUVYe9rTMxOkz5wfvXvE/aWvknznXvE/aWvknzvjqrKPc975Z873wc5Xi78WrVi7FUxM+qmdPKDz694n7S18k+c694n7S18k+dI38uwNmzXdrszu0RNU6VT50X1VlHue98s+cH317xP2lr5J8517xP2lr5J8746qyj3Pe+WfOzMBYy3HRXNmxXG5prvVTHT8YMbr3iftLXyT5zr3iftLXyT52XjsLl2CtU3L1muaZq3fU1TP7e4weqso9z3vlnzg++veJ+0tfJPnOveJ+0tfJPnfHVWUe573yz50jhMDgMVh6L1uzVFFWumtU6806dsGD17xP2lr5J8517xP2lr5J872x1OWYK7TbvWLk1TTvepmZ/axuqso9z3vlnzg++veJ+0tfJPnOveJ+0tfJPnfHVWUe573yz50vGVYKYieRnxp84Ivr3iftLXyT5zr3iftLXyT537fu5TYvV2q7F3eonSdJnzvPqrKPc975Z84Pvr3iftLXyT5zr3iftLXyT531hq8qxN+i1bsXYqqnSNZnTypC5lmCooqrmzOlMTM+qnzgjeveJ+0tfJPnOveJ+0tfJPnfHVWUe573yz5zqrKPc975Z84Pvr3iftLXyT53zXnOJrjSabXyT52TgLeWY6uumzYuRNMazvTMftfeY4fLcvw/LYi1Vub0U+pmZnX5QYdGc4miNIptfJPnfXXvE/aWvknzvK3jcmuU60WL0x0dnzvrqrKPc975Z84Pvr3iftLXyT5zr3iftLXyT52bgsJl+Mscras1RTrp6qqdfK8sfay3A1UResXJmuJmN2Zn9oMfr3iftLXyT5zr3iftLXyT53x1VlHue98s+c6qyj3Pe+WfOD7694n7S18k+c694n7S18k+dJW8swVy3RXTZnSqImNap87AxVWVYbEV2bli7NVPTpM6eUHx17xP2lr5J8517xP2lr5J8746qyj3Pe+WfO+7N3Kb16i3RYu71dUUxrM9n4wOveJ+0tfJPnOveJ+0tfJPnSnWnB+1fpT50R1TlHue98s+cH317xP2lr5J8517xP2lr5J8746qyj3Pe+WfOycDTlmNvTbs2LkVRTveqmY/b3QePXvE/aWvknznXvE/aWvknzs/FYHAYbD13rlmqaaenSqdfKjeqso9z3vlnzg++veJ+0tfJPnOveJ+0tfJPnfHVWUe573yz52dgMNl2Nt1V2bNcRTO7O9VMftBide8T9pa+SfOde8T9pa+SfOysfYy7A00TesVzFUzEbtUz+1hdVZR7nvfLPnB99e8T9pa+SfOde8T9pa+SfO+Oqso9z3vlnzpPD5fgb9mi7RZndrjWNap18oI/r3iftLXyT5zr3iftLXyT53pjeteEvzau2Lk1RET6mZ08rw6qyj3Pe+WfOD7694n7S18k+c694n7S18k+d+UYjKK66aYw97WZ06Z86V604P2r9KfOCL694n7S18k+c694n7S18k+d+XL+UUV1UTh72tMzE88+d89VZR7nvfLPnB99e8T9pa+SfO8+u2I397dtdOvRPnZGDnK8Xfi1asXYqmJn1Uzp5X7fnJ7NddFUVTXRMxNMb3SDy694n7S18k+c694n7S18k+d8dVZR7nvfLPnOqso9z3vlnzg++veJ+0tfJPnOveJ+0tfJPnZOAsZbjormzYrjc013qpjp+N9Y7DZdgrVNy9Zrmmat31NUz+0GJ17xP2lr5J8517xP2lr5J8746qyj3Pe+WfOdVZR7nvfLPnB99e8T9pa+SfOde8T9pa+SfOz8JgcBisPRet2aooq101qnXp07bGx1OWYK7TbvWLk1TTvepmZ/b3AePXvE/aWvknznXvE/aWvknzvjqrKPc975Z851VlHue98s+cH317xP2lr5J8517xP2lr5J86UjKsFMa8lPjT50Zfu5TZvV2q7F3eomaZ0mfOD8694n7S18k+c694n7S18k+d8dVZR7nvfLPneuFryrE36LNuxdiqrmjWZ08oPnr3iftLXyT5zr3iftLXyT50lcyzBUW6q6rM6UxMzpVPnRXVWUe573yz5wffXvE/aWvknznXvE/aWvknzvjqrKPc975Z87LwFvLcdVXTZsXImmNZ3pmP2gx+veJ+0tfJPnOveJ+0tfJPnZuNweX4SxN27ZqmmJiPU1Tr5Uf1VlHue98s+cH317xP2lr5J8517xP2lr5J8746qyj3Pe+WfOkMFhMvxljlbVmqKddPVVTr5QYXXvE/aWvknznXvE/aWvknzsjH2stwNVEXrFyZqjWN2Zn9rE6qyj3Pe+WfOD7694n7S18k+c694n7S18k+d8dVZR7nvfLPnStvLMFct0102Z0qiJjWqfOCN694n7S18k+c694n7S18k+d94qvKsNfrs3LF2aqenSZ08rx6qyj3Pe+WfOD9rznE1xpNNr5J85RnOJojSKbXyT5351Xk0VUxVZvUxVOms6+dI4XB5birc3LFE1UROmutUc/wAYMHr3iftLXyT5zr3iftLXyT53x1VlHue98s+c6qyj3Pe+WfOD7694n7S18k+c694n7S18k+d7YGnLMbem3ZsXIqine9VMxzfL3WTisDgMNh671yzVNNPTpVOvT3wYHXvE/aWvknzvzr3iftbXyT53z1VlHue98s+d+9VZR7nvfLPnBiXr17GXomuZrrnmiIjyLLlmGnCYSmirTfmd6rTtvPKa8JetVV4S1uRE7szMc70x+OtYGmib0VzFesRuxqDKET1/wn2t7xY851/wn2t7xY84OR+Ox7I+S/BNPz111Vwaexxsr8E4T5mlylx0btN/hAyK7Rru15RRMa9P+2uureDT2ONlfgnCfM0gsgAAAAAAAAAAAAAAAAAAAAAAAAAAAAAAAAAAAAAAAAAAAAAAAAAAAAAAAOXOPJ9hbHeExfktNq8Wf2Dtl/B3vn7jVXHk+wtjvCYvyWm1eLP7B2y/g73z9wGzgAAAAAAAAAQmZZRexWOrv0V24pnTmmZ15o7ybYmIzLC4e9Nq7d3bkaaxuzP7GWAAAAAAAAAAAAAAAAAAAAAAAAAAAAAAAACEy3KL2Fx1F+uu3NMa80TOvPHeTbEw+ZYXEXotWru9cnXSN2Y/YywAAAAAAAAAAAAAAAAAAAAAAAAAAAAAAGDnGDrxuFi1bqppqiqKtau9LOeWKxNrC24uX6t2iZ010mef4gY2T4OvBYWbVyqmqqapq1p70M55YXE2sVbm5Yq3qInTXSY5/jeoAAAAAAAAAAAAAAAAAAAAAAAAAAAAAACIznK72OxFFy1Xbpimnd9VM9uUuxcVj8NhK4ov3N2qY1iN2Z5viB7YaibWHtW6piZopimdO5D0fluum5RTXROtNURMT3H6AAAAAAAAAAAAAAAAAAAAAAAAAACq5lg68JfmYieSmdaao8j0tZxirdMRM0V6dmqOdZaqaaqZpqiJiemJjViV5Zg651mzET3JmPICJ694n7S18k+c694n7S18k+dKdacH7V+lPnOtOD9q/Snzgi+veJ+0tfJPna+4d8+zLDcE+0leCtxN25h+RqmiJ1pt11RTXPT9rVU2r1pwftX6U+dhV2cnrvVYWunerqnk5onemJno07QP5y7G7JZxthmtOAyLCVXrnNNy5PNbtU/bV1diPzz2Il1/wQ8GGUcHlFGM5KzmOfTHqsbeo15LXpi1GvqY7vTPb05m3sv2ZybLbM2suy7D4S1M700WKeTpme3pHZZXWnB+1fpT5wRfXvE/aWvknznXvE/aWvknzpTrTg/av0p851pwftX6U+cEX17xP2lr5J8517xP2lr5J86U604P2r9KfOdacH7V+lPnBF9e8T9pa+SfOhdrsFgNr8mu5XtDl2FxmDuc8RXTMVUVdiqmqJ1pq7sLd1pwftX6U+c604P2r9KfODhDhX4G812Oqu5hlfKZlkUazN2KdbliP/xIjsf2o5u3otfE7znMMBtZnuDw1vfwOIwdN29MxM003KK4ij45iuv/AOodiTlGCmJibOsTzTE1T52Ll+zGS5dRXRl+W4bCU3Kt6uLFHJxVPbnTpkGL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Nec4mqmYmi18k+d+W84xNGulNrn7k+dJ38vy+xaqu3bc00U9M71UvPCYbLMXFU4ema93TXnqjygw+veJ+0tfJPnOveJ+0tfJPnSnWnB+1fpT5zrTg/av0p84Ivr3iftLXyT5zr3iftLXyT50p1pwftX6U+c604P2r9KfOCL694n7S18k+c694n7S18k+dKdacH7V+lPnOtOD9q/Snzgi+veJ+0tfJPnOveJ+0tfJPnSnWnB+1fpT5zrTg/av0p84Ivr3iftLXyT5zr3iftLXyT50p1pwftX6U+c604P2r9KfOCL694n7S18k+c694n7S18k+dKdacH7V+lPnOtOD9q/Snzgi+veJ+0tfJPnOveJ+0tfJPnSnWnB+1fpT5zrTg/av0p84Ivr3iftLXyT5zr3iftLXyT50p1pwftX6U+c604P2r9KfOCL694n7S18k+c694n7S18k+dKdacH7V+lPnOtOD9q/Snzgi+veJ+0tfJPnOveJ+0tfJPnSnWnB+1fpT5zrTg/av0p84Ivr3iftLXyT5zr3iftLXyT50p1pwftX6U+c604P2r9KfOCL694n7S18k+c694n7S18k+dKdacH7V+lPnOtOD9q/Snzgi+veJ+0tfJPnOveJ+0tfJPnSnWnB+1fpT5zrTg/av0p84Ivr3iftLXyT5zr3iftLXyT50p1pwftX6U+c604P2r9KfOCL694n7S18k+c694n7S18k+dKdacH7V+lPnOtOD9q/Snzgi+veJ+0tfJPnOveJ+0tfJPnSnWnB+1fpT5zrTg/av0p84Ii5nGJr01ptc3cnzv2jOcTTTERRa+SfOzsXhsswkUziKZo3tdOeqfI9LGX5fftU3bVuaqKuid6qAR/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X17xP2lr5J8517xP2lr5J86U604P2r9KfOdacH7V+lPnBF9e8T9pa+SfOde8T9pa+SfOlOtOD9q/SnznWnB+1fpT5wRfXvE/aWvknznXvE/aWvknzpTrTg/av0p851pwftX6U+cEPXm2Iqq1mm18k+d6de8T9pa+SfOycRbyjD3ptXYmm5Gmserll9acH7V+lPnBF9e8T9pa+SfOde8T9pa+SfOlOtOD9q/SnznWnB+1fpT5wRfXvE/aWvknznXvE/aWvknzpTrTg/av0p851pwftX6U+cEX17xP2lr5J875rznFVU6RydPdinzpbrTg/av0p879pyvB0zrFmJ79Uz+0FfwuHu43EaRrMzOtVc9ha7dEW7dNFP1tMREFuii3Tu26aaae1EaPoAAHBvFh9n3Kfwv5m47ycG8WH2fcp/C/mbjvIAAAAAAAAAAAAAAAAAAAAAAAAAAAAAAAAAAAAAAAAAAAAAAAAAAAAAAAAAAAAAABwb/xY/8AVf8A3LvJwb/xY/8AVf8A3IO8gAAAAAAAAAFSyH14t/feSVtVLIfXi3995JBbQAAAAAAAAAAAAAAAAAAAAAAAAAAAAAAARO0/rdT4SPJJsx63VeEnyQbT+t1PhI8kmzHrdV4SfJAJYAAAAAAAAAAAAAAAAAAAAAAAAAAAAAAAFZ2p+zbXg/2ysGB+wsP4OnyK/tT9m2vB/tlYMD9hYfwdPkB7AAAAAAAAAAAAAAAAAAAAAAAAAAAAAAAAqX9Yfwj95bVS/rD+EfvLaAAAAAAAAAAAAAAAAAAAAAAAAAAAAAAAwc99asR3o8sM5g5761YjvR5YBH7KfW4nv0/tTyB2U+txPfp/angAAAAAAAAAAAAAAAAAAAAAAAAAAAAAAEDtX9bhu/V+xPIHav63Dd+r9gJDIvWrD96fLLOYORetWH70+WWcAAAAAAAAAAAAAAAAAAAAAAAAAAAAAAAqWfevFz73yQtqpZ968XPvfJALaAAAAAAAAAAAAAAAAAAAAAAAAAAAAAAADxx32FiPB1eRX9lvs274P9sLBjvsLEeDq8iv7LfZt3wf7YBZgAAAAAAAAAax4zHsHbUeDs/P22quI39hbY+Ewnkutq8Zj2DtqPB2fn7bVXEb+wtsfCYTyXQdRgAAAAAAAAAAAAAAAAAAAAAOUOPL9lbG/wBzF+Wy6vcoceX7K2N/uYvy2QbO4pvsJ5V/iMR87U3C09xTfYTyr/EYj52puEAHOnGY4aY2esX9lNlMT/rm7Tu4zF25+xKZj6ymfbJjs/0Y7vQEDxn+GmNMVsZslidZnW1mWMtVfFNiiY+Sqfve2m+K7wO17P2bW120+H3M2vUf+BwtyOfDUVRz11R2K6onmjsRPbnSIHiy8Cc3Jwu2W2GG1p5ruXYK7H13Zi9XE/LTE9/tOrAHKHHlj/xWxs/2MX5bLq9zPx38tru7O7L5nTTM28Nir2HqntTcopqj5qQXbimewplf+IxHztTcTQnEzza3jODDF5fvRy+Ax9cTT2Yorppqpn4534+JvsGiuOT7Edn4Ts/5Lis8R6J6xbVz2JxNiP0a0jx2M0t2NhMjyveiL+KzDl4p7M0W7dUT+e5SyOJblleF4N8zx9ymaercxqiju0UUUxr401R8QKbx44/1psjP/wCDif8ANbbY4qfsH5H4XE/P1tfceHLa7mT7K5pTTPJ2L9/DV1d25TRVT83Us/E4za3jeCm7gYqjlsvx123VT2YpriK4nvTNVUfFIN7NC8dD2KMD8LWfmrzfTm/jt5pbtbG7P5VvRy2Jx9WJins7tu3VTP57sA8eJBE+hjaaexOMtR+hKuceGP8AX+ys/wDLX/8APSvvExyyvCcGGOxtymY6uzG5VRPboooop18aK1Y48WW114HZPNKaZ5O3cxGGrq7tUUVUx+hWDZnFZ9gvZzv4n/3N1tdo/ie5tbx3BHTgqao5XLsbes1U9mIqmLkT3p35+SW8AaA463sWZV8M2vmL6O4kUT6Ddop7E4+mP/lw8uO7mlu3sts5lW9HK38ZXit3+zbomnX/AOanuJrlleC4KcRi7lMx1fmN27RPboppoo/zU1A1vx3o/wD5p2Zn/krn+du3iw+wZsx/dxH/ALm61Tx4strmjZPNKKZm3TOIw1yrtTO5VTH5q/kX3ih5tbx/A9h8HTVE3Mtxd+xXT2Y3quVie9/pPzSDdbnrjsextk3wtR8zddCuZeO/mlujIdmcqiqJu3sTdxU09mKaKYpiZ7/KT8kgz+JLE+gPPp7E5lp/8qh0W0bxOssrwPBFViblMx1fmF7EUTPZpiKbflt1N5AAA0rn/Fv2Lz3PsyzbGYrO6cVj8TcxV2LeItxTFdyqaqtIm3OkazPZYH1LWwnuzP8A8Zt/w2+QHN+2HFs2KyfZLO8zwuKzycRgsDfxNuLmItzTNVFuqqNY5Po1hrjia4O3jeELOLd6aopjK6qo3Z0/8226z4S/Y42q+CcX8zU5V4k/sj518E1fPWgdcdYMJ9te8aPM+rOSYW1douU1Xd6iqKo1qjsfElABEzkOEmZneveNHmSwCJ6wYT7a940eZ74HK7GDvTdtVXJq03fVTE/sZ4DyxVinE2K7VzWKao0nTpR3WDCfbXvGjzJYBE9YMJ9te8aPMzcBgrWCt1UWZqmKp1nenVkgIPa2xRey+3Ncz6m5Gmnelh5Dk+GxGCqrrqu678xzTHajuJLaf1up8JHkk2Y9bqvCT5IA6wYT7a940eZJYezTh7FFqjWaaI0jXpegDAxuVWMZf5W7VcirTT1Mxp5Hh1gwn217xo8yWARVOQ4SmqJiq9rE6/XR5kqAIu5keFuXK66qrutUzM6VR5nz1gwn217xo8yWAR+DyjD4S/TetVXJqp103pjTyM2/bpvWa7deu7XTNM6d19gInrBhPtr3jR5jrBhPtr3jR5ksAxMBgLWB5TkZrnf013p16P8A7vvHYS3jbMW701RTFW96mdP/AK6WQAiesGE+2veNHmOsGE+2veNHmSwDxwmHowuHps25qmmnXTe6enV4Y/LLGNuU13puRNMbsbsxDNARPWDCfbXvGjzHWDCfbXvGjzJYApjSmIjojmRmIyXDX71d2uq7vVzrOkxp5EmAiesGE+2veNHmemGybDYe/RdoquzVTOsazGnkSQD8rpiuiqmeiY0RXWDCfbXvGjzJYBE9YMJ9te8aPMycBltnBV1VWZrmao0nenVmgKbibNOIzuq1XrFNWI0nTp+uTnWDCfbXvGjzIj+sP4R+8toInrBhPtr3jR5mfgsJbwdnkrU1TTrr6qed7gMPH5fZx00TemuNzXTdnTpYvWDCfbXvGjzJYBE9YMJ9te8aPMlLVEWrVFunXdpiKY17j6AR2LyjD4rEV3rlVyK6tNdJjTo07Ty6wYT7a940eZLAIuzkmFtXaLlNV3eoqiqNao6Y+JKACJnIMJM/XXvGjzHWDCfbXvGjzJYBg4HK7GCvTdtTcmqY3fVTE/sZOKsU4mxXZuTMU1c06dL1ARPWDCfbXvGjzHWDCfbXvGjzJYBjYDBWsFbqoszVMVTrO9Or8x+BtY6mim9NcRTOsbs6MoBE9YMJ9te8aPMdYMJ9te8aPMlgHnh7NNixRao13aI0jXpYmNyrD4y/yt2q5FWmnqZjTyM8BE9YMJ9te8aPM/achwlNUVRVe1idfro8yVAEXcyPC3LlVdVV3WqZmdKo8yUARPWDCfbXvGjzI/OsqsYPC03bVVyat+I9VMadE9xZkTtP63U+EjySDz2ft03sovW69d2uuqmdO9D06wYT7a940eY2Y9bqvCT5ISwInrBhPtr3jR5mXgMBawO/yM1zv6a7069H/wB2WAx8dg7eNsxbvTVFMVb3qZ05/wD6lg9YMJ9te8aPMlgET1gwn217xo8yQwmHowuHps25qminXTe6enV7AMLH5ZYxt2m5em5FVMbsbsxDG6wYT7a940eZLAInrBhPtr3jR5ktEaRER2ABGYjJcNfvV3a6ru9XOs6TGnkfHWDCfbXvGjzJYBG4bJsNh79F23VdmqmdY1mNPIka6YroqpnoqjSX6AiesGE+2veNHmOsGE+2veNHmSwDCwGW2cDXVVZmuZqjSd6dXvjMNRi7E2rs1RTMxPqZ53sAiesGE+2veNHmOsGE+2veNHmSwDwwWFt4OzyVqapp119VPO8sfl9nHTRN6a43NdN2dGYAiesGE+2veNHmOsGE+2veNHmSwD5tURbtUW6dd2mIpjXuMDF5Ph8ViK71yq5FdWmukxp0adpIgInrBhPtr3jR5les4G1a2goima9KMRGms9qpd1S/rD+EfvAtqJ6wYT7a940eZLAInrBhPtr3jR5mRgcrsYK9Ny1Nyapjd9VMT+xnAPLFWKcTYrs3NYpq6dOlHdYMJ9te8aPMlgET1gwn217xo8zNwGCtYK3VRZmqYqnWd6dWSAxcfgbWOpopvTXEUzrG7OjD6wYT7a940eZLAInrBhPtr3jR5klh7NNixRao13aI0jXpegDAxuVYfGX+Vu1XIq009TMaeR4dYMJ9te8aPMlgEVTkWEpqiqKr2sTr9dHmSoAirmR4W5cqrqqu61TMzpVHmfnWDCfbXvGjzJYBH4PKcPhL9N61VcmqNY9VMaeRm37VN6zXar13a4mmdH2AiesGE+2veNHmOsGE+2veNHmSwDEwGAtYGK+Rmud/TXenXo/+77x2Dt421Fu9NUUxVvepnTn/APqWQAiesGE+2veNHmOsGE+2veNHmSwDywmHowuHps25qminXTXp6dWNj8ssY27TcvTciqI3fUzEM4BV8+yfDYfBU10VXdd+I55jtT3DIcnw2IwVVddV3XfmOaY7UdxJbT+t1PhI8kmzHrdV4SfJAJaI0iI7SMv5Lhr96u7XVd3q51nSY08iTARPWDCfbXvGjzPTDZNhsPfou26rs1UzrGsxp5EkA/K6YroqpnoqjSUV1gwn217xo8yWARPWDCfbXvGjzMrAZdZwNddVma5mqNJ3p1ZgDwxmGoxdibV2aopmYn1M87A6wYT7a940eZLAInrBhPtr3jR5mfgsLbwdnkrU1TTrr6qed7gMPH5dZx1VE3priaNYjdnRi9YMJ9te8aPMlgET1gwn217xo8yUtURbt0UU66UxFMa9x9AI7FZPh8TiK71yq5FVXTpMadGnaeXWDCfbXvGjzJYBGWckwtm9Rcpqu71FUVRrVHY+JJgCJ6wYT7a940eY6wYT7a940eZLAMHA5XYwV6blqbk1TTu+qmJ/YycVYoxNiuzcmYpq6dOl6gInrBhPtr3jR5jrBhPtr3jR5ksAxsBgrWCt1UWZqmKp1nenV+Y/A2sdTRF6a4imdY3Z0ZQCi9bbPXrkta93lt3p59NVk6wYT7a940eZEf1h/CP3ltB54e1TYsUWqNd2iNI16WJjcqw+Lvzdu1XIqmIj1Mxp5GeAiesGE+2veNHmftGRYWmumqKr2sTr9dHmSoAirmRYWu5VXVVd1qmZnSqPMlQET1gwn217xo8z2weU4fCX4u2qrk1REx6qY08iQAfF+1Tes12q9d2uJpnRGdYMJ9te8aPMlgET1gwn217xo8zLwGAtYGK4szXO/prvTr0MsBj47B28bapt3pqimKt71M6f/XSwesGE+2veNHmSwCJ6wYT7a940eZI4TD0YXD0WbczNFOumvTzzq9QGDjsssY27TcvTciqKd31MxH7GP1gwn217xo8yWARPWDCfbXvGjzJaI0iIAEZfyXDX71d2uq7vVzrOkx5nx1gwn217xo8yWARuGybDYa/Rdt1XZqpnWNZjTyJG5TFdFVE9FUTEv0BE9YMJ9te8aPMdYMJ9te8aPMlgGHgMus4GuuqzNczVGk706sLay3F3LKaatdOUjo70plE7T+t1PhI8kgjchyfDYjBVV11Xdd+Y5pjtR3El1gwn217xo8xsx63VeEnyQlgeGCwtvB2OStTVNOuvqp53lj8us46qib01xNETEbs6MwBE9YMJ9te8aPMdYMJ9te8aPMlgHzboi3boop10piIjVgYrJ8NicRXeuVXYqq6dJjTyJEBE9YMJ9te8aPM+7OSYWzeouUVXd6iqKo1qjsfEkwBE9YMJ9te8aPMlgET1gwn217xo8zIwOV2MFem5Zm5NU07vqpif2dxnAPLFWKMTh67NyZimrp06Ud1gwn217xo8yWARPWDCfbXvGjzM3AYO3grdVFmapiqd6d6dWSAxcfgbWOpoi9NcRTMzG7OjD6wYT7a940eZLAInrBhPtr3jR5klh7VNizRao13aI0jXpegDAxuU4fF35u3arkVTER6mY08jw6wYT7a940eZLAIqjIsLRXTVFV7WJ1+ujzJUARVzIsLXXVXNV3WqZmfVR5n51gwn217xo8yWAR+DynD4S/F21VcmqImPVTGnkV6/bpvZ3Xbr13a780zp3ZXFUv6w/hH7wJfrBhPtr3jR5jrBhPtr3jR5ksAxMBgLWBiuLM1zv6a7069D6x2Dt421TbvTVFMVb3qZ0ZICJ6wYT7a940eY6wYT7a940eZLAPLCYejC4eizbmZop1016enVjY7LLGNu03L03Iqind9TMR+zus4BE9YMJ9te8aPMdYMJ9te8aPMlgCOaNEZfyXDXr1d2uq7vVzNU6THmSYCJ6wYT7a940eZ6YXJ8Nhr9F63VdmqnnjWY08iSAflyiK7dVFXRVExOiK6wYT7a940eZLAInrBhPtr3jR5mVgMus4GquqzNczVGk706swB4Y3C0YuxNq7NUUzMT6medgdYMJ9te8aPMlgET1gwn217xo8zPwWFt4OxyVqapp119VPO9wGHj8us46qib01xNMaRuzoxesGE+2veNHmSwCJ6wYT7a940eZKW6It26aKddKYiI1fQCOxWT4bE3671yq7FVXTpMaeR5dYMJ9te8aPMlgFYzzKMPhcJRct1XJqi5HTMdqe4kNmPW6rwk+SH7tP63U+EjySbMet1XhJ8kAdYMJ9te8aPMdYMJ9te8aPMlgGDgcrsYK9NyzNyapp3fVTE83ydxk4qxRicPXZuTMU1dOnT0vUBE9YMJ9te8aPMdYMJ9te8aPMlgGNgMHbwVqqizNUxVO9O9Or8x+BtY6miL01xFGsxuzoygET1gwn217xo8x1gwn217xo8yWAcXcdG1TY4QMitUa7tGUURGvT/trrq3g09jjZX4JwnzNLlXjseyPkvwTT89ddVcGnscbK/BOE+ZpBZAAAAAAAAAAAAAAAAAAAAAYeb5rl+TYGvGZvjsNgcJR9dexN2m3RHxzOgMwaI224zWyGS8pZyC1ic+xVPNFVqORsa92uqNZ+KmY7rQO2vGF272kmu1hcfTkmDnotZdE0V6d27OtevemO8DvUYmUV1XMpwVddU1V1WKJmqZ1mZ3Y55ZYA1lw4cLGB4MsntbtqnGZ5i4nqXCTVpERHTcrmOeKYn45nmjszHLmEz3hh4W8bfryjFZviLFNWldOCu9SYW3/ZmYmmmZ07EzMg7wHCmbbEcNOxeDrzWq7ntvD2Ymu5cwWZTe3I7M1U0VzOnbnTTttg8BHGHx+NzjCbPbeXLd6MVXFrDZnFMUVU1zzU03YjSJiZ5t6NNJ6dddYDqoFN4V9vsv4Otkr2c5hTy16auSwuGpq0qv3ZidKdexHNMzPYiO3pALkODZ2y4WOF3O79jJMTmVdMeqnC5bcnDYezTPRFVWsR8ddUy9s22G4aNjcJXmtVeeW7NmN+5dweZctNER0zVTRXM6dvm0B3YOX+L5w/Y7Oc5wuzO3F23dxGJmLeDzGKYomq52LdyI5pmeiKo059InXXV1AAKVwt8IGA4Odkrub46jl8RXVyWEwsVaTeuzGsRr2KYiNZnsR3ZiHIVO13Czwu5zfs5LiszuUxz1YbLrk4bD2aZ6Iqq1iO9v1TMg7yHCeb7E8NGxWErzau5nlqxZjfuXcHmXLbkR0zVTRXM6duZjRtHi9cPmNz3OMNsxttct3MXiJ3MHmEUxRNyvsW7kRzaz2Ko01nSJ1mdQdNgo/C/wh4Dg32TrzXGUdUYu7VyODwsVaTeuaa889imI55n9swC8Dgy3tTwt8LucX7eTYrNL1FM61YfL7vUuGsxPRFU6xHe3pmZe2cbGcM+w+Erza5dz2zh7Mb9y9g8ym9uRHTNVNFczp25mNAd2jmji8cPeM2hzexsxtrXbrx1/1ODx9NMUcrV7XciObensTGms82ms6ulwBROGPhGwPBtspVmeJtxiMdfq5LB4Xe05W5prrM9imI55nvR0zDkextLwucL2bYinJ8Xml+imda7OAu9S4azE9ETOtNPe3pmZ7oO8xwjnOx/DPsJhKs2u3c8sYazG/cvYTMZvRRHZmumiuZ07czGjbfF34ecXtLmtnZjbOu1VmN6NMHj6aYo5aqI15OuI5oqmOiY016NNekOkwAAAAAcuceT7C2O8Ji/JabV4s/sHbL+DvfP3GquPJ9hbHeExfktNq8Wf2Dtl/B3vn7gNnAAAAAAAAAAqWfevFz73yQtqpZ968XPvfJC2gAAAAAAAAAAAAAAAAAAAAAAAAAAAAAAAAqWQ+vFv77yStqpZD68W/vvJK2gAAAAAAAAAAAAAAAAAAAAAAAAAAAAAAInaf1up8JHklLInaf1up8JHkkDZj1uq8JPkhLInZj1uq8JPkhLAAAAAAAAAAAAAAAAAAAAAAAAAAAAAAAKztT9m2vB/tlZlZ2p+zbXg/wBsgsGB+wsP4OnyPZ44H7Cw/g6fI9gAAAAAAAAAAAAAAAAAAAAAAAAAAAAAAFS/rD+EfvLaqX9Yfwj94FtAAAAAAAAAAAAAAAAAAAAAAAAAAAAAAABg5761YjvR5YR+yn1uJ79P7UhnvrViO9HlhH7KfW4nv0/tBPAAAAAAAAAAAAAAAAAAAAAAAAAAAAAAAAgdq/rcN36v2JDIvWrD96fLKP2r+tw3fq/YkMi9asP3p8sgzgAAAAAAAAAAAAAAAAAAAAAAAAAAAAAAAVLPvXi5975IW1Us+9eLn3vkhbQAAAAAAAAAAcG8WH2fcp/C/mbjvJwbxYfZ9yn8L+ZuO8gAAAAAAAAAAAAAAAAAAAAAAAAAAAAAAAAAAAAAAAAAAAAAAAAAAAAAAAAAAAAAAHBv/Fj/ANV/9y7ycG/8WP8A1X/3IO8gAAAAAAAAAEdhMosYXE037dd2ao15qpjTn+JIonA5zGLxdNiLE066+q3teiO8CWAAAAAAAAAAAAAAAAAAAAAAAAAAAAAAABj4/B28bZi1dmqKYq3vU9JgMHbwVmbVqappmre9V0vjM8ZGBw8XZo39aop010MsxkY7Dzdijc0qmnTXUGWAAAAAAAAAAAAAAAAAAAAAAAAAAAAAAADBx+V2cddpuXa7lM007vqZjzMy1RFq1Rbp1mKKYpjXuI/NM1jAXqbc2Zr3qd7Xe07PeZ9i5ytm3c0036Yq07WsA+wAAAAAAAAAAAAAAAAAAAAAAAAAAAAAAAR3Wix1b1Tv3d/f39NY01117SRRPXmOuHUvIT/tOT3t7u6a6aJYAAAAAAAAAAAAAAAAAAAAAAAAAAAAAAB5YuxTisPXZuTVFNXTNPT0vV4Y7EdS4W5emne3NObXTXn0B55fl9rAxci1VXVv6a70x2GWwMqzGMfFyYtcnuaf0tdddfMzwAAAAAAAAAAAAAAAAAAAAAAAAAAAAAAGJmGX2sdFuLtVdO5rpuzHZZbAzXMYwEW5m1ym/r/S000/+4MrCWKcLh6LNuappp6Jq6el6vDA4jqrC270U7u/rza66c+j3AAAAAAAAAAAAAAAAAAAAAAAAAAAAAAAR2LyixisTVfuV3YqnTmpmNOb4kiicdnMYTF1WJsTVpp6re06Y7wJYAAAAAAAAAAAAAAAAAAAAAAAAAAAAAAAHzdoi7art1axFdM0zp3WHgMrs4G7VctV3Kpqp3fVTHmZd+5yVm5c013KZq07ekMDK81jH3qrcWZo3ad7Xe17PeBJAAAAAAAAAA1jxmPYO2o8HZ+fttVcRv7C2x8JhPJdbV4zHsHbUeDs/P22quI39hbY+Ewnkug6jAAAAAAAAAAAAAAAAAAAAAAcoceX7K2N/uYvy2XV6qbc8Hmy23deDq2qyvq+rBxXFieqLtrc3tN76yqnXXdjp7QKTxTfYTyr/EYj52puFD7JbM5RsjklrKNnsJ1Jl1qqqqi1yldzSap1nnrmZ6Z7aYBp/jK8JmL4PdlcLZye3MZtm03LVjETpNOHppiner07NXq40jo7M9Gk8gcGec7M5ZtZ1527wmY5tbtVctRh7UUVxeuzOu9dmuqNYiefTn1np5tYnvbbnYDZnbujBU7VZZ1fTg5rmxHL3bW5v6b31lVOuu7HT2lT+p84MPez/wDp+K/iApkca3ZKI0jI890/u2fpn1V2yf3Dz3xbX01z+p84MPez/wDp+K/iH1PnBh72f/0/FfxAefBfw5ZFwibS1ZLlWW5nhsRTh68Rv4mLcU7tM0xMepqmdfVQtXCxsba282DzPIq6qbd+9RFeGu1dFu9TOtE97XmnuTLH2N4Kdi9i83nNNmsm6ix02qrM3eqr1z1EzEzGldcx2I7C7g/nvwebY7Q8Cu3eLt4zAXImJ6nzDLr07nKUxOsTE8/PGutNXPExM9MS6Jq41GxfUHKxluezit3/AGHI29N7+9v9Hd/M21tlsJsztnZpt7TZNhcdNEbtF2qJpu0R2orpmKojuRKgU8W7g5i/vzl2NmnXXk5xtzd8uv5wcu7YbQ7S8OfCNhqMFgpm7c0sYPBW5mqjD2tdZqqq07utVU+SIh3Nwf7MYbY3Y3Kcgwc79vBWYoquaacpXPPXXp3apqn437sjsbs7sfhKsPs1lGFy+iv6+q3TrXX2t6udaqvjmU+Cm8L2xdvb7YHMsjmqm3ia6Yu4W5V0UXqeemZ7k89M9yqXFXBtttn/AALbb421jMBc0mYsZjl16dya4idYqiefSqNZmKueJiZ7Ev6DqztnsFsvtpbpp2mybC46uiN2i7VE0XaI7UXKZiqI7mugNS18ajYuMBytGW57Vit3msTZtxG9/e3+ju6fE542pzzabh14SbFOEwczeuxFjC4S3MzbwtmJ1mqqrTo55mqqfNDqOni3cHNN/fnLsbVTr/s5xtzd8uv52xtktj9ntkMHVhtmspwuX269N+bVOtdenRvVzrVV8cyD92F2bw2yGyGVZDgp3rOBsRb39NN+rpqr0/tVTM/GhuGTYmjb/YDMMkiqijGTpfwlyroovUc9OvaieemZ7VUrsA/n1wYbd59wMbZ42zjcBdm3VMWMxy69O5VO7PNVE9iqNZ0nniYme3q6FvcajYynATdtZZnleK3eaxNm3TGvdq3+ju6fE2xtnsBsttpRTG0uTYbG3KI3aL0xNF2mO1FymYq07muih0cW7g5pv785dja6ddeTnG3N3806/nBy5tFm203Dtwl2epcJrfvRFnD4aiZm3hLETzzVVp0RrM1VT0zPN2Id27F7PYXZPZTK8iwPPYwNim1FUxpNc9NVU92qqZn43xsnsjkGyOCqwuzeU4XL7VWm/wAlT6qvTo3qp1qq+OZToKLw1bD08IHB/j8mtzRTjqZjEYOuvopvU66a9qJiaqZnsRVq424K+EDPOBra/HYfG4C7VYrqizmGXXp5OrWmeaqmexVGs6diYnvTH9A1W204PtldtKafRLkuGxl2mN2m/wA9u7THaiumYq07mugNUX+NRsZTgJu2Mszy5it3msVWrdMa92rfnm7uk95zvnWYbT8O/CdbnD4XXEX9LVmzRrNrB2Inpqq7UazM1dmZ5o54h1Jb4t3BzRf36suxtdOuvJ1Y25u/mmJ/O2TspsnkOyWBnCbN5Vhcvs1aTXyNHqq5jomqqfVVT35kHpshkOF2X2YyzJMB9jYGxTZpqmNJrmI56p7szrM92UuAAAAAK3wl+xxtV8E4v5mpyrxJ/ZHzr4Jq+etOquEv2ONqvgnF/M1OVeJP7I+dfBNXz1oHZwAAAAAAAAAMfH4O3jbMWrs1RTFW96npMBg7eCszatTVNM1b3qul8ZnjIwOHi7NG/rVFOmuhlmMjHYebsUbmlU06a6gywAAAAAAAAAAAAAAAAAAAAAAAAAAAR3Wix1b1Tv3d/f39NY01117SRRPXmOuHUvIT/tOT3t7u6a6aJYAAAAAAAAAAAAAAAAAAAAAAAAAABj4/B28bZi1dmqKYq3vU9LIYmZ4yMDh4uzRv61RTproD7wGDt4KzNq1NU0zVveq6WQxMsxkY7Dzdijc0qmnTXVlgAAAAAAAAAAAAAAAAAAAAAAAAAAI7rRY6t6p37u/v7+msaa669pIonrzHXDqXkJ/2nJ7293dNdNASwAAAAAAAAAAAAAAAAAAAAAAAAAAAMfH4O3jbMWrs1RTFW96npMBg7eCszatTVNM1b3qul8ZnjIwOHi7NG/rVFOmuhlmMjHYebsUbmlU06a6gywAAAAAAAAAAAAAAAAAAAAAAAAAAAR3Wix1b1Tv3d/f39NY01117SRRPXmOuHUvIT/tOT3t7u6a6aJYAAAAAAAAAAAAAAAAAAAAAAAAAABj4/B28bZi1dmqKYq3vU9LIYmZ4yMDh4uzRv61RTproD7wGDt4KzNq1NU0zVveq6WQxMsxkY7Dzdijc0qmnTXVlgAAAAAAAAAAAAAAAAAAAAAAAAAAI7rRY6t6p37u/v7+msaa669pIonrzHXDqXkJ/2nJ7293dNdNASwAAAAAAAAAAAAAAAAAAAAAAAAAAAMfH4O3jbMWrs1RTFW96npMBg7eCszatTVNM1b3qul8ZnjIwOHi7NG/rVFOmuhlmMjHYebsUbmlU06a6gywAAAAAAAAAcY8dj2R8l+Cafnrrqrg09jjZX4JwnzNLlXjseyPkvwTT89ddVcGnscbK/BOE+ZpBZAAAAAAAAAAAAAAAAAAAAGruMJwf5nwj7KZZlGT38Lh7lrMaMTdu4mqYpptxbuUzppEzM61RzNogNAbFcWDZTKeTvbSYrFZ5iY55t68hY1/u0zvT8dWncc3cYPLMDk3DBtDl+U4Sxg8DYqs02rFiiKKKI5C3M6RHdmZ78v6IP598Zr2cdqP79j/29sHfGS+s2A/w9v8AywzGHkvrNgP8Pb/ywzAfz/4fsVmG1HDXnlHJ3aotYqMvw8TTO7TTRpRzdyat6r76XdGyGz2A2U2by/JcqtU28Jg7UW6dI0muezXPbqmdZme3KYAH8+OMZs/hNmOF/OsLldumxhLs28Vbt0c0W5rpiqqI7Ub29pHYjR39mePwuV5dicfmF+jD4PDW6rt67XOlNFMRrMy4Fx84zhs4c7k4K3cotZnioppnTnsYW3EU709iJiinX+9OnZB3XsXjb2ZbHZFjsVMziMTgLF65M9O9Vbpmfzy5H45+f3Mdwg5dktNc9TZbg4rmjX/zbs6zPi023ZmFsWsLhrOHw9EUWbVEW6KY6KaYjSI+RwHxoLtV3hy2l3p5qZw9MdyIw9sHXnABsth9lOCvI7Fq1TTisZYoxuKr09VXcuRFXP8A3YmKfvWxGBkFEW8iy2in62nDW6Y+KmGeDgDjGbN29i+F/HU5TT1Lh8RFvMcNTb9TyU1dO7p0RFdNWmnRGjuXYnOPRDsdkmcTpFWOwVnEVRHYqqoiZj4pmYcm8dmiI4RMkuRHqqsqppme5F6555dEcXq5N3gX2UqqnWYws0/FFdUR5Ac3ccvP7mYcJGDyemuepsrwdPqNei7d9VVPi8n8jpbgI2Ww+yfBdkWEs2qaMTicPRjMVVEc9d25TFU6z2dImKY7lMOOeMvdqu8OG1FVU6zFyzT8UWLcfsd+ZXRFvLMJRT9bTZopj4qYBkzzxpL+fnGB2do2H4YcwoyeOpbFdVvMMJFvm5Le5/U9qIrirTtREP6BuLeOtRFPCblNcRz1ZRbifivXgdebI5tGf7K5Nm9MRHV+Ds4nSOxNdEVafncdccfP7mZcJ9nKYrnqfKcJRTua80XLkb9U/HTNuPidO8AdybvA3snVVOsxgqafiiZiPI4y4x12q9w2bVVVTrMX6Kfii1REeQHaPAjsth9keDLI8BYtU0Yi7h6MViqojnrvXKYqqmZ7Omu7HcphepiJiYmNYnpiXnhqIt4a1RT9bTRFMfFD0B/Pnh2yCNg+GPMbeSx1LZpu28wwfJxpyW9pXpT2opriqI7kQ702YzSnPNm8qza3ERRjsJaxURHYiuiKtPzuOuOlbpo4VcuqiOevJ7VU9/lr0fsdPcBlybvBBsjVVOsxl1qn4ojSPIDljjhZ/czPhV61789T5ThbdqKNeaK7kRcqq78xVRH3sOq+BvZbD7H8G+SZZYtU0Xpw9F/FVRHPXfriKq5mezzzpHciI7DibjA1ziOGvanfnn6sijXuRRTEeR/Q2mIppimmNIiNIgCqmKqZpqiJpmNJiey/nvw15H6X/DLmNvJP/DWrGIt4/BbnNFre0uRFPcpq1iP7r+hLiPjmW6aOFrC1RHPXlVmqe/yl2P2A7NyDMqM4yHLcztRpbxuGt4mmO1FdMVR5WepfAtcm7wSbIVVTrMZXh6fiiiIjyLoACM2mz7LNmMkxOb57iowmXYbd5W9NNVUU71UUxzUxM89VUR0dkEmNY+n1wae+iz+K3/oHp9cGnvos/it/6ANVceT7C2O8Ji/JabV4s/sHbL+DvfP3GgeNht/sxtthdmaNl81ox9WErxE3optXKNyKot7v11Ma67s9Haby4t2ZYSxwJ7M27t6Ka6bd7WNJ9vudwG2hg9d8D7ojxZ8z3wuMsYre6nuRXu6a80xoD3HlicRaw1uK79e5TM6a6a87G674H3RHiz5gZwweu+B90R4s+ZlYe9bxFqLlmreononQHoMfFY7D4WuKb9yKKpjWI0mXj13wPuiPFnzAzhg9d8D7ojxZ8zOiYmImOiecEdi8osYrE1X7ld2Kp05qZjTm+JIoTMNobODxleHm3vTRMRM72n7Gb13wPuiPFnzAzhh2szwd65Tbt3oqrqnSI3Z8zMqmKYmZ6I55AGD13wPuiPFnzHXfA+6I8WfMDOGPhcbh8VVNNi5FdURrMaTD0xF63h7U3L1W7RHTOgPQYPXfA+6I8WfMdd8D7ojxZ8wM4eWGxFrE29+xXv0a6a6ac75xWMsYXd6ouRRva6c0zqD3GD13wPuiPFnzHXfA+6I8WfMDOH5brpuUU10TrTVETE9uGLfzHCYe7VbvXoprjpjSQZYweu+B90R4s+Z+0ZpgrldNFF+JqqnSI3Z55+QGaDBnNsDE6TfjxZ8wM4YPXfA+6I8WfM9cNj8Nibm5YuxXXprppMAyR8XrtFm1Vcu1btFPPMsTrvgfdEeLPmBnDB674H3RHiz5mRhcVZxVNVVivfiJ0nmmAew8cVirOFppqv17kVTpHNMsfrvgfdEeLPmBnDB674H3RHiz5mXZuUXrdNy3O9RVzxIPsYuJx+Gw1zk792Ka9NdNJl59d8D7ojxZ8wM4YMZtgZmIi/Gs/wBmfMzgR2EyixhcTTft13ZqjXmqmNOf4kigsNtLh7uKi1co5OOeJq1mdNPiZ/XfA+6I8WfMDOGJYzHC4i7FuzeiqueiNJZNyum3bqrrnSmmJmZ7UA+hg9d8D7ojxZ8x13wPuiPFnzAzh4YXGWMVvdT3Ir3dNeaY01fWJxFrDW4rv17lMzprprzg9Rg9d8D7ojxZ8x13wPuiPFnzAzh54e9bxFqLlmreononR54rHYfC1xTfuRRVMaxGkyDIGD13wPuiPFnzHXfA+6I8WfMDOCJiYiY6JYd3M8HauVW7l6Ka6Z0mN2eb8wMwYPXfA+6I8WfM+rOZ4S9cpt270VV1TpEbs+YGYFUxTTMzzRHPLB674H3RHiz5gZwweu+B90R4s+Z7YXG4fFVTTYuRXMRrMaTAMgeeIv28Pam5eq3aI6Z0YvXfA+6I8WfMDOGD13wPuiPFnzMnDYi1ibe/Yr36NdNdNOcHqPDFYyxhZp6ouRRvdHNM6vDrvgfdEeLPmBnDB674H3RHiz5mbbrpuUU10TrTVETE9uAfoxL+Y4Sxdqt3b0U109MaS+Ou+B90R4s+YGcx8fg7eNsxauzVFMVb3qel5W80wVyumii/E1VTpEbs88/I+szxkYHDxdmjf1qinTXQH3gMHbwVmbVqappmre9V0shE4LPsJiLU13K+SmJ03eef2MjrvgfdEeLPmBnDGw2Pw2Jubli7FdemumkxzPa9dos2qrl2rdop6ZB9jB674H3RHiz5jrvgfdEeLPmBnDxwuKs4qmarFe/ETpM6TBisVZwtNM369yKp0jmmQewweu+B90R4s+Y674H3RHiz5gZw+bNyi9bpuW53qKo1iWPiMfhcNc5O9dimvTXTSZBlDB674H3RHiz5iM2wMzERfjWf7M+YGcDCrzXBUV1U1X4iqmdJjdnp+QGaMHrvgfdEeLPmemHzHC4i7FuzdiqueiNJBlD5uV027dVdc6U0xrM9qGH13wPuiPFnzAzhg9d8D7ojxZ8z3wuLsYre6nuRXu6a80xpqD3HlicRaw1uK79e5TM6a6TPOxuu+B90R4s+YGcMHrvgfdEeLPmZVi9bxFqLlmreononQHoMfFY7D4WuKb92KKpjWI0meZ49d8D7ojxZ8wM4YPXfA+6I8WfMzomJiJjokAYd3M8HauVW7l6IrpnSY3Z5vzPnrvgfdEeLPmBnMHH5XZx12m5druUzTTu+pmPM+rOZYS9cpt270VV1c0Ruz5nhmmaxgL1NE2Zr1p3td7T9gJG1RFq1Rbp1mKKYpjXuPpHWs5wVdqiqb0UzVETMaTzfmffXfA+6I8WfMDOGPhcbh8VVVTYuRXMRrPNMPTEX7eHtTcvVbtEdnQHoMHrvgfdEeLPmOu+B90R4s+YGcPLDYi1ibe/Yr36NdNdNHzisZYws0xiLkUb3RzTOoPcYPXfA+6I8WfMdd8D7ojxZ8wM4flFdNyimuidaao1ie3DFv5jhLF2q3dvRTXT0xpIMsYPXfA+6I8WfM/beaYO5XTRRfiaqpiIjdnnn5AZoMGc3wMT/ALePFnzAzhg9d8D7ojxZ8z1w2Pw2Jubli7FdemumkxzAyR8XrtFm1Vcu1btFPTLE674H3RHiz5gZwweu+B90R4s+ZkYXFWcVTNVivfpidJnSYB7DxxWKs4Wmmb9e5FXNHNMsfrvgfdEeLPmBnDB674H3RHiz5mZauUXrdNy3O9RVGsSD6GLiMwwuGucneuxTXprppMvPrvgfdEeLPmBnDBjNsDMxEX41nm+tnzM4AYVea4Kiuqmq/EVUzpMbs+Z+dd8D7ojxZ8wM5HdaLHVvVO/d39/f01jTXXXtPfD5jhcRdi3ZuxVXPRGksG5nlFvGVWK7MxTTXuzXvdEa9OmgJgYPXfA+6I8WfMdd8D7ojxZ8wM4eGFxdjFb3U9yK93TXmmNH1icRawtuK79e5TM6a6TPOD1GD13wPuiPFnzHXfA+6I8WfMDOHnYvW8Rai5Zq3qJ6J0eWJx2GwtcUX7sUVTGsRpM8wMkYPXfA+6I8WfMdd8D7ojxZ8wM4InWImOiWHdzPB2rlVu5eiK6Z0mN2eb8wMwYPXfA+6I8WfM+rOZYS9dpt270VV1c0Ruz5gZg/Kpimmap5oiNZYXXfA+6I8WfMDOGD13wPuiPFnzPbC43D4qqqmxciuaY1nmmAZA88Rft4e1Ny9Vu0Rza6MXrvgfdEeLPmBnDB674H3RHiz5mThsRaxNvlLFe/RrprpoD1HhisZYws0xiLkUb3RzTOrw674H3RHiz5gZwweu+B90R4s+Zm0VU10U10TrTVGsT3AfoxL+Y4Sxdqt3b0U109MaS+Ou+B90R4s+YGcMK3mmDuXKaKL8TVVMREbs88/IzQBg9d8D7fHiz5jrvgfdEeLPmBk4uxTisPXZuTVFNXTNPT0vHL8vtYGLkWqq6t/TXemOw8rub4aLNyuzXytVEb27Gsc2sR2u6+cBm1vE2b125RyVFrTWZnXp+IEkMHrvgfdEeLPmOu+B90R4s+YGcPHC4qziqZqsV79MTpM6TBisVZwsUzfr3Iq5o5pkHsMHrvgfdEeLPmOu+B90R4s+YGcPm1covW6blud6iqNYntsfEZhhcNc5O9dimvTXTSZBlDB674H3RHiz5inNsFVMRF+NZ5vrZ8wM4GFXmuCorqpqvxFUTpMbs+YGaMHrvgfdEeLPmemHzHC4i7FuzdiqueiNJBlD5uV027dVdc6U0xrM9qGH13wPuiPFnzAzhg9d8D7ojxZ8z3wuLsYre6nub+7przTGgPceWJxNrC24rv17lMzprpM87G674H3RHiz5gZwweu+B90R4s+Zl2L1vEWqblmreononQH2MbE47DYWuKL92KKpjWI0meZ5dd8D7ojxZ8wM4YPXfA+6I8WfMzonWNYAGHdzPB2rlVu5eiK6Z0mN2eb8z5674H3RHiz5gZwxLOZYS9dpt2r0VV1c0Ruz5mVVVFNM1VTpERrIP0YPXfA+6I8WfMdd8D7ojxZ8wPvMMvtY6LcXaq6dzXTdmOy9sJYpwuHos25qmmnomrp6Udi89w9rd5COWmdddJmnT5YZdnH2qsBRir3+ioq7fPpz6Ayxg9d8D7ojxZ8x13wPuiPFnzAzh5YbEWsTb5SxXv0a6a6aPjFYzD4WaYxFyKJq6OaZ1BkDB674H3RHiz5jrvgfdEeLPmBnD8oqiuimumdaao1ie4xb+ZYSxdqt3b0U109MaT5gZYweu+B90R4s+Z+280wdy5TRRfiaqpiIjdnnn5AZoMHrvgfb48WfMDOGD13wPuiPFnzPXDY/DYm5NFi7FdURrppMcwMkfF67RYtVXLtW7RT0yxOu+B90R4s+YGcMHrvgfdEeLPmZGFxNnFUTVYr36YnSZ0mAew8cVirOFimb9e5FXNHNMsfrvgfdEeLPmBnDB674H3RHiz5mZauUXbdNy3O9RVGsT2wfQxcRmGFw1zk712Ka9NdNJl59d8D7ojxZ8wM4YNObYKqqIi/Gs80epnzM4AYVea4Kiqaar8RVE6TG7PmfnXfA+6I8WfMDOGLh8wwuIuxbs3YqrnojSWRdrptW6q650opjWZ7UA+hg9d8D7ojxZ8x13wPuiPFnzA+MXlFjFYmq/cruxVOnNTMac3xJFCXtobNOIqt2bfK0xp6qKtOnuaJbE4m1haIrv17lMzpE6TPOD1GD13wPuiPFnzHXfA+6I8WfMDOHxYvW79qm5Zq3qKuiXjicdhsLXFF+7FFUxrEaTPMDJGD13wPuiPFnzHXfA+6I8WfMDOCJ1jWGHdzPB2rlVFy9EV0zpMbs835gZgweu+B90R4s+Z92cywl67TbtXoqrq6I3Z8wOGOLD7PuU/hfzNx3k4N4sPs+5T+F/M3HeQAAAAAAAAAAAAAAAAAAAAAAAAAAAAAAAAAAAAAAAAAAAAAAAAAAAAAAAAAAAAAADg3/ix/6r/7l3k4N/4sf+q/+5B3kAAAAAAAAAAqWQ+vFv77yStqpZD68W/vvJILaAAAAAAAAAAAAAAAAAAAAAAAAAAAAAAACJ2n9bqfCR5JNmPW6rwk+SDaf1up8JHkk2Y9bqvCT5IBLAAAAAAAAAAAAAAAAAAAAAAAAAAAAAAAArO1P2ba8H+2VgwP2Fh/B0+RX9qfs214P9srBgfsLD+Dp8gPYAAAAAAAAAAAAAAAAAAAAAAAAAAAAAAAFS/rD+EfvLaqX9Yfwj95bQAAAAAAAAAAAAAAAAAAAAAAAAAAAAAAGDnvrViO9HlhnMHPfWrEd6PLAI/ZT63E9+n9qeQOyn1uJ79P7U8AAAAAAAAAAAAAAAAAAAAAAAAAAAAAAAgdq/rcN36v2J5A7V/W4bv1fsBIZF61YfvT5ZZzByL1qw/enyyzgAAAAAAAAAAAAAAAAAAAAAAAAAAAAAAFSz714ufe+SFtVLPvXi5975IBbQAAAAAAAAAAAAAAAAAAAAAAAAAAAAAAAeOO+wsR4OryK/st9m3fB/thYMd9hYjwdXkV/Zb7Nu+D/bALMAAAAAAAAADWPGY9g7ajwdn5+21VxG/sLbHwmE8l1tXjMewdtR4Oz8/baq4jf2Ftj4TCeS6DqMAAAAAAAAAAAAAAAAAAAAAAAAAAAAAAAAAAAAAAAAAAAAAAAAAAAAAAAFb4S/Y42q+CcX8zU5V4k/sj518E1fPWnVXCX7HG1XwTi/manKvEn9kfOvgmr560Ds4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cY8dj2R8l+Cafnrrqrg09jjZX4JwnzNLlXjseyPkvwTT89ddVcGnscbK/BOE+ZpBZAAAAAAAAAAAAAAAAAAAAAAH8++M17OO1H9+x/7e2/oI/n3xmvZx2o/v2P8A29sHfGS+s2A/w9v/ACwzGHkvrNgP8Pb/AMsMwB+V1U0UVV11RTTTGszM6REdt+uSOMzw0VZrexGxmx1+asJvclj8XZnWb9XRNmiY/o680zH13R0a6hCcYzhevbdZpGyeyNVy7ktF6KK67MTNWPva6RFMRzzRE9Ef0p5+03jxc+Cing92fqx2a0UVbSZhRHVExpPU9vpi1E/nqmOmdOmIiVf4tvArTsnhrO021OHiraC9Trh8PXGvUVEx0z/+JMdP2sc3Tq6BAfz74zXs5bUf37H/ALe2/oI4M42GArwfDZm16qJinGWMPfo7sRapo8tuQdz5J6zYD/D2/wDLDMQHB/mNGb7C7PZhaqiqnE5fYuc3Ymbcax8U6wnwca8dr/f/ACL4Mj52t0JxdY04Fdldfc1XzlbmzjnY+jFcKmDw1uqJnCZZaorjtVVV3Kv8tVLqbgYwFWWcE+yeFuRNNcZdZuVUz2Jrp35j9IHFPGR9m3anw1v5mh/QLAfYGG8HT5IcG8anAV4Lhtzu5VTpRirdi/R3Y5Gmmf0qancGxWY0ZvsdkeY2qoqoxWBs3omP7VESCZcYcdj2Scm+CaPnrrs9xDxycfRi+Fqzh7dUTODy2zZrjtVTXcueSukHTvF+jTgZ2T19xx/mqcY8Yf2adq/8VHzdLuHghwFWV8F2ymEuRNNyjLbE10z2KqqIqmPlmXF/GhwFeB4bdoJqpmKMRyN+ie3E2aIn9KKo+IHflv8A2dPeh9IvZXMaM32YyjMrNUVW8XhLV+mY7VVET+1KA4r46vsp5V8DWvn77pjgIjTgd2S19wUftcsccTH0Yzhg5CiqJqwWX2MPXHamZrueS5DrvgswFWV8Gmy2CuxNN2zlmHpriexVydM1R8syDhbh49mvaj/Hz5If0Rfz84zOBry/ht2jiqJim9XaxFE9uKrVEzPy6x8TvTZ/Mbeb5DluZWaoqtYzDW8RTMdmK6Yqjygz3EvHP9ljBfBNn5287acLcb3H0Yzhjv2bdUTODwVixVp2JmJueS5AOs+BGNOCLZDX7m2f8sLsrnBtgKsq4PNmcBdjdu4fLMNbriftot06/n1WMBVuE/ZGnbvYbMtnK8ZOCpxvJa4iLfKTRuXaLn1usa67mnT2VpAcufUkYb343vydH8Q+pIw3vxvfk6P4jqMBwPw78EFvgtsZNctZzXmfXCq9TMVYaLXJ7kUf2qtdd/8AM6S4uuSxiuBnZu9N+ad+3e5tzXT/AE9yO2oXHk+wtjvCYvyWm1eLP7B2y/g73z9wFw9DtPumfE/mz8qy6Mvm7pdm5v6f0dNNNfOzwGJmeDjHYeLU17mlUVa6aoz0O0+6Z8T+aeAQPodp90z4n80tl+F6jwtNmK9/d159NOmWQAjc0yuMfdorm7NG7Tu6buv7WH6HafdM+J/NPAIH0O0+6Z8T+adop3aKaenSNH6Ao20GCirOr88p9dMT0duITfodp90z4n82Bn3rxc+98kLaCGwmRxhsTbvdUTVuTrpuaa/nTFdO9RVT0axo/QED6HafdM+J/M9DtPumfE/mngEbleVxgLtdcXZr3qdNN3T9rKzDC9WYWqzNe5rMTrpr2WQAgfQ7T7pnxP5nodp90z4n808AxcswcYHDzaivf1qmrXTR5ZrlsY+bUzdm3ua/0ddddPMzwED6HafdM+J/M9DtPumfE/mngHxh7fI2LdvXXcpinXt6Qi8fksYvFV35vzRvac27r0Rp20uAgfQ7T7pnxP5vuxkEWr9u51RM7lUVabnTpPfTYAgatnaZqmeqZ5/7H808AgfQ7T7pnxP5srLcojA4jlYvTX6madN3T9qUAeOMsdU4W5Zmrd3401010Q/odp90z4n808AgfQ7T7pnxP5pHK8BGAt10Rc396dddNGaAws0wEY+3RTNzc3Z11011R3odp90z4n808AgfQ7T7pnxP5pjB2OpsNbs729uRprppq9gEXmWURjcTys3po9TEabuv7WL6HafdM+J/NPAIKnZ6KaonqmeadfrP5p0AULLctjE5pFPKzTvTVOu7r2JT/odp90z4n82BkPrxb++8kraCJwGTRhMVRei/Ne7rzbunTGnbSWIt8th7trXTfpmnXtaw9AED6HafdM+J/M9DtPumfE/mngGBlWXRl/K6XZub+n9HTTTXzvTM8HGOw8Wpr3NKoq1017fnZYCB9DtPumfE/meh2n3TPifzTwDHy/DdR4WizFe/u68+mnTLFzTK4x96iubs0btO7pu6/tSQCB9DtPumfE/meh2n3TPifzTwD8ojdointRoh8XkcYjE3LvVE07866bmun50yAgfQ7T7pnxP5vXB5HGGxNu9y81bk66bmmv50yA/LlO/RVTrprEwgvQ7T7pnxP5p4BA+h2n3TPifzZuV5XGAu11xdmvejTTd0SIDHzDC9WYWqzNe5rMTrpqifQ7T7pnxP5p4BA+h2n3TPifzSmW4OMDh5tRXv+qmrXTRlAI/NctjHzbmbs29zX+jrrrp5mD6HafdM+J/NPAIH0O0+6Z8T+absW+SsW7euu5TFOvb0h9gIjH5LGLxdd+b80b2nNu66aRp23h6HafdM+J/NPAISxkMWr9u51RM7lUVabnTpPfeu0/rdT4SPJKWRO0/rdT4SPJIIfJMkjE4Sqvl5p9XMabmvYjupD0O0+6Z8T+bI2Y9bqvCT5ISwIvLcojA4ibsXpr9TNOm7p+1nY2x1Thblmat3fjTXTXR7AIH0O0+6Z8T+Z6HafdM+J/NPAMLK8BGAtV0Rc396dddNDNMBGPt0Uzc3N2dejXVmgIH0O0+6Z8T+Z6HafdM+J/NPAPHB2OpsNbs729uRprppqwcyyiMbieVm9NHNEabuv7UoAgfQ7T7pnxP5v2jZ6KaonqmeadfrP5p0AQd7IIu3rlzqiY3qpq03OjX404AgfQ7T7pnxP5sjL8mjB4qi9F+a93Xm3dOmO+lgHnibXLYe5a1036Zp17WqF9DtPumfE/mngED6HafdM+J/Nn5Vl0Zfyul2bm/p/R000187PAYmZ4KMdh4tTXuaVRVrpr2J86M9DtPumfE/mngED6HafdM+J/NLYDDdR4WizFW/u68+mnTOrIARuaZVGPvUXJvTRu07um7r+1h+h2n3TPifzTwCB9DtPumfE/mnaY3aYjtRo/QENi8ijEYm5d6omnfnXTc10/O8vQ7T7pnxP5p4BD4PI4w2Jt3uXmrcnXTc01/OwNqo1xluO3a/bKzqztT9m2vB/tkH3hdn4rw1mrqmY3qInTc7nfevodp90z4n80xgfsLD+Dp8j2BHZXlcYC5XXF2a96NNN3RkZhherMLVZmvc1mJ101ZICB9DtPumfE/meh2n3TPifzTwDFy3BxgcPyUV7/qpq100eOa5bGPm3M3Zt7mv9HXXVIAIH0O0+6Z8T+Z6HafdM+J/NPAPixb5Kxbt667lMU69vSEXj8ljF4u5fm/NG9pzbuumkadtLgIH0O0+6Z8T+b7w+QxZv27nVEzuVRVpudOk99NgCBnZ2mZmeqZ8T+aeAQPodp90z4n82VlmUxgcRN2L0160zTpu6ftSgDxxtjqrC3LM1bu/GmumuiH9DtPumfE/mngED6HafdM+J/NI5XgYwFquiLm/vVa66aM0BhZpgIx9Fumbm5uTr0a6o70O0+6Z8T+aeAQPodp90z4n80zhLPU2Gt2d7e3I01001eoCKzHKIxuJ5Wb00c0Rpu6/tY3odp90z4n808AgqNnoprpq6pmdJ1+s/mnQBB3sgi5err6omN6qatNzo1+N8+h2n3TPifzTwCJy/JoweKpvRfmvd15t3TpjvoTEWuWzq5a10370069rWVxVL+sP4R+8DP8AQ7T7pnxP5nodp90z4n808AwMqy6Mvi7pdm5v6f0dNNNfO9MzwUY7D02pr3NKt7XTXsT52WAgfQ7T7pnxP5nodp90z4n808Ax8BhupMLRZirf3defTTpnVi5plUY+9Tcm9NG7Tu6buvZ76SAQPodp90z4n8z0O0+6Z8T+aeAflMbtMR2o0Q+KyKMRibl3qiad+rXTc10/OmQED6HafdM+J/N7YPI4w2Jt3ovzVuTrpuaa/nTAD5uU79uqnXTeiY1Qfodp90z4n808AgfQ7T7pnxP5s3K8rjAXK64uzXvRppu6JEBjZhherMLVZmvc1mJ101RXodp90z4n808AgfQ7T7pnxP5pTLcHGCw/JRXv+qmrXTRlAI/NctjH1W5m7Nvc1/o666sH0O0+6Z8T+aeAQPodp90z4n803Yt8lZt29ddymKde3pD7ARGOyWMXirl+b8072nNu66c2nbeHodp90z4n808AhMPkMWcRau9UTO5VFWm506T302AIGdnaZn7JnxP5nodp90z4n808AruKymMDgsTdi9NetEU6bun9KO6+Mhw/VWDxtmat3f3Y10106UvnvrViO9HlhH7KfW4nv0/tA9DtPumfE/meh2n3TPifzTwDDyvAxgLVdEXN/eq1100fOaZfGPot0zc3NyZno11ZwCB9DtPumfE/meh2n3TPifzTwDywlnqfDW7O9vbkaa6aao/McojG4mb03po5ojTd1/alQED6HafdM+J/N+0bPRTXTV1TM6Tr9Z/NOgCDvZBFy7XX1RMb1U1abnb+NOAIH0O0+6Z8T+bIy/JoweKpvRfmvSJjTd07HfSwDzxNrl8Pcta7u/TNOva1Qvodp90z4n808AgfQ7T7pnxP5s/KsujARd0u8pv6f0dNNNfOzwGJmeCjHYem1Ne5pVva6a9ifOjPQ7T7pnxP5p4BA+h2n3TPifzS2Aw3UmFosRVv7uvPpp0zqyAEbmmVRj71Nyb00btO7pu69nvsP0O0+6Z8T+aeAQPodp90z4n809TGlMR2gBDYrIoxGJuXeqJp36pnTc10/O8vQ7T7pnxP5p4BD4PJIw2Kt3uXmrcnXTc01/OlrlO/bqo103omNX0AgfQ7T7pnxP5nodp90z4n808AqGbZbGA5KYuzc39Y+t0000S+DwvVmQWbM17mvPrpr/Sl47V/W4bv1fsSGRetWH70+WQR/odp90z4n8z0O0+6Z8T+aeAYuW4SMFhuSivf9VM66aPHNctjH1W5m7NvciY+t111SACB9DtPumfE/meh2n3TPifzTwD4sW+Ss27euu5TFOvb0hF47JYxeKuXpvzTv6c27rpzadtLgIH0O0+6Z8T+b0w+QxZxFq71RM7lUVabnTpPfTQAgZ2dp1+yZ8T+aeAQPodp90z4n82XlmUxgcRN2L0160zTpu6dru9xJgPDG4fqrC3LM1bu/wBnTXTnRHodp90z4n808AgfQ7T7pnxP5pLK8DGAs10Rc396re100ZgDBzTL4x9FumbnJ7kzPRrqj/Q7T7pnxP5p4BA+h2n3TPifzTOEs9T4a3Z3t7cjTXTTV6gIrMcnjG4mb03po5ojTd1/axvQ7T7pnxP5p4BBUbPRRXTV1TM6Tr9Z/NOgCDu7Pxcu119UzG9VM6bn83z6HafdM+J/NPAInL8mjB4qm9F+a9ImNN3T9qSxNrl8Pcta7u/TNOvaegCB9DtPumfE/meh2n3TPifzTwCj4zBxgsxuW4r3/refTTsLbmeCjHWKbc3NzSre1017E+dXc+9eLn3vkhbQQPodp90z4n8z0O0+6Z8T+aeAY+Aw3UmEosRVv7uvPpp0zqxc0yqMffpuTemjdp3dN3Xs99JAIH0O0+6Z8T+Z6HafdM+J/NPAFMaREdpC4rIov4i5d6omnfqmrTc6PzpoBA+h2n3TPifze2CySMNird6L81bk66bmmv50wA4N4sPs+5T+F/M3HeTg3iw+z7lP4X8zcd5AAAAAAAAAAAAAAAAAAAAAAAAAAAAAAAAAAAAAAAAAAAAAAAAAAAAAAAAAAAAAAAODf+LH/qv/ALl3k4N/4sf+q/8AuQd5AAAAAAAAAAPG3hMPauRXbs26a47MUxEvZX8qzPFYjMaLV2uJonXWN2I7EgsAAAAAAAAAAAAAAAAAAAAAAAAAAAAAAAAPi9Zt3qd27RTXTrrpVGpZs27NO7aopop110pjRhZ5iruEwdNyxVEVTXEc8a82kmR4q7i8HVcv1RNUVzHNGnNpAJAAAAAAAAAAAAAAAAAAAAAAAAAAAAAAAAHlew1i/VFV61RXVEaRNVOr0ppimmKaYiKYjSIjsIXPcwxGExVFFiuKaZo1nWmJ59ZS2Frm5hbNdXPVVREz39AeoAAAAAAAAAAAAAAAAAAAAAAAAAAAAAAAPHqTD8rynI2+U13t7djXXtvZX+ueK68dT78cly25pux0arAAAAAAAAAAAAAAAAAAAAAAAAAAAAAAAA+blui7RNFymKqJ6YmNYl9MXNb1eHwF27anSumI0nTXswD2s2LVjXkbdFGvTuxpq9ETkGNv4ym/N+qKt2Y00jTtpYAAAAAAAAAAAAAAAAAAAAAAAAAAAAAAB53rFq/py1uivTo3o10eiJz/ABt/B02JsVRTvTOusa9oEpbt0WqIot0xTRHRERpEPpi5VerxGAtXbs611ROs6admWUAAAAAAAAAAAAAAAAAAAAAAAAAAAAAAA8bmEw925NdyzbqrnszTEy9lfzXM8Vh8xrtWq4iiNNI3YnsQCwAAAAAAAAAAAAAAAAAAAAAAAAAAAAAAAA/KqYqpmmqImmY0mJ7Lzs4axYqmqzaooqmNJmmnQxVc28Lerp5qqaJmO/oicizDEYvFV0X64qpijWNKYjn1gE2AAAAAAAAADWPGY9g7ajwdn5+21VxG/sLbHwmE8l1tXjMewdtR4Oz8/baq4jf2Ftj4TCeS6DqMAAAAAAAAAAAAAAAAAAAAAAAAAAAAAAAAAAAAAAAAAAAAAAAAAAAAAAAFb4S/Y42q+CcX8zU5V4k/sj518E1fPWnVXCX7HG1XwTi/manKvEn9kfOvgmr560Ds4AAAAAAAAAHxes271O7doprp110qjUs2bdmndtUU0U666Uxows8xV3CYOm5YqiKpriOeNebSTI8VdxeDquX6omqK5jmjTm0gEgAAAAAAAAAAAAAAAAAAAAAAAAAAADx6kw/K8pyNvlNd7e3Y117b2V/rniuvHU+/HJctuabsdGqwAAAAAAAAAAAAAAAAAAAAAAAAAAAPi9Zt3qd27RTXTrrpVGr7R+eYq7hMHTcsVRFU1xHPGvNpIM2zZt2ad21RTRTrrpTGj7R+R4q7i8HVcv1RNUVzHNGnNpCQAAAAAAAAAAAAAAAAAAAAAAAAAAAePUmH5XlORt8prvb27Guvbeyv9c8V146n345LltzTdjo1BYAAAAAAAAAAAAAAAAAAAAAAAAAAAAfF6zbvU7t2imunXXSqNSzZt2ad21RTRTrrpTGjCzzFXcJg6bliqIqmuI5415tJMjxV3F4Oq5fqiaormOaNObSASAAAAAAAAAAAAAAAAAAAAAAAAAAAAPHqTD8rynI2+U13t7djXXtvZX+ueK68dT78cly25pux0arAAAAAAAAAAAAAAAAAAAAAAAAAAAA+L1m3ep3btFNdOuulUavtH55iruEwdNyxVEVTXEc8a82kgzbNm3Zp3bVFNFOuulMaPtH5HiruLwdVy/VE1RXMc0ac2kJAAAAAAAAAAAAAAAAAAAAAAAAAAAB49SYfleU5G3ymu9vbsa69t7K/1zxXXjqffjkuW3NN2OjUFgAAAAAAAAAAAAAAAAAAAAAAAAAAAB8XrNu9Tu3aKa6dddKo1LNm3Zp3bVFNFOuulMaMLPMVdwmDpuWKoiqa4jnjXm0kyPFXcXg6rl+qJqiuY5o05tIBIAAAAAAAAAA4x47Hsj5L8E0/PXXVXBp7HGyvwThPmaXKvHY9kfJfgmn5666q4NPY42V+CcJ8zSCyAAAAAAAAAAAAAAAAAAAAAAP598Zr2cdqP79j/wBvbf0Eae264vmym2m1eP2gzTMM8tYzGTRNyjDXrVNuN2imiNIqtzPRTHZkG1cl9ZsB/h7f+WGY88LZpw2Gs2KJmaLVEURM9OkRpzvQHNXGm4YL+STf2L2cruWcwuW46vxca0zaorpiYt0T9tVTMTNXYidI555tVcXrMeDnZfHRtDttmlVeb2qv/B4SMJduUYfT/wAyqYpmJr7Xa6en63o3hA4Adltudq8ZtBm2PzuzjMVFEV0Ya9aptxuURRGkVW6p6KY7Ku/UqbD/AHV2k/GLH8EFi+qL4Nfu1f8AxG99E+qL4Nfu1f8AxG99FXfqVNh/urtJ+MWP4J9SpsP91dpPxix/BBtnYPbjIdu8uxGO2ZxdeKw1i7yFyqqzXb0r0idNKoieiYaX44mwWIznJMDtXldmq7fyuiqzjKKI1qnDzOsV96iqate5VM9ES23wW8HWUcG2UYvLsjxGPxFjE3+qK6sZXRXVFW7FOkbtNMaaUx2FyqpiqmaaoiaZjSYnsg494uvDtgNk8ko2Z2xm9Rl1mqasHjbdE3OSiqdZorpjn3dZmYmImefTTTRuLaTjFcH+VZZcv4DM7mbYvd1t4XDWLlM1T2Naq6YimO32e5Lx2y4uOw+0WMuYvCW8XkuIuTNVUYCumLUz2+TqiYjvU6QruX8VLZa1fivHZ3nGJtxOvJ0cnb17kzuz+YGg9lMpznht4X67+MoqmMZiIxOPu0RO5h8PGkaRPY0piKKe7p3X9A7Vuizaot2qYot0RFNNMRpERHRCC2M2PyHYvKut+zeXWsFh5nermnWqu7V266p56p7883YT4ObOONsFiM2yvA7XZZZqu3cutzh8bTRGtXIazVTX3qapq17lWvREqnxd+HjLtl8it7M7ZVXreBw9Uzg8dRRNzk6ZnWaK6Y9VpEzMxMRPTppzQ6+rpproqprpiqmqNJiY1iYaX2w4t+w+0GMuYvB0YzJb9yZqqpwNdMWpn+5VExHep0gHttNxi9gMpyy5fy7Mrmb4zd1tYXDWLlM1T2Naq6YimO30z3JcvbE5Lm/DVwvV4jH0TXRisR1XmN2iJiizYiY9TE9jmiKKY73alvvLuKnstZxEV4/O84xNuJ15Ojk7evcmd2Z+TRuzY3ZHItjcqjLtm8us4LDa71e7rNdyr7auqeeqe/IJyimmiimiimKaaY0iIjSIhzPxyNgsRmWBwO2GWWarteBt9TY6miNZizrNVFzvUzNUT/ejsRLpl+XKKbluqi5TTXRVExVTVGsTE9iYByLxeeHrLdmsgs7M7aVXrWEw0zGDx1FE3IoomddyumNatImZ0mInm5tOZtfanjGbBZRld29leYXM4xu7/osNh7Nyjensb1ddMRTHb6Z7kvDa/i27D5/jLmLwVOMyW/cneqowNdPJTP8AcqidO9TMR3EFlvFT2Vs4imvH51nGKtxOvJ0cnaie5M7sz8mgNC8HuQ5twzcL1WKzGiblm/ierczu0xMUWrMT9ZHa1iIopjzS/oFERTERERERzREIPY/ZPI9jsppy3ZzL7OBwsTvVRRrNVyr7aqqeeqe7MpwHMPHJ2CxOOw+B2yyyzVd6ktdS4+miNZpt6zNFzvRNVUTPdp7EIbi98PmWbPbO2Nmdta71nD4TWnCY+i3NyKbczruVxTrVzazpMRPNzc2nP1rdt0XbVdu7RTXbriaaqao1iqJ6YmO00ptdxa9h89xdzFYCMbkt6ud6aMFXTyOv9yqJ071MxHcB77WcY3YPKMru3spx9ec47dnksNYs3KImrsb1ddMREdvpnuOZuDLZ3NeGHhdqxmZ0Tdw9zFdXZpeinSii3va7kdre03KY7XciW+Ms4qeytjEU15hnOcYu3E68nRNu1E9yZ3Zn5NG7dkdlcl2QymjLdnMvs4HCUzvTTREzVXV9tVVPPVPdmZBNAAAAAA5c48n2Fsd4TF+S02rxZ/YO2X8He+fuNVceT7C2O8Ji/JabV4s/sHbL+DvfP3AbOAAAAAAAAAB43MJh7tya7lm3VXPZmmJl7K/muZ4rD5jXatVxFEaaRuxPYhYAAAAAAAAAAAAAAAAAAAAAAAAAAAAAAAAAeNvCYe1ciu3Zt01x2YpiJeyv5VmeKxGY0WrtcTROusbsR2JWAAAAAAAAAAAAAAAAAAAAAAAAAAAAAAAB8XrNu9Tu3aKa6dddKo1faPzzFXcJg6bliqIqmuI5415tJBm2bNuzTu2qKaKdddKY0faPyPFXcXg6rl+qJqiuY5o05tISAAAAAAAAAAAAAAAAAAAAAAAAAAAAAAADyvYaxfqiq9aorqiNImqnV6oTPcwxGExVFFiuKaZo1nWmJ59ZBNU0xTTFNMRFMRpER2H68sLXNzC2a6ueqqiJnv6PUAAAAAAAAAAAAAAAAAAAAAAAAAAAAAAB49SYfleU5G3ymu9vbsa69t7K/wBc8V146n345LltzTdjo1BYAAAAAAAAAAAAAAAAAAAAAAAAAAAAAAAAfNy3Rdomi5TFVE9MTGsS+bNi1Y15G3RRr07saavHNb1eHwF27anSumI0nTXsww8gxt/GU35v1RVuzGmkadsEsAAAAAAAAAAAAAAAAAAAAAAAAAAAAAAADzvWLV/TlrdFenRvRro+rdui1RFFumKaI6IiNIhF5/jb+DpsTYqinemddY17TMyq9XiMBau3Z1rqidZ007MgygAAAAAAAAAAAAAAAAAAAAAAAAAAAAAAAeNzCYe7cmu5Zt1Vz2ZpiZeyv5rmeKw+Y12rVcRRGmkbsT2IWAAAAAAAAAAAHBvFh9n3Kfwv5m47ycG8WH2fcp/C/mbjvIAAAAAAAAAAAAAAAAAAAAAAAAAAAAAAAABo7jT7f59sJkWRVbL5h1DjMZibkV18jbu71FNMaxpXTMdNUN4uSePFjN/ONk8Fr/srGIvTH9+qiP3Aa2+qD4T/AHzf/oGF/hn1QfCf75v/ANAwv8N1rxb8D1BwKbL2pjSblmu/Pd37tdcfmqhsoHFXBXw28IWe8I+zmV5rtBy+BxeNt2b1rqLD079EzzxrTbiY+KXaohdts7p2b2PzrOqoieoMJdxFNM9FVVNMzTHxzpHxg0xw7cYCjY3Mr2z+ylixjM5tc2JxF7Wq1hpn+jERMb1fb59I7s6xGmsHtvw57T2euOWXNocThauem5g8vim1Pcp3aNJ/OhuL/stTwh8LdmM91xeGtRczLHRc5+W0qjmq7etddOvbjV37bootW6bdummiiiIppppjSIiOiIgHE+znGF4QNk84jB7X2ZzG1bqiL2FxuHjD4iiO5VFMTE/3ol19sVtRlm2WzeDzvJL03MHiaddKo0rt1RzVUVR2Konm8msaS1pxptiMHtJwb47OKLFEZvk1HVNq9Eeqm1E/6SiZ7NO7rV36e7LVvEm2ku2s8z3Zq7cmcPiLEY6zTM81NdExRVp3ZiqnxAdcueuHXjBRshml/Z/ZKxYxeb2fU4nFXtarWHq+0imJjerjs8+kdHPOsRufb7PY2Y2KzzOuaa8Dg7l6iJ6Kq4pndj46tIcRcXXZO3t/wr2+vkTi8Jhqa8xxkXOflpiqIiKu3rXXEzHZiJBK4TbXhz2lsdcctubRYjC1eqpuYPL4ptTH9ndo0n87N2Z4w+32ymcRg9sLM5lZt1RTfw2Mw8YfEW47kxTGk/3ol2xRRTbopoopimimNIpiNIiO1DSnGs2Iwe0PBzi87t2KIzfJ6Yv271MaVVWdY5SiZ7MREzVHamnuyDaWx202WbX7OYPO8kvcrgsVTrTrGlVFUc00VR2KonmnzJpyXxJdpLtGaZ/szduTNi5ZjMLNMzzU1UzFFenfiqjxXSXCNn87LbCZ7ndOnK4LCXLlrXom5ppRE/fTSDTHDpxhPQnmuI2f2Ps2MVmtidzFYu96q1Yq7NFNMfXVR2dZ0iebSZ101FhNs+HTaOxGY5dXtHiMLX6qi5hMvim3VH9ndoiJ+LVHcW3ZCzt3wp0VZ3R1XgsFbrzDE03fVReqiqIppq7etVUTMT0xEx2Xe1NNNFMU0RFNMRpERGkRAOKNluMVt3stnEYPbKzOZ2LdUU38PisPGHxNuO5MRHP/AHon4ul2BsjtHlu1mzuCzrJL/LYHFUb1EzGlVM9E01R2KonWJjuNS8bHYjB59weYnP7ViiM3yfdu03qY0qrszVEV0TPZiNd6O1uzp0yoXEk2ku9V7QbM3bk1WZt05hYpmfrZiYoufLvW/kB1e5y4cuMNOy+bYjZ/Y2zh8TmWHmaMVjb0b1uzX2aKaY+uqjszPNE82k8+m5uE7aCrZXg+z/O7cxF7CYSuqzM9HKzG7Rr99NLjLiy7HWNt+E+LudW+qsDl9qrHX6LvqovXN6Iopq7etVW9OvTuzE9IM7CbZcOu0FiMyy+vaTEYWuN6i5hcv3bdUf2d2iIn4tUhsnxjNudmM3jB7Z2eueHt1RTfs4jDxh8TajuTERz9yqJ17cdLtamIppimmIiIjSIjsNEcbbYjB51wf3to7NiinNsommvlaY0quWJqimqie3Eb0VRr0aTp0yDcOyu0GXbVbP4LOslvxfwOLo37dWmkx2JpmOxMTExMduEs5W4km0l2qdoNmr1yarVNNOPw9Mz9bzxRc+XW3+ftuqQAAAAHBv8AxY/9V/8Acu8nBv8AxY/9V/8Acg7yAAAAAAAAAAVLIfXi3995JW1Vcks3aM2t1V266afVc80zEdEgtQAAAAAAAAAAAAAAAAAAAAAAAAAAAAAAAInaf1up8JHkk2Y9bqvCT5Ifu0lFVzAUxRTVVPKRzRGvYk2boqt4CqK6aqZ5SeaY07EAlQAAAAAAAAAAAAAAAAAAAAAAAAAAAAAAAVnan7NteD/bKwYH7Cw/g6fIgtpbVy5jLc27ddUcn000zPZlO4KJjB2ImNJi3TrE94HsAAAAAAAAAAAAAAAAAAAAAAAAAAAAAAACpf1h/CP3ltVXkbvX7f5Ovd6o113Z003lqAAAAAAAAAAAAAAAAAAAAAAAAAAAAAAAYOe+tWI70eWGcws6pqryy/TTE1VTEaREa9mAR2yn1uJ79P7U8g9mLddunEcpRVTrNOm9GnbTgAAAAAAAAAAAAAAAAAAAAAAAAAAAAAACB2r+tw3fq/YnkHtPbruU4fk6KqtJq13Y17QM7IvWrD96fLLOYWS01UZZYpqiaaoidYmNOzLNAAAAAAAAAAAAAAAAAAAAAAAAAAAAAAAVLPvXi5975IW1Vc7s3a82uVUW66qfU88UzMdEAtQAAAAAAAAAAAAAAAAAAAAAAAAAAAAAAAPHHfYWI8HV5Ff2W+zbvg/2wsGNiZwd+IjWZt1aRHeQWzVq5bxlybluumOT6aqZjswCxgAAAAAAAAA1jxmPYO2o8HZ+fttVcRv7C2x8JhPJdbV4zHsHbUeDs/P22quI39hbY+Ewnkug6jAAAAAAAAAAAAAAAAAAAAAAAAAAAAAAAAAAAAAAAAAAAAAAAAAAAAAAABW+Ev2ONqvgnF/M1OVeJP7I+dfBNXz1p1Vwl+xxtV8E4v5mpyrxJ/ZHzr4Jq+etA7OAAAAAAAAABE7T+t1PhI8kmzHrdV4SfJD92koquYCmKKaqp5SOaI17EmzdFVvAVRXTVTPKTzTGnYgEqAAAAAAAAAAAAAAAAAAAAAAAAAAACpf1h/CP3ltVXkbvX7f5Ovd6o113Z003lqAAAAAAAAAAAAAAAAAAAAAAAAAAARO0/rdT4SPJKWRW0lFVzAUxRTVVPKRzRGvYkH5sx63VeEnyQlkVs3RVbwFUV01Uzyk80xp2ISoAAAAAAAAAAAAAAAAAAAAAAAAAACpf1h/CP3ltVXkbvX7f5Ovd6o113Z003gWoAAAAAAAAAAAAAAAAAAAAAAAAAAAETtP63U+EjySbMet1XhJ8kP3aSiq5gKYopqqnlI5ojXsSbN0VW8BVFdNVM8pPNMadiASoAAAAAAAAAAAAAAAAAAAAAAAAAAAKl/WH8I/eW1VeRu9ft/k693qjXXdnTTeWoAAAAAAAAAAAAAAAAAAAAAAAAAABE7T+t1PhI8kpZFbSUVXMBTFFNVU8pHNEa9iQfmzHrdV4SfJCWRWzdFVvAVRXTVTPKTzTGnYhKgAAAAAAAAAAAAAAAAAAAAAAAAAAKl/WH8I/eW1VeRu9ft/k693qjXXdnTTeBagAAAAAAAAAAAAAAAAAAAAAAAAAAARO0/rdT4SPJJsx63VeEnyQ/dpKKrmApiimqqeUjmiNexJs3RVbwFUV01Uzyk80xp2IBKgAAAAAAAAA4x47Hsj5L8E0/PXXVXBp7HGyvwThPmaXKvHY9kfJfgmn5666q4NPY42V+CcJ8zSCyAAAAAAAAAAAAAAAAAAAAAAAAAAAAAAAAAAAAAAAAAAAAAAAAAAAAAAAA5c48n2Fsd4TF+S02rxZ/YO2X8He+fuNVceT7C2O8Ji/JabV4s/sHbL+DvfP3AbOAAAAAAAAABUs+9eLn3vkhbVVzuzdrza5VRbrqp9TzxTMx0QtQAAAAAAAAAAAAAAAAAAAAAAAAAAAAAAAAKlkPrxb++8kraquSWbtGbW6q7ddNPqueaZiOiVqAAAAAAAAAAAAAAAAAAAAAAAAAAAAAAARO0/rdT4SPJKWRW0lFVzAUxRTVVPKRzRGvYkH5sx63VeEnyQlkVs3RVbwFUV01Uzyk80xp2ISoAAAAAAAAAAAAAAAAAAAAAAAAAAAAAACs7U/Ztrwf7ZWZXNpbVy5jLc27ddUcn000zPZkE7gfsLD+Dp8j2eOCiYwdiJjSYt06xPeewAAAAAAAAAAAAAAAAAAAAAAAAAAAAAACpf1h/CP3ltVXkbvX7f5Ovd6o113Z003gWoAAAAAAAAAAAAAAAAAAAAAAAAAAAAAAAGDnvrViO9HlhH7KfW4nv0/tSOdU1V5ZfppiaqpiNIiNezDA2Yt126cRylFVOs06b0adsE4AAAAAAAAAAAAAAAAAAAAAAAAAAAAAAACB2r+tw3fq/YkMi9asP3p8ssHae3Xcpw/J0VVaTVruxr2mfktNVGWWKaommqInWJjTsyDNAAAAAAAAAAAAAAAAAAAAAAAAAAAAAAABUs+9eLn3vkhbVVzuzdrza5VRbrqp9TzxTMx0QtQAAAAAAAAAAODeLD7PuU/hfzNx3k4N4sPs+5T+F/M3HeQAAAAAAAAAAAAAAAAAAAAAAAAAAAAAAAADiXjm4zqjhWwmHiebC5XaomO7NdyryTDtpqjhN4CtmeEDO7mcZhisywmZXKaKKrmHu07sxTGka01Uz2O1oDRmB4zGL2f2WyXI9mtnsNu5fgrOFnEY65VVylVFEUzVuUaaazEz9dL3yfjYbQ28TTOc7P5TicPr6qnCVXLFWncmqquPzOmtkeD/ZfZLL7WEyTJcHZiimIqvV2oru3J7dVcxrM/m7WiG4S+CXZjbrJ79jEZfhsHme7PIZhh7UUXLdfY3pjTfp7dM9jXTSecElwZ8ImQ8ImTVY7Ib9UXLUxTiMLeiKbtiqejejtTz6THNPfiYiA4zN+rD8B21FdE6TNuzR8VV+3TP5pchcFue5jwYcMGGoxdU2eQxk5dmVqJ9TVbmvcr7+kxvR3aYdb8aP2CdpvwX/3VoGlOJDapnazaW9MRvUYK3RE9ybms/wCWHYDkPiP/AO8e1H+Es/55deAgOEGzTiNgtpbNca0XMsxNEx3JtVQ4t4pd6q1w15ZRTOkXcPiKKu7HJzV5aYdr7cf7l5/8H4j5upxHxUfZvyXwWJ+ZrB1Fxob9VjgN2kmidKq+p6PinEW9fzatMcR+1TO0O1N6YjeowtmiJ7k11TP+WG4eNV7B2f8A9/Df+4ttR8R3152s/wAPh/8ANWDrZW+EyzTf4ONqrVca015ViqZ+OzUsiv8ACH/uBtN8GYn5qoHGfFFvVWuGbB0UzpF3CYiiruxu73lph0nxqL9VngPz+KZ05WvD0T3uXtz+xzPxS/Zqyz/D4j5uXSXGw9hLOPDYf56kGqeI7apnN9rb0xG9RYw9ET3JquTP+WHWrk7iN/Z22Hg8L5brrEFW4VrNN/gv2ut1xrE5Ri/l5GrT87kLif3qrXDFbopnSLuAv0Vd2PU1eWmHYPCd7G21nwTi/ma3HPFF9mbCf4PEf5QdG8a+/VZ4Es4opnSL17D0T3uWpq/dat4jVqmcZtjemI3qLeEoie5M3pn/ACw2XxtvYWzD/FYf/PDXHEZ/2m2vewX/AOvB1YqHDBZpv8FG2NFcaxGUYqv46bVVUfnhb1V4WPYs2y+Bcb8xWDkjic3qrXC9XRTOkXctv0T3Y3qKv3YdwuGeJ/7MVv8AwF/913MAACJzfaXIsmxNOHzjOsswGIqoi5TaxWLt2qppmZiKoiqYnTWJjXuSwfR5sh76sg/KNn6TUfGB4E894SNssFnGT5hlmGw9jAUYSqjFVXIqmqm5cqmY3aZjTSuPklrH6lLa/wC7WQf+pe/hg6q9HmyHvqyD8o2fpOK8NisPiuNNbxWGv2r2FubURcovW64qoqpnEaxVFUc0xp2Vq+pS2v8Au1kH/qXv4bXGx2Q4jI+HHJ8hxNy1cxWDzy3hK7luZ3JqpvRTMxrGumsdoH9D+q8N7os+PB1XhvdFnx4V/wBD2J9ts/LPmPQ9ifbbPyz5gWWmqKqYqpmJpnniY7LzrxFi3VNNy9bpqjsVVREmEtzZwtm1VMTVRRFMzHchEZpk9/F42u9buW4pq05qpnXmjvAluq8N7os+PBGKw9UxEX7UzPNERXCv+h7E+22flnzPvD5FiLeItXJuWpimqKp0mexPeBY3jOLw0Tz4iz48PZWq8gxNVdUxds8869M+YE/1XhvdFnx4fVvEWblW7bu266u1TVEyrvoexPttn5Z8zMynKb2CxfK3K7dVO7MaUzOvkBM11U0UzVXVFNMdMzOkQ8uq8N7os+PD8x9mrEYO7aomIqrjSJnoUTLcuvX8dRbi5RrOvTM6dAL51XhvdFnx4fdu7buxM2rlFcR07s6q56HsT7bZ+WfMlcmwNzA2rlN2qiqap1jdBnXLtu1ETdrooieiap0fHVeG90WfHhi5zgbmOs26LVVFM01azvIn0PYn22z8s+YFg6rw3uiz48PWiqmumKqKoqpnomJ1iVa9D2J9ts/LPmT2X2KsNg7VmuYmqiNJmOgHpcv2bVW7cu26KunSqqIfPVeG90WfHhGZvlV7G4uLtuu3TTuxTpVr5mF6HsT7bZ+WfMCwdV4b3RZ8eHsrNOz+JiqJ5WzzT258yzA8asVh6ZmKr9qJjmmJrjmOq8N7os+PCDxORYi7ibtym5aiK65qjWZ7M955+h7E+22flnzAsNGIsXKopovW6qp6IiqJl61TFNMzVMREc8zPYQWWZPfwmNt3q7luaaddYiZ154mO0mcTbm7hrtumYia6JpiZ7sA+eq8N7os+PB1XhvdFnx4V/wBD2J9ts/LPmPQ9ifbbPyz5gWO1etXdeSuUV6dO7VE6P25cotU71yumino1qnRG5Ll13ATe5Wqirf003dexr53vm+ErxuFi1bqppqiqKtavjB79V4b3RZ8eDqvDe6LPjwr/AKHsT7bZ+WfMeh7E+22flnzAsluui5TvW6qaqe3TOsPm5ftWpiLt2iiZ6IqqiHhleGrwmDos3JpmqJmdaejpYmc5Zdx163XaropimnSd7XtgkOq8N7os+PB1XhvdFnx4V/0PYn22z8s+Y9D2J9ts/LPmBZonWNY54eVeJsUVTTXftU1R0xNcRMPu3Tu26aZ6YiIQWOyW/iMZdu0XLUU1zrETM6+QEz1XhvdFnx4ftOJsV1RTRftVVT0RFcTMq96HsT7bZ+WfM9sDkl/D4u1druWppoq1mImdfICwTzRrPQ8eq8N7os+PD1uRvUVUx0zEwrXoexPttn5Z8wLB1XhvdFnx4fVu/auzMWrtFcxz6U1RKu+h7E+22flnzM/Jssu4G/XXdroqiqnT1OvbBK11026ZquVU00x2ap0h59V4b3RZ8eEXtdRVXlUU0TpM3I8koXJ8mxGJws103LekVzHPM9qO4C3dV4b3RZ8eHpbuUXad63XTXT0a0zqrfoexPttn5Z8yYyfB14LC1WrlVNVU1zVrT3oBl3b1q1pytyijXo3qojV8dV4b3RZ8eGFnWX3cfyPJVUU7muu9r2dPMjPQ9ifbbPyz5gWDqvDe6LPjw9aZiqmKqZiYmNYmOyrXoexPttn5Z8yw4W3NnC2bdUxM0URTMx3IArxFi3VNNy9bpqjsVVREvzqvDe6LPjwiczye/i8bcvW7luKatOaqZ15o07TF9D2J9ts/LPmBYIxWHqmIpv2pmeaIiuHsruHyLEWsRauVXLUxTVFU6TPYnvLEDx6rw0dOIs+PB1XhvdFnx4QFeQYmquqYu2eedemfM/PQ9ifbbPyz5gWK3iLNyrdt3bddXapqiZfddVNFM1V1RTTHTMzpEIbKMpvYLF8rcrt1U7sxpTrr5Enj7NWIwd21RMRVXGkTPQD96rw3uiz48HVeG90WfHhX/Q9ifbbPyz5j0PYn22z8s+YFjt3bd2Jm1XRXEdO7Opcu27URN2uiiJ6N6dGFk2BuYG1cpu1UVTVVrG6ZzgbmOtW6bVVFM01azvAyuq8N7os+PB1XhvdFnx4V/wBD2J9ts/LPmPQ9ifbbPyz5gWWiqmumKqKoqpnomJ1iXxcxFm3Vu3Ltuirp0qqiJeeAsVYbB2rNcxNVEaTMdCOzfKb2NxfK267dNO7EaVa6+QEn1XhvdFnx4Oq8N7os+PCv+h7E+22flnzP2nZ/ExVE8rZ5p7c+YFleNWKw9MzFV+1ExzTE1xzPZXcTkWIu4i7cpuWoiuqao1mezPeBOdV4b3RZ8eH7RiLFyqKbd63VVPREVRMq96HsT7bZ+WfMyssye/hMbbvXLluaaddYiZ154mO0CcqmKaZqqmIiI1mZ7Dx6rw3uiz48PrFW5vYa9bpmImuiaYme7Cu+h7E+22flnzAsHVeG90WfHh92r1q7ryVyivTp3aonRXPQ9ifbbPyz5knkuXXcBN7laqKt/TTd17GvnBI3LlFqneuV00U9GtU6PPqvDe6LPjwrW2NNdzEWqKKtPURPTzdMmGyHE14e1XF21pVRE88z2u8Cy9V4b3RZ8eHpbrpuUxVbqpqpns0zrCt+h7E+22flnzJzK8NVhMFRZuTTNUTPPT0dIPa5ftWpiLt2iiZ6IqqiHz1XhvdFnx4R+c5Zdx1+3XaropimnSd7Xto/0PYn22z8s+YFg6rw3uiz48PaJ1jWOhWfQ9ifbbPyz5llt07tummemIiAedWJsUVTTXftU1R0xNcRMPzqvDe6LPjwhsdkl/EYu7douWoprq1iJmdfI8PQ9ifbbPyz5gWGnE2K6opov2qqp6IiuJmXrM6RrPQgMDkl/D4u1druWppoq1mImdfInrlO9bqpjpmJgHl1XhvdFnx4Oq8N7os+PCv+h7E+22flnzHoexPttn5Z8wLFbv2rszFq7RXMdMU1RL6uV026ZquVU00x2ap0hF5Nll3A37ld2uiqKqdI3de2zM0w1WLwVdm3NMVTMc9XR0g9Oq8N7os+PB1XhvdFnx4V/wBD2J9ts/LPmPQ9ifbbPyz5gWS3cou071uumuno1pnV+Xb1q1pytyijXo3qojVi5Rg68FhZtXKqaqpqmrWn4njnWXXcfNnkqqKdzXXe17OnmBm9V4b3RZ8eDqvDe6LPjwr/AKHsT7bZ+WfMeh7E+22flnzAs1MxVTFVMxMTGsTHZeVeIsW6ppuXrdNUdMVVREv3C25s4azbqmJmiiKZmO5CHzPJ7+Lxty9buW4pq00iqZ15oiO0CW6rw3uiz48FOKw9UxFN+1MzzREVxzq/6HsT7bZ+WfM9MNkWItYi1cquWpiiqKp0mexPeBYnj1XhvdFnx4eytVbP4mapnlbPPPbnzAn+q8N7os+PD6t4izcq3bd23XV06U1RMq76HsT7bZ+WfMzcoym9gsXytyu3VTuzGlOuvkBMV1U0UzVXVFNMdMzOkQ8uq8N7os+PD5x9irE4O7ZomIqrjSJnoQPoexPttn5Z8wLB1XhvdFnx4fdu7buxM2q6K4jp3Z1Vz0PYn22z8s+ZLZNgbmBtXKbtVFU1Vaxugzbl23aiJu10URPRvTo+Oq8N7os+PCn5lau4rOJtU16f6eYjemdOlIeh7E+22flnzAsHVeG90WfHh60VU10xVRVFVM9ExOsSrXoexPttn5Z8yfwFmrD4O1armJqojSZjoB93MRZt1bty7boq7VVURL56rw3uiz48IvN8pvY3F8rbrt007sRpVrr5GH6HsT7bZ+WfMCwdV4aejEWfHh7K1RkGJprpmbtnmnXpnzLKDxnFYemZiq/aiY5pia4Oq8N7os+PCDxGRYi7iLtym5aiKqpqjWZ7M955+h7E+22flnzAsNGIsXKopt3rdVU9imqJl6VTFNM1VTEREazM9hCZZk9/CY23euXLc00681Mzrzxp2kvirc3sLet0zETXRNMTPdgH51XhvdFnx4Oq8N7os+PCv+h7E+22flnzHoexPttn5Z8wLHavWruvJXKK9OndqidH7cuUWqd65XTRT0a1Tojsly+7gOW5Wqirf003dexr53rnGDrxuFptW6qaaorirWrvSDI6rw3uiz48HVeG90WfHhX/AEPYn22z8s+Y9D2J9ts/LPmBZKK6blMVW6qaqZ7NM6w+bl+1amIu3aKJnn0qqiHjleGqwmCos3JpmqmZ56ejpYWc5Zdx1+iu1XRTFNOnqte2CR6rw3uiz48HVeG90WfHhX/Q9ifbbPyz5j0PYn22z8s+YFmjnjWOh5VYmxRVNNd+1TVHTE1xEw9LcbtFNM9MREIDHZJfxGLu3aLlqKa6tYiZnXyAmuq8N7os+PD9oxNiuqKaL9qqqeiIriZlXvQ9ifbbPyz5nvgclv4fGWrtdy1NNE6zETOvkBPzOkazzQ8eq8N7os+PD0uU71uqmOmYmFb9D2J9ts/LPmBYOq8N7os+PD6t37V2Zi1dormOmKaolXfQ9ifbbPyz5khk2WXcDeuV3a6Koqp0jd17YJS5XRbp3rlVNNPbqnSHn1XhvdFnx4eWaYavF4OuzbmmKpmJ1q6OlCeh7E+22flnzAsHVeG90WfHh6W7lF2net10109GtM6q36HsT7bZ+WfMy7mFuYDIcRbrria97e1pme3AJi7etWtOVuUUa9G9VEavjqvDe6LPjwqmAwN/Maa925T/AKPT6+Z7P/2ZfoexPttn5Z8wLB1XhvdFnx4e1MxVTE0zExPPEx2VZ9D2J9ts/LPmWLDW5tYa1bqmJmiiKZmO5APyvEWLdU013rdNUdMTVES/Oq8N7os+PCIzPJ7+Lxty9RctxTVppEzOvNER2mN6HsT7bZ+WfMCwU4rD1TEU37UzPNERXHO9ldw2RYi1ibVyq5amKK4qnSZ7E95YgePVeG90WfHg6rw3uiz48K/Vs/iZqmeVs889ufMeh7E+22flnzAsVu/Zu1btu7brq6dKaol911U0UzVXVFNMdMzOkQh8oyq9gsXN25Xbqp3Zp0p18yRzCxVicHds0TEVVxpEz0A+uq8N7os+PB1XhvdFnx4V/wBD2J9ts/LPmPQ9ifbbPyz5gWO3dt3YmbVdFcR0zTOpcu27URN25RRE9G9OjCybA3MDZuUXaqKpqq1jdfmc4G5jrVum1VRTNM6zvAy+q8N7os+PB1XhvdFnx4V/0PYn22z8s+Y9D2J9ts/LPmBZaKqa6YqoqiqmeiYnWJfFzEWbdW7cu26Ku1VVES+MBZqw+DtWq5iaqI0mY6EZm2U3sbi+Vt126ad2I0qmdfICU6rw3uiz48EYvDTPNiLPjwr/AKHsT7bZ+WfM/aMgxNNdMzds8069M+YFleM4rD0zMTftRMc0xNcPZXMRkWIuYi7ci5aiKqpqjWZ7M94E71XhvdFnx4ftGIsXKopt3rdVU9imqJlXvQ9ifbbPyz5mVleT38JjaL1y5bmmnXmpmdeeO8CbqqimmaqpiKY55mew8uq8N7os+PD9xdub2FvWqZiKq6JpiZ7sK96HsT7bZ+WfMCwdV4b3RZ8eH3avW7uvJXKK9OndqidFc9D2J9ts/LPmSeS5fcwHLcrVRVv7um7r2NfOCRuXKLVO9crpop6Nap0efVeG90WfHhj5xg68bhabVuqmmqK4q1q70+dD+h7E+22flnzAsHVeG90WfHh6UV03KYqt1U1Uz2aZ1hW/Q9ifbbPyz5n5mtm7gsBg7M1+qia9ZomdJ54BY7l+1amIu3aKJnn0qqiHz1XhvdFnx4QFOW3swwWFuUXKI0omJ35nX66X56HsT7bZ+WfMCwdV4b3RZ8eHtHPGsKz6HsT7bZ+WfMstEbtFMT2I0B51YmxRVNNd+1TVHTE1xEw/Oq8N7os+PCFx2SX8Ri7t2i5aimurWImZ18jx9D2J9ts/LPmBYaMTYrqimi/aqqnoiK4mZeszERrPNCAwGS38PjLV2u5ammidZiJnXyJ27TNduumOmYmAefVeG90WfHg6rw3uiz48K/6HsT7bZ+WfMeh7E+22flnzAsVu/auzMWrtFcx0xTVEvq5XRbp3rlVNNPbqnSEXk2WXcDeuV3a6Koqp0jd1ZeaYavF4OqzbmmKpmJ1q6OkHr1XhvdFnx4Oq8N7os+PCv+h7E+22flnzHoexPttn5Z8wLJbuUXad63XTXT0a0zq/Lt61a05W5RRr0b1URqxcowleCwk2rlVNVW9NWtLwzrLruPmzNquinc113tezoDO6rw3uiz48HVeG90WfHhX/AEPYn22z8s+Y9D2J9ts/LPmBZqZiqmJpmJieeJjsvKvE2LdU013rdNUdMTVES/cNbm1hrVuqYmaKIpnTuQhszye/isbcvUXLcU1aaRMzrzREdoEv1XhvdFnx4KcVh6qoim/amZ5oiK451f8AQ9ifbbPyz5nphsixFrE2rlVy1MUVxVMRM9ie8CxPHqvDe6LPjw9lZq2fxM1TPK2efuz5gWDqvDe6LPjw+rd+zdq3bd23XV06U1RKu+h7E+22flnzM3KMqvYLFTduV26qZpmnSnXudwExXVTRTNVdUU0x0zM6RDy6rw3uiz48PnMLFWJwd2zRMRVXGkTPR0oH0PYn22z8s+YFg6rw3uiz48Pu3dt3YmbVdNcR0zTOqueh7E+22flnzJbJsDcwNm5RdqpqmqrWN0Gbcu27URN25RRE9G9Oj46rw3uiz48MTOcDcx1u3TaqopmmZmd5Feh7E+22flnzAsHVeG90WfHh60VU10xVRVFVM9ExOsSrXoexPttn5Z8zDx1N3C4uLE3J1oimPUzOnRALdcxFm3Vu3LtuirtVVREvnqvDe6LPjwi82ym9jMXytuu3TTuxGlUzr5GH6HsT7bZ+WfMCwRi8NM6RiLOv9+HsrVGQYmmumZu2dInXpnzLKDxnFYemZib9qJjmmJrg6rw3uiz48ILEZFiLl+5XFy1EVVTVGsz2Z7z49D2J9ts/LPmBYaMRZuVRTbvW6qp7FNUTL0qqimmaqpiKY55mewhMrye9hMbReuXLc00xPNTM69HeS+LtTewt61TMRVXRNMTPdgH51XhvdFnx4Oq8N7os+PCv+h7E+22flnzHoexPttn5Z8wLHavW7uvJXKK9OndqidH7cuUWqd65XTRT0a1Tojsly+5gOW5Wqirf003dexr53rnGDrxuFptW6qaaorirWrvT5wZHVeG90WfHg6rw3uiz48K/6HsT7bZ+WfMeh7E+22flnzAstFdNymKrdVNVM9mmdYfFy/atTEXbtuiZ59Kqoh45ZhqsJgrdm5NM1U689PRzzqws5yu7jsRRctV26Ypp3fVa9sEj1XhvdFnx4Oq8N7os+PCv+h7E+22flnzHoexPttn5Z8wLN09DyqxNiiqaar9qmqOmJriJh6URu0UxPYjRAY3JL9/F3btNy1FNdUzETM6+QE11XhvdFnx4ftGJsV1RTRetVVT0RFcTMq96HsT7bZ+WfM98Bkt/D4y1eruWpponWYiZ18gJ+ZiImZnSIePVeG90WfHh6XaZrtV0x0zEwrfoexPttn5Z8wLB1XhvdFnx4fVu9auzMWrtFcx07tUSrvoexPttn5Z8yQybLLuBvXK7tdFUVU6Ru6glLldFuneuVU009uqdIefVeG90WfHh5Zrhq8Xg6rNuaYqmYnWroQnoexPttn5Z8wLB1XhvdFnx4elu5Rcp3rddNdPRrTOqt+h7E+22flnzJnKMJXgsJNq5VTVVvTOtIMq7etWtOVuUUa9G9VEavjqvDe6LPjwwc6y67j6rU2q6KdyJ13tezojfQ9ifbbPyz5gWDqvDe6LPjw9qZiqImmYmJ54mOyqmJyHE0Ye7XN21pTRM80z2u89dlKq+qaqKqpmKbWnT3YBYa8TYt1TTXet01R0xNURL86rw3uiz48IjMsmv4rG3L1Fy3FNWmkTM69ER2mN6HsT7bZ+WfMCwU4rD1VRFN+1MzzREVxzvZXcLkWItYm1cquWpiiuKpiJnsT3liB49V4b3RZ8eDqvDe6LPjwr87P4mZmeVs/LPmPQ9ifbbPyz5gWK3fs3at23dt11dOlNUS+66qaKZqrqimmOmZnSEPlGVXsFipu3K7dVM0zTpTr3O4kcwsVYnB3bNExFVUaRM9HSD66rw3uiz48HVeG90WfHhX/Q9ifbbPyz5j0PYn22z8s+YFU4yl23d4DdqZtV01xFuzrNM6/8An22reI39hbY+Ewnkuti8P+BuYHgI2sou1U1TVTZmN3w9trriN/YW2PhMJ5LoOowAAAAAAAAAAAAAAAAAAAAAAAAAAAAAAAAAAAAAAAAAAAAAAAAAAAAAAAVvhL9jjar4JxfzNTlXiT+yPnXwTV89adVcJfscbVfBOL+Zqcq8Sf2R86+CavnrQOzgAAAAAAAAABFbS1VU5fTNMzE8pHRPck2aqqqy+qapmZ5Seme5AJUAAAAAAAAAAAAAAAAAAAAAAAAAAAAVTlK/RBu79WnVGmmv9pawAAAAAAAAAAAAAAAAAAAAAAAAAAARW0tVVOX0zTMxPKR0T3JBKiK2aqqqy+qapmZ5Seme5CVAAAAAAAAAAAAAAAAAAAAAAAAAAABVOUr9EG7v1adUaaa/2gWsAAAAAAAAAAAAAAAAAAAAAAAAAAAARW0tVVOX0zTMxPKR0T3JNmqqqsvqmqZmeUnpnuQCVAAAAAAAAAAAAAAAAAAAAAAAAAAAAFU5Sv0Qbu/Vp1Rppr/aWsAAAAAAAAAAAAAAAAAAAAAAAAAAAEVtLVVTl9M0zMTykdE9yQSoitmqqqsvqmqZmeUnpnuQlQAAAAAAAAAAAAAAAAAAAAAAAAAAAVTlK/RBu79WnVGmmv8AaBawAAAAAAAAAAAAAAAAAAAAAAAAAAABFbS1VU5fTNMzE8pHRPck2aqqqy+qapmZ5Seme5AJUAAAAAAAAAHGPHY9kfJfgmn5666q4NPY42V+CcJ8zS5V47Hsj5L8E0/PXXVXBp7HGyvwThPmaQWQAAAAAAAAAAAAAAAAAAAAAAAAAAAAAAAAAAAAAAAAAAAAAAAAAAAAAAAHLnHk+wtjvCYvyWm1eLP7B2y/g73z9xqrjyfYWx3hMX5LTavFn9g7Zfwd75+4DZwAAAAAAAAAAqmeXK6c2uRTXVEep5onuQtYAAAAAAAAAAAAAAAAAAAAAAAAAAAAAAAAAqmR3K6s2txVXVMeq5pnuStYAAAAAAAAAAAAAAAAAAAAAAAAAAAAAAAIraWqqnL6ZpmYnlI6J7kglRFbNVVVZfVNUzM8pPTPchKgAAAAAAAAAAAAAAAAAAAAAAAAAAAAAAAre09ddONtRTVVEcn2J7sgsg8cFMzgsPM888nT5HsAAAAAAAAAAAAAAAAAAAAAAAAAAAAAAACqcpX6IN3fq06o001/tAtYAAAAAAAAAAAAAAAAAAAAAAAAAAAAAAAAwc7macrvzTMxOkc8d+GBstXVXTid6qatJp6Z17YJ0AAAAAAAAAAAAAAAAAAAAAAAAAAAAAAAAQW1NdVFOG3app1mronTtM/JJmrK7E1TMzpPPPfkGcAAAAAAAAAAAAAAAAAAAAAAAAAAAAAAAAKpnlyunNrkU11RHqeaJ7kLWAAAAAAAAAADg3iw+z7lP4X8zcd5ODeLD7PuU/hfzNx3kAAAAAAAAAAAAAAAAAAAAAAAAAAAAAAAAApmB4UdisdnlvJ8JtDhLmZ3L3U9OHiKoqm5rpu88dOq5uDuH3ZrMuDrhiuZ1gKarWGxeL664DERHqYub8V1U9+mvXm7U09sHeI1hwecNux212UWLt/NsHlOZ7scvg8beptTTX2dyqrSK47Uxz6dMQ/OEbht2Q2Qya/dw2a4LNs03ZjD4PB3qbs1V9jfqpmYop7es66dESDj/jBTbr4adquptJp6r09T9tu0xV+lq7E4xGDu43gM2mszEzdpw1u9V/8A27tFc/5Zcj8DezOY8JvC5YxGMpqvWYxfXLM78x6nd39+Ynu11epiO7Pal3vneW2M5ybH5ZjI3sNjbFzD3Yj7WumaZ/NIOROJNjaLW3We4KqYiu/l0XKYns7lymJ/zuyH87sgx2bcDHC7TcxliqrE5XiKrOItfWxiLNUaTNPcqpmKqZ70u29neFTYjP8ALbeNwe0uWWqaqd6q1isRRYu2+3FVFUxMadvo7UyCS4TMXRgeDnajFXJiKbWWYmrvzyVWkfHOjjvig4KrFcMdm9TGsYTA371U9qJiKPLXDYfGd4ZsmzDZm9snsnjreYXMXVT1bi7FW9aot0zE7lNXRVMzEazHNprHZ5pPiZbGX8tyLM9qsdam3XmWmHwkVRpM2aJ1qq71VWkfed0GxOMvg6sbwIbT27cTNVFu1e+Ki9bqn80S0VxI8bRb2x2iwUzEV38BRepjtxRciJ+ch1ptBlVjPchzHKcZH/hsdh7mGuadMU10zTMx3ed/P7ZbNM14GeFuLmPw1U4jLb9WHxdiOblrNUaTuz2ppmKqZ/uyD+iCq8K2LowPBjtZiLkxEUZXiYjXs1TaqiI+OZiGLs/wpbEZ7ltvG4PabK7dFVO9VbxOJosXLfcqormJjyd1orjP8MuT5ps5c2S2TxtvHzia6Zx2LsTrapopmKot01dFUzMRMzHNpGnPrzBRuJ3gqsTwvTepj1OFy+9dqntazTR++6P4z+DqxnAhtHFuJmu1Fi9p3Kb1Ez+bVReJpsZfyrZrMdp8fam3czWabWFiqNJ5CiZ1q71VU/oRPZb72myextBs7meT4vmw+Pw1zDVzEazEV0zGsd2NdQcp8SDG0W9p9psDMxyl7B2r0R24ormJ+ch18/nhsZnOacDfCzF3McNXy2X3a8LjcPHNytqrmndns6xpXTPROlPYduZDwo7EZ3l1GNwe0+U0W6qd6beIxNFm5R3KqK5iYB6cMOLowXBTtdeuTER1qxNETP21Vuqmn88w5R4muCqxHCzfvxHqMLlt6uZ7s1UUxH6U/It/Gh4ZMozjZ+rZLZPGUY6nEXKasdi7M62oppmKot0Vf0pmqImZjm0jTn1nSzcTfYy/k+ymYbSY+1Nu9m9VNGGiqNJ5CjX1XeqqmfipieyC38afB1YvgRz6bcTNViqxe0jtReoifzTM/E1BxHsbRbz3avAzMcpew1i9EduKKq4n5yHUe1mS2NpNmM1yXFTpZx+GuYeqrTXd3qZiKo7sTpPxOBtgs/zPgc4V+VzPC18rgrleDx+Gjmm5an67dns9FNdM9E6R2JB/Q5S+GrF0YLgj2vu3JiKassv2eft10TRH56ofWScJ+xOdZdRjcHtRlNNqqnemjEYqizco7lVFcxMfHDn7jR8MeUZ5kfoS2TxdGOtXblNzHYu1OtqaaZ3qbdE/0vVREzMc3qYjn1nQK1xMMFVf4UsdidP9HhssuTM92q5biI+TX5HbDn3idbGX8j2Nxu0OPtTbxGc108hTVGkxh6Nd2rub1VVU92IpnsuggAAAAHBv/Fj/ANV/9y7ycG/8WP8A1X/3IO8gAAAAAAAAAFSyH14t/feSVtQGV5XicNmFF67FG5GuulXbiQT4AAAAAAAAAAAAAAAAAAAAAAAAAAAAAAAInaf1up8JHkk2Y9bqvCT5Ie+d4W5jMJTbsxE1RXFXPOnNpJkmFuYPCVW70RFU1zVzTrzaQDPAAAAAAAAAAAAAAAAAAAAAAAAAAAAAAABWdqfs214P9srBgfsLD+Dp8iLzzLsRjMTRXZimaYo3Z1nTn1lLYWibeGs0VfXU0RTPfiAegAAAAAAAAAAAAAAAAAAAAAAAAAAAAAAAKl/WH8I/eW1Ada8T136o0o5Plt/67n011T4AAAAAAAAAAAAAAAAAAAAAAAAAAAAAADBz31qxHejywzmLmlivE4C7atab9Wmms92AReyn1uJ79P7U8isiwN7BU3ovxTG/pppOvRqlQAAAAAAAAAAAAAAAAAAAAAAAAAAAAAAEDtX9bhu/V+xPIrPcDextNmLEUzua66zp06A98i9asP3p8ss5i5XYrw2AtWrum/TrrpPdllAAAAAAAAAAAAAAAAAAAAAAAAAAAAAAAKln3rxc+98kLagM0yvE4nMK71qKNydNNau1EAnwAAAAAAAAAAAAAAAAAAAAAAAAAAAAAAAeOO+wsR4OryK/st9m3fB/thYsVRNzDXqKfrqqJpjvzCJyPLsRg8TXXeimKZo3Y0nXn1gE0AAAAAAAAADWPGY9g7ajwdn5+21VxG/sLbHwmE8l1tXjMewdtR4Oz8/baq4jf2Ftj4TCeS6DqMAAAAAAAAAAAAAAAAAAAAAAAAAAAAAAAAAAAAAAAAAAAAAAAAAAAAAAAFb4S/Y42q+CcX8zU5V4k/sj518E1fPWnVXCX7HG1XwTi/manKvEn9kfOvgmr560Ds4AAAAAAAAAETtP63U+EjySbMet1XhJ8kPfO8LcxmEpt2YiaorirnnTm0kyTC3MHhKrd6Iiqa5q5p15tIBngAAAAAAAAAAAAAAAAAAAAAAAAAAAqX9Yfwj95bUB1rxPXfqjSjk+W3/rufTXVPgAAAAAAAAAAAAAAAAAAAAAAAAAAInaf1up8JHklLMDO8LcxmEpt2YiaorirnnTm0kHhsx63VeEnyQlmBkmFuYPCVW70RFU1zVzTrzaQzwAAAAAAAAAAAAAAAAAAAAAAAAAAFS/rD+EfvLagOteJ679UaUcny2/9dz6a6gnwAAAAAAAAAAAAAAAAAAAAAAAAAAARO0/rdT4SPJJsx63VeEnyQ987wtzGYSm3ZiJqiuKuedObSTJMLcweEqt3oiKprmrmnXm0gGeAAAAAAAAAAAAAAAAAAAAAAAAAAACpf1h/CP3ltQHWvE9d+qNKOT5bf8ArufTXVPgAAAAAAAAAAAAAAAAAAAAAAAAAAInaf1up8JHklLMDO8LcxmEpt2YiaorirnnTm0kHhsx63VeEnyQlmBkmFuYPCVW70RFU1zVzTrzaQzwAAAAAAAAAAAAAAAAAAAAAAAAAAFS/rD+EfvLagOteJ679UaUcny2/wDXc+muoJ8AAAAAAAAAAAAAAAAAAAAAAAAAAAETtP63U+EjySbMet1XhJ8kPfO8LcxmEpt2YiaorirnnTm0kyTC3MHhKrd6Iiqa5q5p15tIBngAAAAAAAAA4x47Hsj5L8E0/PXXVXBp7HGyvwThPmaXKvHY9kfJfgmn5666q4NPY42V+CcJ8zSCyAAAAAAAAAAAAAAAAAAAAAAAAAAAAAAAAAAAAAAAAAAAAAAAAAAAAAAAA5c48n2Fsd4TF+S02rxZ/YO2X8He+fuNVceT7C2O8Ji/JabV4s/sHbL+DvfP3AbOAAAAAAAAABUs+9eLn3vkhbUBmmV4nE5hXetRRuTpprV2ohPgAAAAAAAAAAAAAAAAAAAAAAAAAAAAAAAAqWQ+vFv77yStqAyvK8ThswovXYo3I110q7cSnwAAAAAAAAAAAAAAAAAAAAAAAAAAAAAAETtP63U+EjySlmBneFuYzCU27MRNUVxVzzpzaSDw2Y9bqvCT5ISzAyTC3MHhKrd6Iiqa5q5p15tIZ4AAAAAAAAAAAAAAAAAAAAAAAAAAAAAACs7U/Ztrwf7ZWZC55l2IxmJorsxTNMUbs6zpz6yCUwP2Fh/B0+R7PPC0Tbw1mir66miKZ78Q9AAAAAAAAAAAAAAAAAAAAAAAAAAAAAAAFS/rD+EfvLagOteJ679UaUcny2/9dz6a6gnwAAAAAAAAAAAAAAAAAAAAAAAAAAAAAAAYOe+tWI70eWEfsp9bie/T+1KZpYrxOAu2rWm/VpprPdhiZFgb2CpvRfimN/TTSdejUEqAAAAAAAAAAAAAAAAAAAAAAAAAAAAAAACB2r+tw3fq/YkMi9asP3p8svDPcDextNmLEUzua66zp06MvK7FeGwFq1d036dddJ7sgygAAAAAAAAAAAAAAAAAAAAAAAAAAAAAAAVLPvXi5975IW1AZpleJxOYV3rUUbk6aa1dqIT4AAAAAAAAAAODeLD7PuU/hfzNx3k4N4sPs+5T+F/M3HeQAAAAAAAAAAAAAAAAAAAAAAAAAAAAAAAACE2w2VybbHJLuVbQ4G3jMHX6qIq5qrdXYqoqjnpqjXpjyJsBy1tBxTbNeJrr2e2nrtWJn1NnG4bfqpj+/TMa+K8sj4pkxiKas92pibET6q3g8LpVVHcrqq0jxZdVAK7sLsXkWw2S05Zs5gqcNY13rlczvXL1X21dXTM/mjsRCxACgcKfBRs3wj4e3OcWrmHzGzTu2cdhpim7THTuzrExVTr2J6OfSY1lojG8UvMKb89Q7V4W5Z15pvYOqiqI+KqXWwDnPYjitZHleNtYrajNb2c7kxVGFtWuQtTPaqnWaqo700uiMNYtYXD2rGGtUWbFqmKLdu3TFNNFMRpEREdERHYegA19wqcEuzfCPZorza1cw2ZWqdy1j8NMRcpj7WrWNKqdexPRz6TGstggOScZxS8wpvzGC2rwlyzrzTdwdVFWneiqVs2H4reRZTjbWL2ozS9nU25iqMLRa5CzM9qrnmqqPjjuuigHxYs28PYt2bFui1Zt0xRRRRTFNNNMRpEREdERD7AGu+FXgj2b4R7dF3NLdzC5pap3LWPw2kXIp+1qieaqnuTzx2JjWWjcXxS8xpvzGD2rwlyzrzTdwdVFWneiqfK62Ac77C8V3IcnxtrGbT5ndzuq3MVU4am1yFmZ/tc81VR3NYjtxLoazat2bVFqzRTbtUUxTRRRGkUxHNERHYh9ADXPCrwQbN8I9NN/MrdzB5rbp3LePw2kV6dimuJ5q47/ADx2JhsYByRi+KXmNN+Ywm1eEuWdeaq7hKqKtO9FU+Vctg+K/s/kuOtYzabMbueXLcxVThotcjYmf7UazNUdzWInsxLoUB827dFq3TbtU00W6IimmmmNIiI6IiH0AAAAADg3/ix/6r/7l3k4N/4sf+q/+5B3kAAAAAAAAAAx7WNw165Fu1eoqrnoiJZCpZD68W/vvJILaAAAAAAAAAAAAAAAAAAAAAAAAAAAAAAADzv3rdijfvVxRTrprJYvW79G/ZriunXTWEbtP63U+EjySbMet1XhJ8kAlgAAAAAAAAAAAAAAAAAAAAAAAAAAAAAAAeF/F2MPVFN67TRVMaxEy9qKorpiqmdaZjWJ7atbU/Ztrwf7ZWDA/YWH8HT5AewAAAAAAAAAAAAAAAAAAAAAAAAAAAAAAAMfq3DctyXLUcpru7uvPr2mQqX9Yfwj95bQAAAAAAAAAAAAAAAAAAAAAAAAAAAAAAHzduUWrc13Kopojpmew+mDnvrViO9HlgGTh8TZxG9yFymvd6dOw9UDsp9bie/T+1PAAAAAAAAAAAAAAAAAAAAAAAAAAAAAAAPLEYmzh93l7lNG90a9l6oHav63Dd+r9gJy1cou24rt1RVRPRMdl9MHIvWrD96fLLOAAAAAAAAAAAAAAAAAAAAAAAAAAAAAAAY93G4azcm3dvUU1x0xMshUs+9eLn3vkgFtAAAAAAAAAAAAAAAAAAAAAAAAAAAAAAAB+V1RRTNVU6UxGsz2njYxdjEVTTZu011RGsxEv3HfYWI8HV5Ff2W+zbvg/wBsAswAAAAAAAAANY8Zj2DtqPB2fn7bVXEb+wtsfCYTyXW1eMx7B21Hg7Pz9tqriN/YW2PhMJ5LoOowAAAAAAAAAAAAAAAAAAAAAAAAAAAAAAAAAAAAAAAAAAAAAAAAAAAAAAAVvhL9jjar4JxfzNTlXiT+yPnXwTV89adVcJfscbVfBOL+Zqcq8Sf2R86+CavnrQOzgAAAAAAAAAed+9bsUb96uKKddNZLF63fo37NcV066awjdp/W6nwkeSTZj1uq8JPkgEsAAAAAAAAAAAAAAAAAAAAAAAAAAADH6tw3Lcly1HKa7u7rz69pkKl/WH8I/eW0AAAAAAAAAAAAAAAAAAAAAAAAAAB5371uxRv3q4op101l6Inaf1up8JHkkElYvW79G/ZriunXTWHoidmPW6rwk+SEsAAAAAAAAAAAAAAAAAAAAAAAAAAAx+rcNy3JctRymu7u68+vaZCpf1h/CP3gW0AAAAAAAAAAAAAAAAAAAAAAAAAAAHnfvW7FG/eriinXTWSxet36N+zXFdOumsI3af1up8JHkk2Y9bqvCT5IBLAAAAAAAAAAAAAAAAAAAAAAAAAAAAx+rcNy3JctRymu7u68+vaZCpf1h/CP3ltAAAAAAAAAAAAAAAAAAAAAAAAAAAed+9bsUb96uKKddNZeiJ2n9bqfCR5JBJWL1u/Rv2a4rp101h6InZj1uq8JPkhLAAAAAAAAAAAAAAAAAAAAAAAAAAAMfq3DctyXLUcpru7uvPr2mQqX9Yfwj94FtAAAAAAAAAAAAAAAAAAAAAAAAAAAB5371uxRv3q4op101ksXrd+jfs1xXTrprCN2n9bqfCR5JNmPW6rwk+SASwAAAAAAAAAOMeOx7I+S/BNPz111Vwaexxsr8E4T5mlyrx2PZHyX4Jp+euuquDT2ONlfgnCfM0gsgAAAAAAAAAAAAAAAAAAAAAAAAAAAAAAAAAAAAAAAAAAAAAAAAAAAAAAAOXOPJ9hbHeExfktNq8Wf2Dtl/B3vn7jVXHk+wtjvCYvyWm1eLP7B2y/g73z9wGzgAAAAAAAAAY93G4azcm3dvUU1x0xMshUs+9eLn3vkhbQAAAAAAAAAAAAAAAAAAAAAAAAAAAAAAAAY9rG4a9ci3avUVVz0REshUsh9eLf33klbQAAAAAAAAAAAAAAAAAAAAAAAAAAAAAAHnfvW7FG/eriinXTWXoidp/W6nwkeSQSVi9bv0b9muK6ddNYeiJ2Y9bqvCT5ISwAAAAAAAAAAAAAAAAAAAAAAAAAAAAAADwv4uxh6opvXaaKpjWImXurO1P2ba8H+2QWWiqK6YqpnWmY1ie2/XjgfsLD+Dp8j2AAAAAAAAAAAAAAAAAAAAAAAAAAAAAAAY/VuG5bkuWo5TXd3defXtMhUv6w/hH7wLaAAAAAAAAAAAAAAAAAAAAAAAAAAAAAAAD5u3KLVua7lUU0R0zPYfGHxNnEb3IXKa93p07DGz31qxHejywj9lPrcT36f2gngAAAAAAAAAAAAAAAAAAAAAAAAAAAAAAAeWIxNnD7vL3KaN7o17L7tXKLtuK7dUVUT0THZQe1f1uG79X7EhkXrVh+9PlkGcAAAAAAAAAAAAAAAAAAAAAAAAAAAAAAADHu43DWbk27t6imuOmJlkKln3rxc+98kLaAAAAAAAAAADg3iw+z7lP4X8zcd5ODeLD7PuU/hfzNx3kAAAAAAAAAAAAAAAAAAAAAAAAAAAAAAAAAAAAAAAAAAAAAAAAAAAAAAAAAAAAAAA4N/4sf+q/8AuXeTg3/ix/6r/wC5B3kAAAAAAAAAAqWQ+vFv77yStqLwOT0YXF034vVVTGvNMduASgAAAAAAAAAAAAAAAAAAAAAAAAAAAAAAAInaf1up8JHkk2Y9bqvCT5IZmZYOMdh4tVVzREVRVrEamW4OMDh5tU1zXE1TVrMaAygAAAAAAAAAAAAAAAAAAAAAAAAAAAAAAAVnan7NteD/AGysGB+wsP4OnyMTM8qpx16m5Vdmiaad3SI17LOs2+Ss27cTrFFMU696AfYAAAAAAAAAAAAAAAAAAAAAAAAAAAAAAAKl/WH8I/eW1F9Z6Or+quWq15TlN3Tu66JQAAAAAAAAAAAAAAAAAAAAAAAAAAAAAABg5761YjvR5YZzxxuHjFYWuzNU0xXpzx39QQ+yn1uJ79P7U8wcry+nARcim5Ne/p0xppp/92cAAAAAAAAAAAAAAAAAAAAAAAAAAAAAAAgdq/rcN36v2J5g5pl9OPi3FVyaNzXojXXX/wCwGRetWH70+WWc8cFh4wuFosxVNUUa889/V7AAAAAAAAAAAAAAAAAAAAAAAAAAAAAAAKln3rxc+98kLai8dk9GKxdV+b1VMzpzRHagEoAAAAAAAAAAAAAAAAAAAAAAAAAAAAAAADxx32FiPB1eRX9lvs274P8AbCx3rfK2bluZ0iumade/DByzKqcDequU3Zrmqnd0mNOyCRAAAAAAAAABrHjMewdtR4Oz8/baq4jf2Ftj4TCeS62rxmPYO2o8HZ+fttVcRv7C2x8JhPJdB1GAAAAAAAAAAAAAAAAAAAAAAAAAAAAAAAAAAAAAAAAAAAAAAAAAAAAAAACt8JfscbVfBOL+Zqcq8Sf2R86+CavnrTqrhL9jjar4JxfzNTlXiT+yPnXwTV89aB2cAAAAAAAAACJ2n9bqfCR5JNmPW6rwk+SGZmWDjHYeLVVc0RFUVaxGpluDjA4ebVNc1xNU1azGgMoAAAAAAAAAAAAAAAAAAAAAAAAAAAFS/rD+EfvLai+s9HV/VXLVa8pym7p3ddEoAAAAAAAAAAAAAAAAAAAAAAAAAAAidp/W6nwkeSUsxcywcY7DxaqrmiIqirWI1Bh7Met1XhJ8kJZi5bg4wOHm1TXNcTVNWsxoygAAAAAAAAAAAAAAAAAAAAAAAAAAFS/rD+EfvLai+s9HV/VXLVa8pym7p3ddASgAAAAAAAAAAAAAAAAAAAAAAAAAAAInaf1up8JHkk2Y9bqvCT5IZmZYOMdh4tVVzREVRVrEamW4OMDh5tU1zXE1TVrMaAygAAAAAAAAAAAAAAAAAAAAAAAAAAAVL+sP4R+8tqL6z0dX9VctVrynKbund10SgAAAAAAAAAAAAAAAAAAAAAAAAAACJ2n9bqfCR5JSzFzLBxjsPFqquaIiqKtYjUGHsx63VeEnyQlmLluDjA4ebVNc1xNU1azGjKAAAAAAAAAAAAAAAAAAAAAAAAAAAVL+sP4R+8tqL6z0dX9VctVrynKbund10BKAAAAAAAAAAAAAAAAAAAAAAAAAAAAidp/W6nwkeSTZj1uq8JPkhmZlg4x2Hi1VXNERVFWsRqZbg4wOHm1TXNcTVNWsxoDKAAAAAAAAABxjx2PZHyX4Jp+euuquDT2ONlfgnCfM0uVeOx7I+S/BNPz111Vwaexxsr8E4T5mkFkAAAAAAAAAAAAAAAAAAAAAAAAAAAAAAAAAAAAAAAAAAAAAAAAAAAAAAABy5x5PsLY7wmL8lptXiz+wdsv4O98/caq48n2Fsd4TF+S02rxZ/YO2X8He+fuA2cAAAAAAAAACpZ968XPvfJC2ovHZPRisXVfm9VTM6c0R2oSgAAAAAAAAAAAAAAAAAAAAAAAAAAAAAAAAKlkPrxb++8krai8Dk9GFxdN+L1VUxrzTHbhKAAAAAAAAAAAAAAAAAAAAAAAAAAAAAAAInaf1up8JHklLMXMsHGOw8Wqq5oiKoq1iNQYezHrdV4SfJCWYuW4OMDh5tU1zXE1TVrMaMoAAAAAAAAAAAAAAAAAAAAAAAAAAAAAABWdqfs214P8AbKzI7M8qpx16m5Vdmiaad3SI17IMvA/YWH8HT5Hs+LNvkrNu3E6xRTFOveh9gAAAAAAAAAAAAAAAAAAAAAAAAAAAAAAKl/WH8I/eW1F9Z6Or+quWq15TlN3Tu66AlAAAAAAAAAAAAAAAAAAAAAAAAAAAAAAAAYOe+tWI70eWEfsp9bie/T+1MY3DxisLXZmqaYr0547+rHyvL6cBFyKbk17+nTGmmn/3BnAAAAAAAAAAAAAAAAAAAAAAAAAAAAAAAAgdq/rcN36v2JDIvWrD96fLJmmX04+LcVXJo3NeiNddf/syMFh4wuFosxVNUUa889/UHsAAAAAAAAAAAAAAAAAAAAAAAAAAAAAAACpZ968XPvfJC2ovHZPRisXVfm9VTM6c0R2oSgAAAAAAAAAAODeLD7PuU/hfzNx3k4N4sPs+5T+F/M3HeQAAAAAAAAAAAAAAAAAAAAAAAAAAAAAAAAAAAAAAAAAAAAAAAAAAAAAAAAAAAAAADg3/AIsf+q/+5d5ODf8Aix/6r/7kHeQAAAAAAAAACNweb2sViqbFFu5FU6886acySVLIfXi3995JBbQAAAAAAAAAAAAAAAAAAAAAAAAAAAAAAAY2YYyjBWIu3Kaqomrd0pMvxlGNsTdt01UxFW7pUwtp/W6nwkeSTZj1uq8JPkgEsAAAAAAAAAAAAAAAAAAAAAAAAAAAAAAACPzHNLWBu027lFdU1U72tOjOs3Iu2qLkRMRXTFURPdVvan7NteD/AGysGB+wsP4OnyA9gAAAAAAAAAAAAAAAAAAAAAAAAAAAAAAARvXe11d1Nydzf3+T15tNddEkqX9Yfwj95bQAAAAAAAAAAAAAAAAAAAAAAAAAAAAAAHjjMRThcNXeriZpp6Yjp6Xswc99asR3o8sA+stzC3j4uTboqp3NNd7usxA7KfW4nv0/tTwAAAAAAAAAAAAAAAAAAAAAAAAAAAAAADDzLMLeAi3Nyiqrf103e4zEDtX9bhu/V+wExg8RTisNReoiYpq6Inp6Xswci9asP3p8ss4AAAAAAAAAAAAAAAAAAAAAAAAAAAAAABG4zN7WFxVViu3cmqNOeNNOdJKln3rxc+98kAtoAAAAAAAAAAAAAAAAAAAAAAAAAAAAAAAPm9ci1aruTEzFFM1TEdxg5dmlrHXarduiumaad7WrRlY77CxHg6vIr+y32bd8H+2AWYAAAAAAAAAGseMx7B21Hg7Pz9tqriN/YW2PhMJ5LravGY9g7ajwdn5+21VxG/sLbHwmE8l0HUYAAAAAAAAAAAAAAAAAAAAAAAAAAAAAAAAAAAAAAAAAAAAAAAAAAAAAAAK3wl+xxtV8E4v5mpyrxJ/ZHzr4Jq+etOquEv2ONqvgnF/M1OVeJP7I+dfBNXz1oHZwAAAAAAAAAMbMMZRgrEXblNVUTVu6UmX4yjG2Ju26aqYird0qYW0/rdT4SPJJsx63VeEnyQCWAAAAAAAAAAAAAAAAAAAAAAAAAAABG9d7XV3U3J3N/f5PXm0110SSpf1h/CP3ltAAAAAAAAAAAAAAAAAAAAAAAAAAAY2YYyjBWIu3Kaqomrd0pZKJ2n9bqfCR5JBm5fjKMbYm7bpqpiKt3SpkonZj1uq8JPkhLAAAAAAAAAAAAAAAAAAAAAAAAAAAI3rva6u6m5O5v7/J682muuiSVL+sP4R+8C2gAAAAAAAAAAAAAAAAAAAAAAAAAAAxswxlGCsRduU1VRNW7pSZfjKMbYm7bpqpiKt3SphbT+t1PhI8kmzHrdV4SfJAJYAAAAAAAAAAAAAAAAAAAAAAAAAAAEb13tdXdTcnc39/k9ebTXXRJKl/WH8I/eW0AAAAAAAAAAAAAAAAAAAAAAAAAABjZhjKMFYi7cpqqiat3Slkonaf1up8JHkkGbl+MoxtibtumqmIq3dKmSidmPW6rwk+SEsAAAAAAAAAAAAAAAAAAAAAAAAAAAjeu9rq7qbk7m/v8nrzaa66JJUv6w/hH7wLaAAAAAAAAAAAAAAAAAAAAAAAAAAADGzDGUYKxF25TVVE1bulJl+MoxtibtumqmIq3dKmFtP63U+EjySbMet1XhJ8kAlgAAAAAAAAAcY8dj2R8l+Cafnrrqrg09jjZX4JwnzNLlXjseyPkvwTT89ddVcGnscbK/BOE+ZpBZAAAAAAAAAAAAAAAAAAAAAAAAAAAAAAAAAAAAAAAAAAAAAAAAAAAAAAAAcuceT7C2O8Ji/JabV4s/sHbL+DvfP3GquPJ9hbHeExfktNq8Wf2Dtl/B3vn7gNnAAAAAAAAAAjcZm9rC4qqxXbuTVGnPGmnOklSz714ufe+SFtAAAAAAAAAAAAAAAAAAAAAAAAAAAAAAAABG4PN7WKxVNii3ciqdeedNOZJKlkPrxb++8kraAAAAAAAAAAAAAAAAAAAAAAAAAAAAAAAxswxlGCsRduU1VRNW7pSyUTtP63U+EjySDNy/GUY2xN23TVTEVbulTJROzHrdV4SfJCWAAAAAAAAAAAAAAAAAAAAAAAAAAAAAAAR+Y5pawN2m3corqmqne1p0SCs7U/Ztrwf7ZBZLNyLtqi5ETEV0xVET3X08cD9hYfwdPkewAAAAAAAAAAAAAAAAAAAAAAAAAAAAAACN672urupuTub+/yevNprroklS/rD+EfvAtoAAAAAAAAAAAAAAAAAAAAAAAAAAAAAAAPHGYinC4au9XEzTT0xHT0vHLcwt4+Lk26KqdzTXe7r5z31qxHejywj9lPrcT36f2gngAAAAAAAAAAAAAAAAAAAAAAAAAAAAAAAYeZZhbwEW5uUVVb+um73Htg8RTisNReoiYpq6Inp6UPtX9bhu/V+xIZF61YfvT5ZBnAAAAAAAAAAAAAAAAAAAAAAAAAAAAAAAAjcZm9rC4qqxXbuTVGnPGmnOklSz714ufe+SFtAAAAAAAAAABwbxYfZ9yn8L+ZuO8nBvFh9n3Kfwv5m47yAAAAAAAAAAAAAAAAAAAAAAAAAAAAAAAAAAAAAAAAAAAAAAAAAAAAAAAAAAAAAAAcG/8AFj/1X/3LvJwb/wAWP/Vf/cg7yAAAAAAAAAAVLIfXi3995JW1i2Mvwti7F21aimuOidZBlAAAAAAAAAAAAAAAAAAAAAAAAAAAAAAAAidp/W6nwkeSTZj1uq8JPkhI4nD2sTbii/RFdOuumvZMNh7WGtzRYoiinXXTXsg9QAAAAAAAAAAAAAAAAAAAAAAAAAAAAAAAVnan7NteD/bKwYH7Cw/g6fI+cTgcPia4rv2orqiNInWeh70UxRRTRTGlNMaRHcB+gAAAAAAAAAAAAAAAAAAAAAAAAAAAAAAAqX9Yfwj95bWL1vwvL8tyUcrvb29rPSygAAAAAAAAAAAAAAAAAAAAAAAAAAAAAAGDnvrViO9HlhnPi9aov2qrd2neoq6YBCbKfW4nv0/tTzwwuEsYWKuQtxRvdOkzzvcAAAAAAAAAAAAAAAAAAAAAAAAAAAAAABA7V/W4bv1fsTzwxWEsYqKeXtxXu9GszzA8Mi9asP3p8ss58WbVFi1TbtU7tFPRD7AAAAAAAAAAAAAAAAAAAAAAAAAAAAAAAVLPvXi5975IW1i38vwt+7N27aiquemdZBlAAAAAAAAAAAAAAAAAAAAAAAAAAAAAAAA8cd9hYjwdXkV/Zb7Nu+D/AGwstdMV0VUVRrTVGkx3HhhsDh8NXNdi1FFUxpM6z0AyAAAAAAAAAAax4zHsHbUeDs/P22quI39hbY+Ewnkutq8Zj2DtqPB2fn7bVXEb+wtsfCYTyXQdRgAAAAAAAAAAAAAAAAAAAAAAAAAAAAAAAAAAAAAAAAAAAAAAAAAAAAAAArfCX7HG1XwTi/manKvEn9kfOvgmr5606q4S/Y42q+CcX8zU5V4k/sj518E1fPWgdnAAAAAAAAAAidp/W6nwkeSTZj1uq8JPkhI4nD2sTbii/RFdOuumvZMNh7WGtzRYoiinXXTXsg9QAAAAAAAAAAAAAAAAAAAAAAAAAAAVL+sP4R+8trF634Xl+W5KOV3t7e1npZQAAAAAAAAAAAAAAAAAAAAAAAAAACJ2n9bqfCR5JSzyxOHtYm3FF+iK6dddNeyCO2Y9bqvCT5ISzyw2HtYa3NFiiKKdddNey9QAAAAAAAAAAAAAAAAAAAAAAAAAAFS/rD+EfvLaxet+F5fluSjld7e3tZ6QZQAAAAAAAAAAAAAAAAAAAAAAAAAAAInaf1up8JHkk2Y9bqvCT5ISOJw9rE24ov0RXTrrpr2TDYe1hrc0WKIop11017IPUAAAAAAAAAAAAAAAAAAAAAAAAAAAFS/rD+EfvLaxet+F5fluSjld7e3tZ6WUAAAAAAAAAAAAAAAAAAAAAAAAAAAidp/W6nwkeSUs8sTh7WJtxRfoiunXXTXsgjtmPW6rwk+SEs8sNh7WGtzRYoiinXXTXsvUAAAAAAAAAAAAAAAAAAAAAAAAAABUv6w/hH7y2sXrfheX5bko5Xe3t7WekGUAAAAAAAAAAAAAAAAAAAAAAAAAAACJ2n9bqfCR5JNmPW6rwk+SEjicPaxNuKL9EV0666a9kw2HtYa3NFiiKKdddNeyD1AAAAAAAAABxjx2PZHyX4Jp+euuquDT2ONlfgnCfM0uVeOx7I+S/BNPz111Vwaexxsr8E4T5mkFkAAAAAAAAAAAAAAAAAAAAAAAAAAAAAAAAAAAAAAAAAAAAAAAAAAAAAAABy5x5PsLY7wmL8lptXiz+wdsv4O98/caq48n2Fsd4TF+S02rxZ/YO2X8He+fuA2cAAAAAAAAACpZ968XPvfJC2sW/l+Fv3Zu3bUVVz0zrLKAAAAAAAAAAAAAAAAAAAAAAAAAAAAAAAABUsh9eLf33klbWLYy/C2LsXbVqKa46J1llAAAAAAAAAAAAAAAAAAAAAAAAAAAAAAAInaf1up8JHklLPLE4e1ibcUX6Irp11017II7Zj1uq8JPkhLPLDYe1hrc0WKIop11017L1AAAAAAAAAAAAAAAAAAAAAAAAAAAAAAAVnan7NteD/bKzMfE4HD4muK79qK6ojSJ1noB9YH7Cw/g6fI9n5RTFFFNFMaU0xpEdx+gAAAAAAAAAAAAAAAAAAAAAAAAAAAAAAKl/WH8I/eW1i9b8Ly/LclHK729vaz0gygAAAAAAAAAAAAAAAAAAAAAAAAAAAAAAAYOe+tWI70eWEfsp9bie/T+1N3rVF+1Vbu071FXTDzwuEsYWKuQtxRvdOkzzg9wAAAAAAAAAAAAAAAAAAAAAAAAAAAAAAAQO1f1uG79X7EhkXrVh+9Pll74rCWMVFPL24r3ejWZ5npZtUWLVNu1Tu0U9EA+wAAAAAAAAAAAAAAAAAAAAAAAAAAAAAAAVLPvXi5975IW1i38vwt+7N27aiquemdZZQAAAAAAAAAAODeLD7PuU/hfzNx3k4N4sPs+5T+F/M3HeQAAAAAAAAAAAAAAAAAAAAAAAAAAAAAAAAAAAAAAAAAAAAAAAAAAAAAAAAAAAAAADg3/AIsf+q/+5d5ODf8Aix/6r/7kHeQAAAAAAAAACCyzNsRisfRZuU24onXoideaO+nVSyH14t/feSQW0AAAAAAAAAAAAAAAAAAAAAAAAAAAAAAAGDnOLuYLCRdtRTNU1xT6qNexJk2LuY3CTduxTFUVzT6mNOxDH2n9bqfCR5JNmPW6rwk+SASwAAAAAAAAAAAAAAAAAAAAAAAAAAAAAAAIbOszv4LE0W7NNuaZo3p3omezPdSuGrm7hrVyrTeqoiqdO7Cu7U/Ztrwf7ZWDA/YWH8HT5AewAAAAAAAAAAAAAAAAAAAAAAAAAAAAAAAILrtiOuvU27b5PldzXSddNdO2nVS/rD+EfvLaAAAAAAAAAAAAAAAAAAAAAAAAAAAAAAAxsyv14bA3b1uImqnTTXo6YZLBz31qxHejywDyyPH3cdF6b0URuaabsadOqTQOyn1uJ79P7U8AAAAAAAAAAAAAAAAAAAAAAAAAAAAAAAjM8x93AxZmzFE7+uu9GvRok0DtX9bhu/V+wErlt+vE4G1euREVVa66dHTLJYORetWH70+WWcAAAAAAAAAAAAAAAAAAAAAAAAAAAAAAAgszzbEYXH12bdNuaI06YnXnjvp1Us+9eLn3vkgFtAAAAAAAAAAAAAAAAAAAAAAAAAAAAAAAB54mubWGu3KdN6miao17kIrJczv43E1271NuKYo3o3YmOzHdSeO+wsR4OryK/st9m3fB/tgFmAAAAAAAAABrHjMewdtR4Oz8/baq4jf2Ftj4TCeS62rxmPYO2o8HZ+fttVcRv7C2x8JhPJdB1GAAAAAAAAAAAAAAAAAAAAAAAAAAAAAAAAAAAAAAAAAAAAAAAAAAAAAAACt8JfscbVfBOL+Zqcq8Sf2R86+CavnrTqrhL9jjar4JxfzNTlXiT+yPnXwTV89aB2cAAAAAAAAADBznF3MFhIu2opmqa4p9VGvYkybF3MbhJu3YpiqK5p9TGnYhj7T+t1PhI8kmzHrdV4SfJAJYAAAAAAAAAAAAAAAAAAAAAAAAAAAEF12xHXXqbdt8nyu5rpOumunbTqpf1h/CP3ltAAAAAAAAAAAAAAAAAAAAAAAAAAAYOc4u5gsJF21FM1TXFPqo17Es5E7T+t1PhI8kgyMmxdzG4Sbt2KYqiuafUxp2IZyJ2Y9bqvCT5ISwAAAAAAAAAAAAAAAAAAAAAAAAAACC67Yjrr1Nu2+T5Xc10nXTXTtp1Uv6w/hH7wLaAAAAAAAAAAAAAAAAAAAAAAAAAAADBznF3MFhIu2opmqa4p9VGvYkybF3MbhJu3YpiqK5p9TGnYhj7T+t1PhI8kmzHrdV4SfJAJYAAAAAAAAAAAAAAAAAAAAAAAAAAAEF12xHXXqbdt8nyu5rpOumunbTqpf1h/CP3ltAAAAAAAAAAAAAAAAAAAAAAAAAAAYOc4u5gsJF21FM1TXFPqo17Es5E7T+t1PhI8kgyMmxdzG4Sbt2KYqiuafUxp2IZyJ2Y9bqvCT5ISwAAAAAAAAAAAAAAAAAAAAAAAAAACC67Yjrr1Nu2+T5Xc10nXTXTtp1Uv6w/hH7wLaAAAAAAAAAAAAAAAAAAAAAAAAAAADBznF3MFhIu2opmqa4p9VGvYkybF3MbhJu3YpiqK5p9TGnYhj7T+t1PhI8kmzHrdV4SfJAJYAAAAAAAAAHGPHY9kfJfgmn5666q4NPY42V+CcJ8zS5V47Hsj5L8E0/PXXVXBp7HGyvwThPmaQWQAAAAAAAAAAAAAAAAAAAAAAAAAAAAAAAAAAAAAAAAAAAAAAAAAAAAAAAHLnHk+wtjvCYvyWm1eLP7B2y/g73z9xqrjyfYWx3hMX5LTavFn9g7Zfwd75+4DZwAAAAAAAAAILM82xGFx9dm3TbmiNOmJ15476dVLPvXi5975IW0AAAAAAAAAAAAAAAAAAAAAAAAAAAAAAAAEFlmbYjFY+izcptxROvRE680d9OqlkPrxb++8kraAAAAAAAAAAAAAAAAAAAAAAAAAAAAAAAwc5xdzBYSLtqKZqmuKfVRr2JZyJ2n9bqfCR5JBkZNi7mNwk3bsUxVFc0+pjTsQzkTsx63VeEnyQlgAAAAAAAAAAAAAAAAAAAAAAAAAAAAAAENnWZ38FiaLdmm3NM0b070TPZnuplWdqfs214P9sgsWGrm7hrVyrTeqoiqdO7D0eOB+wsP4OnyPYAAAAAAAAAAAAAAAAAAAAAAAAAAAAAABBddsR116m3bfJ8rua6Trprp206qX9Yfwj94FtAAAAAAAAAAAAAAAAAAAAAAAAAAAAAAABjZlfrw2Bu3rcRNVOmmvR0wxcjx93HRem9FEbmmm7GnTq9c99asR3o8sI/ZT63E9+n9oJ4AAAAAAAAAAAAAAAAAAAAAAAAAAAAAAAEZnmPu4GLM2Yonf113o16NGVlt+vE4G1euREVVa66dHTKK2r+tw3fq/YkMi9asP3p8sgzgAAAAAAAAAAAAAAAAAAAAAAAAAAAAAAAQWZ5tiMLj67Num3NEadMTrzx306qWfevFz73yQtoAAAAAAAAAAODeLD7PuU/hfzNx3k4N4sPs+5T+F/M3HeQAAAAAAAAAAAAAAAAAAAAAAAAAAAAAAAAAAAAAAAAAAAAAAAAAAAAAAAAAAAAAADg3/ix/wCq/wDuXeTg3/ix/wCq/wDuQd5AAAAAAAAAAKlkUT13t/feSVtAAAAAAAAAAAAAAAAAAAAAAAAAAAAAAAAARO0/rdT4SPJJsx63VeEnyQlgAAAAAAAAAAAAAAAAAAAAAAAAAAAAAAAAFZ2oj/xtrwf7ZWDA/YWH8HT5HsAAAAAAAAAAAAAAAAAAAAAAAAAAAAAAAAAqWk+iH8I/eW0AAAAAAAAAAAAAAAAAAAAAAAAAAAAAAAGDnnrVf70eWGcAgdlPrcT36f2p4AAAAAAAAAAAAAAAAAAAAAAAAAAAAAAAEDtX9bhu/V+xPAMHI/Wqx3p8ss4AAAAAAAAAAAAAAAAAAAAAAAAAAAAAAAFSz2J673PvfJC2gAAAAAAAAAAAAAAAAAAAAAAAAAAAAAAAAPHHfYWI8HV5Ff2Xj/xt3wf7YWYAAAAAAAAAABrHjMewdtR4Oz8/baq4jf2Ftj4TCeS62rxmPYO2o8HZ+fttVcRv7C2x8JhPJdB1GAAAAAAAAAAAAAAAAAAAAAAAAAAAAAAAAAAAAAAAAAAAAAAAAAAAAAAACt8JfscbVfBOL+Zqcq8Sf2R86+CavnrTqrhL9jjar4JxfzNTlXiT+yPnXwTV89aB2cAAAAAAAAACJ2n9bqfCR5JNmPW6rwk+SEsAAAAAAAAAAAAAAAAAAAAAAAAAAAAAqWk+iH8I/eW0AAAAAAAAAAAAAAAAAAAAAAAAAAAETtP63U+EjySlgETsx63VeEnyQlgAAAAAAAAAAAAAAAAAAAAAAAAAAAVLSfRD+EfvLaAAAAAAAAAAAAAAAAAAAAAAAAAAAAAidp/W6nwkeSTZj1uq8JPkhLAAAAAAAAAAAAAAAAAAAAAAAAAAAAAKlpPoh/CP3ltAAAAAAAAAAAAAAAAAAAAAAAAAAABE7T+t1PhI8kpYBE7Met1XhJ8kJYAAAAAAAAAAAAAAAAAAAAAAAAAAAFS0n0Q/hH7y2gAAAAAAAAAAAAAAAAAAAAAAAAAAAAInaf1up8JHkk2Y9bqvCT5ISwAAAAAAAAAADjHjseyPkvwTT89ddVcGnscbK/BOE+Zpcq8dj2R8l+Cafnrrqrg09jjZX4JwnzNILIAAAAAAAAAAAAAAAAAAAAAAAAAAAAAAAAAAAAAAAAAAAAAAAAAAAAAAADlzjyfYWx3hMX5LTavFn9g7Zfwd75+41Vx5PsLY7wmL8lptXiz+wdsv4O98/cBs4AAAAAAAAAFSz2J673PvfJC2gAAAAAAAAAAAAAAAAAAAAAAAAAAAAAAAACpZFE9d7f33klbQAAAAAAAAAAAAAAAAAAAAAAAAAAAAAAARO0/rdT4SPJKWAROzHrdV4SfJCWAAAAAAAAAAAAAAAAAAAAAAAAAAAAAAABWdqI/8ba8H+2VmAeOB+wsP4OnyPYAAAAAAAAAAAAAAAAAAAAAAAAAAAAAAAFS0n0Q/hH7y2gAAAAAAAAAAAAAAAAAAAAAAAAAAAAAAAAMHPPWq/wB6PLCP2U+txPfp/angAAAAAAAAAAAAAAAAAAAAAAAAAAAAAAAAEDtX9bhu/V+xIZH61WO9PllnAAAAAAAAAAAAAAAAAAAAAAAAAAAAAAAAAKlnsT13ufe+SFtAAAAAAAAAAAHBvFh9n3Kfwv5m47ycG8WH2fcp/C/mbjvIAAAAAAAAAAAAAAAAAAAAAAAAAAAAAAAAAAAAAAAAAAAAAAAAAAAAAAAAAAAAAABwb/xY/wDVf/cu8nBv/Fj/ANV/9yDvIAAAAAAAAABWMlxWIuZpbouX7tVE73qaqpmOiVnVLIfXi3995JBbQAAAAAAAAAAAAAAAAAAAAAAAAAAAAAAARe0V25ZwNNVquqirlIjWmdJ6JNnbty9gaqrtdVdXKTGtU6z0Q+dp/W6nwkeSTZj1uq8JPkgEsAAAAAAAAAAAAAAAAAAAAAAAAAAAAAAACvbR4i9Zxlum1euURNvXSmqY7MpvBzNWDsVVTMzNumZmezzK/tT9m2vB/tlYMD9hYfwdPkB7AAAAAAAAAAAAAAAAAAAAAAAAAAAAAAAArHVWI6+8ny93k+X03d6dNNejRZ1S/rD+EfvLaAAAAAAAAAAAAAAAAAAAAAAAAAAAAAAAws5rqt5bfrt1VU1REaTTOkxzwzWDnvrViO9HlgGHs1fu3qcRy1yu5pNOm9VM6dKaQOyn1uJ79P7U8AAAAAAAAAAAAAAAAAAAAAAAAAAAAAAAhdpb92zTh+RuV29Zq13apjXoTSB2r+tw3fq/YCRyauq5ltiu5VVVVMTrNU6zPPLNYORetWH70+WWcAAAAAAAAAAAAAAAAAAAAAAAAAAAAAAArGdYrEW80uUW792miN31NNUxHRCzqln3rxc+98kAtoAAAAAAAAAAAAAAAAAAAAAAAAAAAAAAAPHGTNODv1UzMTFuqYmOxzITZzEXr2MuU3b1yuIt66VVTPZhN477CxHg6vIr+y32bd8H+2AWYAAAAAAAAAGseMx7B21Hg7Pz9tqriN/YW2PhMJ5LravGY9g7ajwdn5+21VxG/sLbHwmE8l0HUYAAAAAAAAAAAAAAAAAAAAAAAAAAAAAAAAAAAAAAAAAAAAAAAAAAAAAAAK3wl+xxtV8E4v5mpyrxJ/ZHzr4Jq+etOquEv2ONqvgnF/M1OVeJP7I+dfBNXz1oHZwAAAAAAAAAIvaK7cs4Gmq1XVRVykRrTOk9Emzt25ewNVV2uqurlJjWqdZ6IfO0/rdT4SPJJsx63VeEnyQCWAAAAAAAAAAAAAAAAAAAAAAAAAAABWOqsR195Pl7vJ8vpu706aa9Gizql/WH8I/eW0AAAAAAAAAAAAAAAAAAAAAAAAAABF7RXblnA01Wq6qKuUiNaZ0nolKInaf1up8JHkkH1s7duXsDVVdrqrq5SY1qnWeiEoidmPW6rwk+SEsAAAAAAAAAAAAAAAAAAAAAAAAAAArHVWI6+8ny93k+X03d6dNNejRZ1S/rD+EfvAtoAAAAAAAAAAAAAAAAAAAAAAAAAAAIvaK7cs4Gmq1XVRVykRrTOk9Emzt25ewNVV2uqurlJjWqdZ6IfO0/rdT4SPJJsx63VeEnyQCWAAAAAAAAAAAAAAAAAAAAAAAAAAABWOqsR195Pl7vJ8vpu706aa9Gizql/WH8I/eW0AAAAAAAAAAAAAAAAAAAAAAAAAABF7RXblnA01Wq6qKuUiNaZ0nolKInaf1up8JHkkH1s7duXsDVVdrqrq5SY1qnWeiEoidmPW6rwk+SEsAAAAAAAAAAAAAAAAAAAAAAAAAAArHVWI6+8ny93k+X03d6dNNejRZ1S/rD+EfvAtoAAAAAAAAAAAAAAAAAAAAAAAAAAAIvaK7cs4Gmq1XVRVykRrTOk9Emzt25ewNVV2uqurlJjWqdZ6IfO0/rdT4SPJJsx63VeEnyQCWAAAAAAAAABxjx2PZHyX4Jp+euuquDT2ONlfgnCfM0uVeOx7I+S/BNPz111Vwaexxsr8E4T5mkFkAAAAAAAAAAAAAAAAAAAAAAAAAAAAAAAAAAAAAAAAAAAAAAAAAAAAAAABy5x5PsLY7wmL8lptXiz+wdsv4O98/caq48n2Fsd4TF+S02rxZ/YO2X8He+fuA2cAAAAAAAAACsZ1isRbzS5Rbv3aaI3fU01TEdELOqWfevFz73yQtoAAAAAAAAAAAAAAAAAAAAAAAAAAAAAAAAKxkuKxFzNLdFy/dqone9TVVMx0Ss6pZD68W/vvJK2gAAAAAAAAAAAAAAAAAAAAAAAAAAAAAAIvaK7cs4Gmq1XVRVykRrTOk9EpRE7T+t1PhI8kg+tnbty9gaqrtdVdXKTGtU6z0QlETsx63VeEnyQlgAAAAAAAAAAAAAAAAAAAAAAAAAAAAAAFe2jxF6zjLdNq9coibeulNUx2ZWFWdqfs214P8AbILBg5mrB2KqpmZm3TMzPZ5ns8cD9hYfwdPkewAAAAAAAAAAAAAAAAAAAAAAAAAAAAAACsdVYjr7yfL3eT5fTd3p0016NFnVL+sP4R+8C2gAAAAAAAAAAAAAAAAAAAAAAAAAAAAAAAws5rqt5bfrt1VU1REaTTOkxzwwtmr929TiOWuV3NJp03qpnTpZme+tWI70eWEfsp9bie/T+0E8AAAAAAAAAAAAAAAAAAAAAAAAAAAAAAACF2lv3bNOH5G5Xb1mrXdqmNehm5NXVcy2xXcqqqqmJ1mqdZnnlHbV/W4bv1fsSGRetWH70+WQZwAAAAAAAAAAAAAAAAAAAAAAAAAAAAAAAKxnWKxFvNLlFu/dpojd9TTVMR0Qs6pZ968XPvfJC2gAAAAAAAAAA4N4sPs+5T+F/M3HeTg3iw+z7lP4X8zcd5AAAAAAAAAAAAAAAAAAAAAAAAAAAAAAAAAAAAAAAAAAAAAAAAAAAAAAAAAAAAAAAODf+LH/AKr/AO5d5ODf+LH/AKr/AO5B3kAAAAAAAAAAruUZdirGZUXbtqabcb2s70dqe6sTzoxFmurdou26qu1FUTIPQAAAAAAAAAAAAAAAAAAAAAAAAAAAAAAAEdn2Hu4nBU0WKN+qK4nTWI5tJMhw93DYKqi/RuVTXM6axPNpDPuXKLdO9crpojo1qnQt3KLlO9brprjo1pnUH0AAAAAAAAAAAAAAAAAAAAAAAAAAAAAAACCz/A4nFYq3XYtb9MUaTOsRz6ymMJRVRhbNFcaVU0UxMd3R+3L9q1MRcu0UTPPpVVEPSJiqImmYmJ54mAAAAAAAAAAAAAAAAAAAAAAAAAAAAAAAAAV3rdiuvPL8lPJctv729HRr31iefVFnf3OVt7+um7vRrq9AAAAAAAAAAAAAAAAAAAAAAAAAAAAAAAGJm1qu/l963ap3q6ojSNe7DLflddNFM1V1RTTHTMzpAInZ7CX8JTf6ot7m9NOnPE69PaS74t3bd3XkrlFenTuzE6PsAAAAAAAAAAAAAAAAAAAAAAAAAAAAAABEbQ4S/i6bHU9vf3Zq154jTo7aXfFy7btacrcoo16N6YjUGPlNquxl9m3dp3a6YnWNe7LLflFdNdMVUVRVTPRMTrD9AAAAAAAAAAAAAAAAAAAAAAAAAAAAAAAV3N8uxV/Mq7tq1NVud3Sd6O1HdWJ514izRVu13bdNXamqIkHoAAAAAAAAAAAAAAAAAAAAAAAAAAAAAAADyxdFVeFvUURrVVRVER3dEPkGBxOFxVyu/a3KZo0idYnn1hOzMUxM1TERHPMy87d+1dmYt3aK5jn0pqiQegAAAAAAAAANY8Zj2DtqPB2fn7bVXEb+wtsfCYTyXW1eMx7B21Hg7Pz9tqriN/YW2PhMJ5LoOowAAAAAAAAAAAAAAAAAAAARm1Gb29n9m81zm/aru2cvwt3FV26NN6qKKJqmI17M6Ak0fnmd5XkOCqxmd5jhMvwsf+bibtNume5Gs889xx3tdxl9sdob84PZTBWcnt3Z3aOSp6pxNWvYiZjT5Kde61Zt9lO2WErwWabdWszpv5jFc2LmY3Jm7XFO7vepqnepiN6npiOnmB/RHZbaPKdq8nozXIMXGMwFddVFN6miqmJmmZieaqInpjpSzT3FN9hPKv8AEYj52puEBWtstu9mdjLNNe02c4XAzXG9RaqmartcduKKYmqY7sQxuFjbG1sHsHmmfV003L9miKMNaq6Ll6qdKInuazrPciXFfBrsTn/DZtxjsRmGY3IopmL+YZhdjfmnen1NNMc3POkxEc0RFM9rQHT0cZHg5m9uTmONinX/AGk4K5u+TX8zYeyG2uzm2OGqv7NZvhcwpojWui3VMXKI/tUVaVU/HDUNzir7FzgeSt5lntOJ05r03rcxr/d5Po7n53Om2mze0nAhwiYerCY6qm9b0xGCx1qN2m/b10mKqfzVUzr8cTEg/oUK3wcbVWNtdicpz/DUxRGMta3LcTrydyJmmun4qomO9oweF7bO3sFsDmWeTTTXibdMWsLbq6K71XNTE9yOeqe5TIMzbLb3ZfYu3TVtNnOFwNdcb1FqqZru1R24t0xNUx3dNFBp4yPBzN7cnMcbTTr/ALScFc3fJr+ZzFwYbCZ7w1baY/E5jmN2LVExezDMbsb9UTVM7tFMdudJ0jmiIjuRE9BXuKvsXVgZtWsyz2jE6c16b1uqNe7TudHc/ODb+yO2ezu2GFqxGzWb4XMKKPr6bdWldHa3qJ0qp+OIWB/PXa3INpeA/hHsThcbNOIs6X8HjLUTFGItTOkxVTr0c0xVTP54mJd08H20+H2z2MynP8JTFFGNsxXVb115O5EzTXT8VUVR8QLCq+2e3+y2xdFM7S51hcFcrjepszM13ao7cW6YmrTu6aMHhk22o2A2AzHO6YorxkRFjCW6uiu9XzU69uI56pjtUy424K+D/POGja/MMXmOY3abFuqL2YZhdjfrmqrXSimOzVOk6diIjvRIdN0cZHg5qvbk5jjaadf9pOCubv5o1/M2Nsltjs9tfhKsTs1m2FzC3Rpvxaq0ro16N6idKqfjiGnsRxV9i6sDNuxmWe28TpzXqr1uqNe7TuRzdzWO+5z2mybabgN4SbPU2MmnFWNL+FxVuJi3irMz0VU69E6TFVM9rvSD+hYgdg9pcNthsflWf4KN21jrEXJo113K+iujXuVRVHxIPhq24jg/4PsfnNuKKsdVMYfB0V9FV6vXTXtxERVVMdmKQSO2fCDsrsXTT6Jc6w2Cu1RvU2Oe5dqjtxbpiatO7poolvjI8HNV7cqzHG0U6/7SrBXN380a/mcy8E3B1nXDLtXmGMzLMb1GFt1Rdx+YXY5SuuuroopiemqdJ7kRHeid/Ynir7GV4GbeGzPPLWJ09Tequ26417tO5GsdyJjvg3Hsntfs/tdg6sVs3m2FzC1Tpvxaq9VRr0b1E6VU/HEJ1/PPP8r2n4DOEu3GHxW7i8Ppew+ItxMW8XYmeiqn7WdJiaZ6JjvS7x2J2iw21myeVZ7gY3bGOsU3Yo11miroqome3TVEx8QJtVNtOEPZTYuKY2kzrDYO9VG9TY57l2Y7e5TE1ad3TRGcOG3XpfcH2NzaxuVZhcmMNgqao1ib1WukzHZimIqq07O7p2XIPBDwa5xwx7TZhjszzG9bwdquLmOzC5/pLlyuroop16ap0nn6Ij4okOmLXGR4Oa725VmONt06/wC0qwVzd/NEz+ZsjZTa3IdrcFOL2bzXC5hZp03+Rr9VRr0RVTPqqfjiGm8XxV9jK8DNvC5nnlnFaepvV3bdca92ncjWO5Ew5zzfA7T8BnCbRTZxO7jMNpdtXqNYtYyxM9mns0zpMTE9ExOnREg/oYIfY/P8LtTsvleeYDmw+OsU3qaZnWaJmOeme7E6xPdhMAAAAArfCX7HG1XwTi/manKvEn9kfOvgmr5606q4S/Y42q+CcX8zU5V4k/sj518E1fPWgdnAAAAAAAAAAjs+w93E4KmixRv1RXE6axHNpJkOHu4bBVUX6Nyqa5nTWJ5tIZ9y5Rbp3rldNEdGtU6Fu5Rcp3rddNcdGtM6g+gAAAAAAAAAAAAAAAAAAAAAAAAAAAV3rdiuvPL8lPJctv729HRr31iefVFnf3OVt7+um7vRrq9AAAAAAAAAAAAAAAAAAAAAAAAAAAEdn2Hu4nBU0WKN+qK4nTWI5tJSL5uXKLdO9crpojo1qnQGBkOHu4bBVUX6Nyqa5nTWJ5tISL5t3KLlO9brprjo1pnV9AAAAAAAAAAAAAAAAAAAAAAAAAAAK71uxXXnl+SnkuW397ejo176xPPqizv7nK29/XTd3o11B6AAAAAAAAAAAAAAAAAAAAAAAAAAAAjs+w93E4KmixRv1RXE6axHNpJkOHu4bBVUX6Nyqa5nTWJ5tIZ9y5Rbp3rldNEdGtU6Fu5Rcp3rddNcdGtM6g+gAAAAAAAAAAAAAAAAAAAAAAAAAAAV3rdiuvPL8lPJctv729HRr31iefVFnf3OVt7+um7vRrq9AAAAAAAAAAAAAAAAAAAAAAAAAAAEdn2Hu4nBU0WKN+qK4nTWI5tJSL5uXKLdO9crpojo1qnQGBkOHu4bBVUX6Nyqa5nTWJ5tISL5t3KLlO9brprjo1pnV9AAAAAAAAAAAAAAAAAAAAAAAAAAAK71uxXXnl+SnkuW397ejo176xPPqizv7nK29/XTd3o11B6AAAAAAAAAAAAAAAAAAAAAAAAAAAAjs+w93E4KmixRv1RXE6axHNpJkOHu4bBVUX6Nyqa5nTWJ5tIZ9y5Rbp3rldNEdGtU6Fu5Rcp3rddNcdGtM6g+gAAAAAAAAAcY8dj2R8l+Cafnrrqrg09jjZX4JwnzNLlXjseyPkvwTT89ddVcGnscbK/BOE+ZpBZAAAAAAAAAAAAAAAAAAAAAAAAAAAAAAAAAAAAAAAAAAAAAAAAAAAAAAAAcuceT7C2O8Ji/JabV4s/sHbL+DvfP3GquPJ9hbHeExfktNq8Wf2Dtl/B3vn7gNnAAAAAAAAAArub5dir+ZV3bVqarc7uk70dqO6sTzrxFmirdru26au1NURL0AAAAAAAAAAAAAAAAAAAAAAAAAAAAAAAABXcoy7FWMyou3bU0243tZ3o7U91YnnRiLNdW7Rdt1VdqKomXoAAAAAAAAAAAAAAAAAAAAAAAAAAAAAAAjs+w93E4KmixRv1RXE6axHNpKRfNy5Rbp3rldNEdGtU6AwMhw93DYKqi/RuVTXM6axPNpCRfNu5Rcp3rddNcdGtM6voAAAAAAAAAAAAAAAAAAAAAAAAAAAAAABBZ/gcTisVbrsWt+mKNJnWI59ZTrzuX7VqYi5doomefSqqIB+YSiqjC2aK40qpopiY7uj1ImKoiaZiYnniYAAAAAAAAAAAAAAAAAAAAAAAAAAAAAAAFd63Yrrzy/JTyXLb+9vR0a99Ynn1RZ39zlbe/rpu70a6g9AAAAAAAAAAAAAAAAAAAAAAAAAAAAAAAAYmbWq7+X3rdqnerqiNI17sMPZ7CX8JTf6ot7m9NOnPE69PaS1ddNFM1V1RTTHTMzpD5t3bd3XkrlFenTuzE6A+wAAAAAAAAAAAAAAAAAAAAAAAAAAAAAAARG0OEv4umx1Pb392ateeI06O2zMptV2Mvs27tO7XTE6xr3ZZFy7btacrcoo16N6YjV9UV010xVRVFVM9ExOsA/QAAAAAAAAAAAAAAAAAAAAAAAAAAAAAAAV3N8uxV/Mq7tq1NVud3Sd6O1HdWJ514izRVu13bdNXamqIl6AAAAAAAAAAA4N4sPs+5T+F/M3HeTg3iw+z7lP4X8zcd5AAAAAAAAAAAAAAAAAAAAAAAAAAAAAAAAAAAAAAAAAAAAAAAAAAAAAAAAAAAAAAAODf+LH/qv/uXeTg3/ix/6r/7kHeQAAAAAAAAACpZD68W/vvJK2qlkPrxb++8kgtoAAAAAAAAAAAAAAAAAAAAAAAAAAAAAAAInaf1up8JHkk2Y9bqvCT5INp/W6nwkeSTZj1uq8JPkgEsAAAAAAAAAAAAAAAAAAAAAAAAAAAAAAACs7U/Ztrwf7ZWDA/YWH8HT5Ff2p+zbXg/2ysGB+wsP4OnyA9gAAAAAAAAAAAAAAAAAAAAAAAAAAAAAAAVL+sP4R+8tqpf1h/CP3ltAAAAAAAAAAAAAAAAAAAAAAAAAAAAAAAYOe+tWI70eWGcwc99asR3o8sAj9lPrcT36f2p5A7KfW4nv0/tTwAAAAAAAAAAAAAAAAAAAAAAAAAAAAAACB2r+tw3fq/YnkDtX9bhu/V+wEhkXrVh+9PllnMHIvWrD96fLLOAAAAAAAAAAAAAAAAAAAAAAAAAAAAAAAVLPvXi5975IW1Us+9eLn3vkgFtAAAAAAAAAAAAAAAAAAAAAAAAAAAAAAAB4477CxHg6vIr+y32bd8H+2Fgx32FiPB1eRX9lvs274P9sAswAAAAAAAAANY8Zj2DtqPB2fn7bVXEb+wtsfCYTyXW1eMx7B21Hg7Pz9tqriN/YW2PhMJ5LoOowAAAAAAAAAAAAAAAAAAAGFneWYbOsmx2V4+mqvB42xXh71NNU0zNFdM01REx0c0yzQFd2S2J2a2RsRb2cyXB4Dm0m5bo1uVR/auTrVPxy5y48v2Vsb/cxflsur3KHHl+ytjf7mL8tkGzuKb7CeVf4jEfO1NwtPcU32E8q/xGI+dqbhBzTx38yrs7NbMZZTVMUYnF3cRVHb5OiKY+dlP8TbLLeD4Kr+NimOWx2PuV1VdmaaIpoiPimKp+NSOPLM9U7Gx2NzF+Wy2ZxTPYUyv/ABGI+dqBuJzpx2crt3thcizTdib2FzDkIq7MUXLdUz+e3S6LaK45PsR2fhOz/kuAjuJVmNeI4Pc3wFdUzGEzGa6NexTXbp5vlpqn40Tx4Myrt5JsrldNU8niMRfxNUd23TTTHztT94j0/wCo9q47HVNj/LWhuPHM9dNkY7HI4n/NbBsLid5ZbwXBJOMppjlcfjr12qrszFOlER+jPyy3k1HxU/YPyPwuJ+frbcBzdx3Mrt3djtns13Y5XD4+rDRV2d25bmqfz2oSPEuzGvE8GuZYK5VM9R5lXudyiuiidPG3p+N7cdD2KMD8L2fmryD4kE//AMs7Tx2OrLX+SQYnHhzKujLtlMrpqnk7t2/ia6e7RFFNM/p1rpxQcst4Hgfs4ummIuZhjL1+urszuzycR+h+drPjwzPX7ZWOx1Nf/wA9LcXFZ9gvZzv4n/3N0G13NPHeyu3c2Y2bzXdjlbGMrwu924uUb2n/AMvyulmgOOt7FmVfDNr5i+D04mWY14vgtxmDuVTPUWZXKKI7VFVFFf8AmmpVOPFmVcWdk8roqnk6qsRiblPbmIoppn9Kv5UrxIp//k7aOOx1fR83Cpcd+Z9FOzMdjqO5/nBtfijZZbwPA1gsVRTEV5hir+IrnszMVzaj81tudq3iw+wZsx/dxH/ubraQOZOO/lduvI9mc1imIu2sTdws1duK6YqiJ725PyysvE2zGvGcE17C3KpnqHMbtmiO1TVTRc8tdTA47Hsb5N8LUfM3XjxJJ/8A5Ez6Ox1y/wD1VAK9x4cyr5TZTK6api3pfxNdPbn1FNM/F6v5WyuKbllvL+BbLMRRTEXMfiL+JuT25i5NuP0bdLTvHcmfRns7HY631fOS3xxavYQ2W8Fd+fuA2Y5e48GV26st2XzWmmIu0Xb2Fqq7cVRTVET3t2r5ZdQudeO1/uDkXwn/APqqwTXE7zGvG8EPU9dUzGAzC9h6YnsUzFFzy3Jbwc88Sef/AOnOdR2OutXzNp0MAAAOS9tuMvtTkO2WfZPhcoyS5h8vx+Iwluu5Rd3qqbdyqmJnSuI10hC/VW7X/cXIP/TvfxAdVcJfscbVfBOL+Zqcq8Sf2R86+CavnrTBz7jN7VZzkeY5XiMoyOixjcNcw1yq3Rd3qaa6ZpmY1uaa6S/OJ/jbmB2+ze5appqmrLKqfVeFtg7dFZ9EOJ9qs/JPnemGz3EXcTat1W7URXXFMzET2Z74LECsztBiYmY5Kz8k+cFmFZ9EOJ9qs/JPnZuUZrexuKm1cot00xTNWtOvc7oJkY+YX6sNg7t6iImqmNYiejpQPohxPtVn5J84LMKz6IcT7VZ+SfOlsmx1zHWbld2mmmaatI3e8Dx2n9bqfCR5JNmPW6rwk+SGNtlfqs4CzFMRO9c59e9KJybOr+Hwk0UW7UxvzPPE9qO6C6is+iHE+1Wfknzp/A3qsRg7V2uIiquNZiOgHuIXNs2vYPF8lbot1U7sTrVE6+Vh+iHE+1WfknzgswrVvP8AE1V00zas6TMR0T51lAFcxGe4i3fuURbtTFNU0xrE9ie++PRDifarPyT5wWYQeV5xexeNos3LduKaonnpidejvpfF3Js4W9dpiJqoomqInuQD1FZ9EOJ9qs/JPnPRDifarPyT5wWYRmS5hcx/LcrTRTuaabuvZ18z1zjGV4LC03bdNNVU1xTpV3p8wM4Vn0Q4n2qz8k+c9EOJ9qs/JPnBZhi5ZiasXgrd65FMVVa81PRzTows5zS7gcRRbtUW6oqp3vVa9sEuKz6IcT7VZ+SfOeiHE+1Wfknzgsw/KJ3qKZnsxqgMbnd+xi7tqm3ammiqYiZidfKCwCs+iHE+1WfknzvfAZ1fxGMtWq7dqKa50mYidfKCfHzdqmi1XVHTTEyrfohxPtVn5J84LMKz6IcT7VZ+SfOkMmzO7jrtym7RRTFNOsbuoIj+sP4R+8tqlY+/Vh82uXaIiaqb+sRPR9cz/RDifarPyT5wWYVn0Q4n2qz8k+dM5Ri68bhOVuU001b0xpT0AzRF51mN3AVWotUUVb8Trva9jRG+iHE+1WfknzgswrPohxPtVn5J86xYa5N3D2rlURE10RVOndgHoILMs5v4XG3LNFu3NNOmkzE69ET22N6IcT7VZ+SfOCzCu4XPcRexNm3VbtRFdcUzMRPZnvrEAKzO0GJiZ/0Vn5J856IcT7VZ+SfOCzCGyjNb2NxU2rlFummKZq1p17iRzC/VhsHdvURE1UxrET0dIMgVn0Q4n2qz8k+c9EOJ9qs/JPnBZhH5NjrmOs3K7tNNM01aRu95+Z1j7mBt2qrVNFU1TMTvagkRWfRDifarPyT5z0Q4n2qz8k+cFmHhgb1WIwlq7XERVXTrMR0IzNs2vYPFzat0W6qd2J1qidfKCaFZ9EOJ9qs/JPnftvP8TVcppm1Z0mYjonzgsoK5fz7EW79yiLdqYpqmI1ie33wWNE7T+t1PhI8ko/0Q4n2qz8k+diZjm17GWabVyi3TTva60669E90E3sx63VeEnyQlkHkl2bOSYi7TETVRVVVET3Ihi+iHE+1WfknzgswrPohxPtVn5J86TyXMLmPi9ytNFO5ppu69nXzAkxg5xjK8DhablummqZrinSrvT5kP6IcT7VZ+SfOCzCs+iHE+1WfknzpzLMRVi8FbvXIpiqrXWKejmnQGUIjOc0u4HEUW7VFuqKqd71WvblgeiHE+1WfknzgswrPohxPtVn5J86y0zrTE9uAfor+Nzu/Yxd21TbtTTRVMRMxOvlePohxPtVn5J84LMIDAZ1fxOMtWa7dqKa50mYidfKnbtU0Wq6o6aaZkH0Kz6IcT7VZ+SfOeiHE+1WfknzgswicmzK7jrtym7RRTFNOsburLzXFV4PB1XrcUzVExGlXQDLFZ9EOJ9qs/JPnPRDifarPyT5wWYYWUYuvG4TlblNNNW9MaU9DwzrMbuBqtRaooq34nXe17AJQVn0Q4n2qz8k+c9EOJ9qs/JPnBZh54eubuHtXKoiJqpiqdO7CGzLOb+FxtyzRbtzTTppMxOvRE9sE6qX9Yfwj957+iHE+1WfknzofC465ez+zNVNEb+IjXTu1AvwKzO0GJ1/2Vn5J84LMKz6IcT7VZ+SfOzcnzW9jcVNq5Rbppimatade3AJkY+Y36sNgrt6iImqmI0iejpQPohxPtVn5J84LMKz6IcT7VZ+SfOlsmxtzHWK67tNNM01aep7wJAR2dY+5gbdqq1TRVNUzE72qK9EOJ9qs/JPnBZhWfRDifarPyT50/gb1WIwlq7XERVXTrMR0A9xC5tm17B4ubVui3VTuxOtUTr5WH6IcT7VZ+SfOCzCt28/xFVymmbVnSZiOifOsgArl/PsRbvXKIt2tKapiNYnt998eiHE+1WfknzgswhMrze9i8ZRZuUW4pmJnWmJ16O+lsZdmzhbt2mImqimaoiQeorPohxPtVn5J856IcT7VZ+SfOCzCMyXMLmPi9ytNFO5ppu69nXzPXOMZXgcNTctU01TNcU6Vd6fMDOFZ9EOJ9qs/JPnPRDifarPyT5wWYYuWYirF4K3erimKqtdYjo5pmGFnOaXcDiKLdqi3VE0b3qte3IP3af1up8JHkk2Y9bqvCT5IQGc51fxGEiiu3aiN+J5ontT3TJs6v4fCTRRbtTG/M88T2o7oLqPymdaYntwgMbnd+xi7tqm3ammiqYiZidfKCwCs+iHE+1WfknzsjL86v4nGWrNdu1FNc6TMROvlBPD5vVTRarqjpppmVb9EOJ9qs/JPnBZhWfRDifarPyT50jk2ZXcdduU3aKKYpjWN3UEqMTNcVXg8HVdtxTNUTEaVdCE9EOJ9qs/JPnBZhWfRDifarPyT501lOLrxuE5W5TTTVvTGlPQDMEXnWY3cDXai1RRVvxMzvao30Q4n2qz8k+cFmFZ9EOJ9qs/JPnWPD1zcw9q5OkTVTFU6d2AfYgsyzm/hcbds0W7c006aTMTr0RPbY3ohxPtVn5J84LMK9hM8xF7FWbVVu1FNdcUzMRPZnvrCAKz6IMT7VZ+SfOeiHE+1Wfknzgswh8nzW9jcVVauUW6aYomrWnXtx50hmN+rC4K7eoiJqpiNIno6QZArPohxPtVn5J856IcT7VZ+SfOCzDAybG3MdYrru000zTVu+p7z5zrH3MDRaqtU0VTXMxO9qCD/rD+EfvLa151yu9deW3KN7ld7Tn06U76IcT7VZ+SfOCzDxwN6rEYS1driIqrp1mI6EXm2bXsHjJtW6LdVMRE61ROvlBNCs+iHE+1Wfknzvq1n+IruUUzas6TMR0T5wWQFcv59iLd65RFu1pTVMRrE9vvgsYrPohxPtVn5J87LyvN72LxlNm5RbimYmdaYnXo74JseOMuzYwt27TETVRTNURKv+iHE+1WfknzgswrPohxPtVn5J86UyXMLmPi9N2minc003dezqCSGBnOMrwOGouWqaapmvd0q70+ZEeiHE+1WfknzgswrPohxPtVn5J86dyzEVYrBW71cRFVWusR0c0zAMkRGc5pdwOJot2qLdUTRveq17csD0Q4n2qz8k+cFmFZ9EOJ9qs/JPnWamdaYntgCv4zO8RYxd21TbtTTRVNMTMT53j6IcT7VZ+SfOCzCBy/Or+JxlqzXbtRTXOkzETr0d9N3qpos11x000zIPsVn0Q4n2qz8k+c9EOJ9qs/JPnBZkTtP63U+EjyS/cmzK7jrlym7RRTFMRMburx2vuTayqmqmImeVjp70g9dmPW6rwk+SEspWTZ1fw+Emii3amN+Z54ntR3Wf6IcT7VZ+SfOCzDDynF14zCcrcpppq3pjSnoY+dZjdwNdqLVFFW/EzO9qCUFZ9EOJ9qs/JPnPRDifarPyT5wWYfGHrm5Yt1zpE1UxVOndhC5jnN/C427Zot2ppp00mYnXo74J0Vn0Q4n2qz8k+d64TPMRexVm1VbtRTXXFMzET2Z74LCCs+iDE+1WfknzgswrPohxPtVn5J87OyfNb2NxVVq5Rbppiiatade3HnBMDGzG/VhcFdvURE1U6aRPR0oL0Q4n2qz8k+cFmFZ9EOJ9qs/JPnS+TY25jsPXcu000zTVu+p7wM8RudY+5gaLU2qaKt+Zid7VF+iHE+1WfknzgswrPohxPtVn5J86wYK9Vfwlq7VERVXTrMR0A9hCZrm97B4ybVui3VTEROtUTr5WJ6IcT7VZ+SfOCzCt2s/xFd2imbVnSZiOifOsgArd7PsRReroi3a0pqmOifO+fRDifarPyT5wWZUv6w/hH7ySyrN72LxlNm5RbimYmdaYnXyofF3Zs5veu0xE1UXpqiJ7kguYrPohxPtVn5J856IcT7VZ+SfOCzCNyXMLmPpuzdpop3JjTd17Or7znG14HDUXLVNNUzXu+q70gzxWfRDifarPyT5z0Q4n2qz8k+cFmGNluIqxWCt3q4iKqtdYjo6ZhgZzml7A4mi3aot1RNG9rVr258wJgVn0Q4n2qz8k+c9EOJ9qs/JPnBZgidYiVexmeYixirtqm3ammiqaYmYnzgsIrPohxPtVn5J87Iy/Or+JxlqzXbtRTVOkzETr0d8E8Pi/XNuzcrjpppmY17yueiHE+1WfknzgswrPohxPtVn5J86RyXMruOuXabtFFMUxExu6glRh5riq8Hg5u24pqqiYjSroQvohxPtVn5J84LMKz6IcT7VZ+SfOmspxdeMwnK3Kaaat6Y0p6AZgis6zK7ga7UWqKKoriZne1R3ohxPtVn5J84LMKz6IcT7VZ+SfOsdiubli3XOkTVTEzp3YB9iBzHOb+Fxt2zRbtTTTMaTMTr0d9j+iHE+1WfknzgkNp/W6nwkeSTZj1uq8JPkhBZpnF/FWLdqu3bimbkc8RPd7qc2Z9bq/CT5IBLis+iHE+1WfknznohxPtVn5J84LMIfJ81vY7FVWrlFummKJq1p17cedn5liKsLgrt6iImqnTSJ6OnQGSKz6IcT7VZ+SfOeiHE+1WfknzgswwMmxtzHYeu5dpppmmrd9T3nxnWPuYGi1NqmirfmYne1BJCs+iHE+1WfknznohxPtVn5J84OV+Ox7I+S/BNPz111Vwaexxsr8E4T5mlyfxy7tV/bzILtURFVeT0TMR0f7a66w4NPY42V+CcJ8zSCyAAAAAAAAAAAAAAAAAAAAAAAAAAAAAAAAAAAAAAAAAAAAAAAAAAAAAAAA5c48n2Fsd4TF+S02rxZ/YO2X8He+fuNVceT7C2O8Ji/JabV4s/sHbL+DvfP3AbOAAAAAAAAABUs+9eLn3vkhbVSz714ufe+SFtAAAAAAAAAAAAAAAAAAAAAAAAAAAAAAAABUsh9eLf33klbVSyH14t/feSVtAAAAAAAAAAAAAAAAAAAAAAAAAAAAAAARO0/rdT4SPJKWRO0/rdT4SPJIGzHrdV4SfJCWROzHrdV4SfJCWAAAAAAAAAAAAAAAAAAAAAAAAAAAAAAAVnan7NteD/bKzKztT9m2vB/tkFgwP2Fh/B0+R7PHA/YWH8HT5HsAAAAAAAAAAAAAAAAAAAAAAAAAAAAAAAqX9Yfwj95bVS/rD+EfvAtoAAAAAAAAAAAAAAAAAAAAAAAAAAAAAAAMHPfWrEd6PLCP2U+txPfp/akM99asR3o8sI/ZT63E9+n9oJ4AAAAAAAAAAAAAAAAAAAAAAAAAAAAAAAEDtX9bhu/V+xIZF61YfvT5ZR+1f1uG79X7EhkXrVh+9PlkGcAAAAAAAAAAAAAAAAAAAAAAAAAAAAAAACpZ968XPvfJC2qln3rxc+98kLaAAAAAAAAAADg3iw+z7lP4X8zcd5ODeLD7PuU/hfzNx3kAAAAAAAAAAAAAAAAAAAAAAAAAAAAAAAAAAAAAAAAAAAAAAAAAAAAAAAAAAAAAAA4N/wCLH/qv/uXeTg3/AIsf+q/+5B3kAAAAAAAAAAh8vyerCY2m/N6KojXm3dOmEwwMLmuGxOIizb39+demObmBngAAAAAAAAAAAAAAAAAAAAAAAAAAAAAAAw81wc47DRaiuKNKoq1mNe2ZVg5wOGm1NcV61TVrEadp643F28HZi5e3t2Z3eaNTBYu3jLM3LO9uxO7zxoD3AAAAAAAAAAAAAAAAAAAAAAAAAAAAAAABF5tlVWOv0XIuxRu07uk069lI4e3yVi3b113KYp17ekMXHZlYwVymi9v70xvRuxqy7VcXLdFdP1tURVGvdB9AAAAAAAAAAAAAAAAAAAAAAAAAAAAAAAAh+s9XXLqrlo05TlN3d7uuiYYHXXDdV9Ter5Tf3Ojm110Z4AAAAAAAAAAAAAAAAAAAAAAAAAAAAAADHx+HnFYS5ZirdmvTn01059WQ8sVfow1iu7c13KenQGJlGXzgIuxNyK9/TojTTTXzpBi4HHWcbFc2d71Gmu9GnSygAAAAAAAAAAAAAAAAAAAAAAAAAAAAAAEfm+Xzj4tRFyKNzXpjXXXTzJBi47HWcFFE3t71eum7GvQD6wGHnC4S3ZmremjXn00159WQ8sLfoxNii7b13KujV6gAAAAAAAAAAAAAAAAAAAAAAAAAAAAAAIfMMnqxeNqvxeimJ05t3XohMMDFZrhsNiJs3N/fjTojm5wZ4AAAAAAAAAAAAAAAAAAAAAAAAAAAAAAAPjEW+VsXLeum/TNOva1hHZTlVWBv13JuxXvU7ukU6dlJXa4t2666vraYmqdO4xMDmVjG3KqLO/vRG9O9GgM0AAAAAAAAAGseMx7B21Hg7Pz9tqriN/YW2PhMJ5LravGY9g7ajwdn5+21VxG/sLbHwmE8l0HUYAAAAAAAAAAAAAAAAAAAAADlDjy/ZWxv9zF+Wy6vcoceX7K2N/uYvy2QbO4pvsJ5V/iMR87U3C09xTfYTyr/ABGI+dqbhBylx5aZ5fYyvT1M04yPz2fO2VxS6oq4FctiJ56cTiIn/wBSZ/arfHUyS5jNg8oze1RNXW7GzRc0j62i7Tpr41FEfHDG4lW0dnE7J5xs9cuR1Xg8V1XRRM882rlMROneqpnX+9AOkGieOVVEcEmHiezmlmI8S43s5h47m0FmnKNntnLdyKsRcv1Y+7RE89FNNM0UTPfmuvT+7IPXiP25jZ7am5p6mrFWaY+KirzoXjx0TGY7IV6epm1ioj4ptedsLifZJcyvgmnG3qJpqzPG3cRRrHPuUxTbj89FU/Gg+OvklzF7GZHnFuiaoy/GVWbmkfW03aY557m9bpj44Bb+KjVFXAhksRPPTdxMT/61c/tbec6cS3aOzi9i802fruR1XgMVOIoomeebVyI54juVU1a/3o7bosGhOOjVEcFGAiemc3sxH/pXkNxIbcxsptLc09TVjbdMfFb/AJsDjubQWeotndnLdyKr83a8feoieeimImiiZ7+9c8VeOKJklzKuCK1ir1E015njLuLp16dyN23Hzcz8YNZceGiYzzZSvT1M4a/EfFVR524OKvVFXAZs9ETz01YmJ/GLk/tUXjtZJcxWyuz+c26JqpwOKuYe5MR0U3aYmJnua24j42ZxMNo7ON2DzDIa7kdWZdipu00a882bkRMTH30V69+O2DoZz/x1qo9K7KaezOc2p/8AkX/O6AcrcdzaCzVRs7s7auRVfpqrx1+iJ+sjTct69/8A0nyAm+JHbmNidobmnqaswppj4rdPnVDjv0TG02zFenqZwd2I+KuPO2vxSskuZRwPYW/eomivM8Vdxukxz7vNbp+WLcT8ancdzJbmI2e2czq3RM0YTEXcLdmI6Iu0xVTM9zW3MfGDYnFfqirgL2Z0nojERP4zdbTc/wDE02js5hweYvI6rkdV5Xiqqot68/JXPVRV42/Hydt0ADnnjsVR6XGS09mc2pn/AOTd8744ktuY4P8APLmnqas0mmPitW/OrXHc2gs3L+zmz1m5FV61ymNv0xP1sTpTb+XS5+bttm8VDJLmT8DmX3b1E0XMxv3cbNM9OkzFFM/HTRTPekGneO7RMbY7OV6epnAVxHxXJ87evFoqivgP2XmmdY5O9HyX7kNYcd7JLl3J9ms7t0TNvDXruEuzEdHKRFVHzdXyrFxONo7OZcGt7JZuR1XlOKr/ANHrz8lcnfpq8abkfEDfbnTjtVR6A8hp7M5lr/8AKr87otyZx29oLN7MNndn7FyKr2HouYzEUxOu7v6U0RPd0prnvTALfxKLcxwa5xcnoqzauI+Kza87oRqTisZJcybgayqq9RNF3MLlzGzTMdiqrSmfjoppn422wAAQGJ2L2WxWJu4jFbNZJexF6ubly7cwFqqquqZ1mqZmnWZmefV5egPZD3q5B+TrP0VkAa74Q9idlcNsBtNfw+zOR2r9rLMTXbuW8Bapqoqi1VMTExTrExPZc58Su3bu8IucxdopriMqqnSqNf8AzrTqzhL9jjar4JxfzNTlXiT+yPnXwTV89aB2R1Jhvc9nxIKcLh6aommxaiY54mKI5nsAPHqTDe57PiQ9gHj1Jhvc9nxIfVuxZtVb1u1boq6NaaYh6APyummumaa6YqpnpiY1h5dSYb3PZ8SHsA8epMN7ns+JD7t2rdqJi1RTRE9MUxo+wGFm+AjMMNTamaaZire1mnV55blVnCYebdyi1dmapnemiGVjcXbwdmLl7e3Znd5o1MFi7eMszcs727E7vPGgP3qTDe57PiQ9aKaaKYpopimmOiIjSIfoDzuYezcq3rlq3XV26qYmXz1Jhvc9nxIewDxjCYaJ1jD2df7kPYAeM4XD1TMzYtTM88zNEHUmG9z2fEh7APKjD2bdUVW7NumqOzTTES9KqYqpmmqImmeaYnsv0B49SYb3PZ8SDqTDe57PiQ9gHxas27WvJW6KNendpiNX7ct0Xad25RTXT06VRq+gHj1Jhvc9nxIOpMN7ns+JD2AflFFNumKbdNNNMdimNIfFyxauzE3bVuuY5taqYl6APHqTDe57PiQdSYb3PZ8SHsAdHQ8qsNYrqmqqxaqqnpmaImZeoDx6kw3uez4kP2jDWKKoqos2qao6JiiImHqATETExMaxLx6kw3uez4kPYB49SYb3PZ8SH1bs2rUzNq1RRM9O7TEPQBDV5Jv5hOIru01UTc35omjXs66JPqTDe57PiQxuuuG6r6m9Xym/udHNrrozwePUmG9z2fEh6W7dFundt0U0U9OlMaQ+gHxds2runK26K9OjepidHx1Jhvc9nxIewDx6kw3uez4kPamIpiIpiIiOaIjsADyrw1i5VNVdm3VVPTM0xMvzqTDe57PiQ9gHjThcPTVFVNi1ExOsTFEcz2AHj1Jhvc9nxIOpMN7ns+JD2AeduxZtVb1u1boq6NaaYh910010zTXTFVM9MTGsP0B49SYb3PZ8SDqTDe57PiQ9gHzbtW7UTFqimiJ6YpjR+XbVu7ERdt0VxHRvREvsB49SYb3PZ8SDqTDe57PiQ9gH5TTTRTFNERTTHRERpEPi5h7NyreuWrddXbqpiZegDx6kw3uez4kEYTDROsYezr/ch7ADxnC4eZmZsWpmeeZmiHsA8epMN7ns+JDFzHK7WJsRRaptWaoq13oohIPDG4u3g7MXL29uzO7zRqDxyzA9R4SqxXVFyKqpmebm546Hv1Jhvc9nxIfmCxdvGWZuWd7did3njR7g8epMN7ns+JD7tWbdrXkrdFGvTu0xGr7AfNy3Rdp3blFNca66VRq8+pMN7ns+JD2AePUmG9z2fEh60UU26Ypt0000x0RTGkP0B53LFq7MTdtW65jm1qpiXz1Jhvc9nxIewDx6kw3uez4kPYAeVWFsV1TVVYtVVT0zNETMvzqTDe57PiQ9gHlRhrFFUVUWbVNUdExRETD1mImJiY1iQB49SYb3PZ8SDqTDe57PiQ9gHnbs2rUzNq1RRM9O7TEPq5RRcp3blNNVPaqjWH0A8epMN7ns+JB1Jhvc9nxIewD5t26LdO7bopop7VMaQ/Ltm1d05W3RXp0b1MTo+wHj1Jhvc9nxIOpMN7ns+JD2AIiKYiKYiIjmiIeVeGsV1TVXZt1VT0zNMTL1AePUmG9z2fEhFU5FTTmMYmmu3ERc5SKYo6OfXRNsDrrhuq+pvV8pv7nRza66Az3j1Jhvc9nxIewDx6kw3uez4kPq3Ys2qt63at0VdGtNMQ9AH5XRTXTNNdMVUz0xMaw8upMN7ns+JD2AePUmG9z2fEh6W7Vu1ExaopoiefSmNH0A+Ltq3diIu26K4jo3oiXx1Jhvc9nxIewDx6kw3uez4kPWmmmimKaIimmOiIjSIfoDzuYezcq3rlq3XV26qYmXz1Jhvc9nxIewDxjCYeJ1jD2Yn+5D2AHjOFw8zMzYtTM9MzRB1Jhvc9nxIewDyt4ezbq3rdm3TV26aYiXpVTFVM01RE0zzTE9l+gPHqTDe57PiQdSYb3PZ8SHsA+LVm3a15K3RRr07tMRq/blui7Tu3aKa4110qjV9APHqTDe57PiQdSYb3PZ8SHsA/KKKbdMU0U000x0REaQ+Lli1dmJu2rdcxza1UxL0AR2ZZVZxeHi3botWpiqJ3oogy3KrOEw827lFq7M1TO9NEMrG4u3g7MXL29uzO7zRqYLF28ZZm5Z3t2J3eeNAe7yqwtiqqaqrFqap55maImZeoDx6kw3uez4kP2jDWKKoqos2qao6JiiImHqATETExMaxLx6kw3uez4kPYB49SYb3PZ8SH3bs2rUzNq1RRM9O7TEPsB83KKLlO7cppqp7VUaw8+pMN7ns+JD2AePUmG9z2fEh6W7dFundt0U0U9qmNIfQD4u2bV3TlbdFenRvUxOj46kw3uez4kPYB49SYb3PZ8SHtERTERERERzREADyrw1iuqaq7NuqqemZpiZfnUmG9z2fEh7APGnC4emqKqbFqKo54mKI5nsAPHqTDe57PiQdSYb3PZ8SHsA87dizaq3rdq3RV0a00xD7roprpmmumKqZ6YmNYfoDx6kw3uez4kHUmG9z2fEh7APm3at2omLVFNETz6Uxo/Ltq3diIu26K4jo3oidH2Ag+sFHXDqjetbnKb+5yfY110S3UmG9z2fEhjddcN1X1N6vlN/c6ObXXRng/KaaaKYpoiKaY6IiNIh8XMPZuVb1yzbrq7dVMTL0AePUmG9z2fEgjCYeJ1jD2Yn+5D2AHjOFw8zMzYtTM9MzRD2AePUmG9z2fEh+28PZt1b1uzbpq7dNMRL1AflVMVUzTVETTPNMT2Xl1Jhvc9nxIewDx6kw3uez4kPu1at2teSt0Ua9O7TEavsB83LdF2nS7RTXHTpVGrz6kw3uez4kPYB49SYb3PZ8SHrRRTbpimimKaY6IiNIfoDzuWLV2rW7at1zHNrVTEvnqTDe57PiQ9gHj1Jhvc9nxIewA8qsLh6qpqqsWpqnnmZojnfnUmG9z2fEh7APKjDWKKoqos2qao6JiiImHrMRMTExrE9gAePUmG9z2fEg6kw3uez4kPYB8W7Nq1Mzat0UTPTu0xDFzbA9X4WLO9FOlUVazGvb87NeGNxdvB2YuXt7dmd3mjUGLluVWcJh5t3KLV2Zqmd6aIZfUmG9z2fEh+YLF28ZZm5Z3t2J3eeNHuD5t26LdO7bopop7VMaQ/Ltm1dmOVt0V6dG9TE6PsB49SYb3PZ8SDqTDe57PiQ9gCIimIiIiIjmiIeVeGsV1TVXZtVVT0zNMTL1AePUmG9z2fEgpwuHpqiqmxaiqOeJiiOZ7ADx6kw3uez4kPYB49SYb3PZ8SH1bsWbVW9btW6KujWmmIegD8roprpmmumKqZ6YmNYeXUmG9z2fEh7APHqTDe57PiQ9Ldq3aiYtUU0RPPpTGj6AfF21buxEXbdFenRvRE6PjqTDe57PiQ9gHj1Jhvc9nxIetNNNFMU0xFNMdERGkQ/QHncw9m5VvXLNuurt1UxMvnqTDe57PiQ9gHjGEw8TrGHsxMf2IewA8ZwmHmZmbFqZns7kHUmG9z2fEh7APO3h7Nuret2bdNXbppiJRVWSzVmE4iq7TNM3N+aJp6Y110TLA664bqvqb1fKb+50c2uugMnqTDe57PiQdSYb3PZ8SHsA+LVq3a15K3RRr07tMRq/blui7TpdopriOfSqNX0A8epMN7ns+JB1Jhvc9nxIewD8oopt0xTRTFNMdERGkPi5Ys3atbtq3XPRrVTEvQB49SYb3PZ8SDqTDe57PiQ9gB5VYXD1VTVVYtTVPPMzRHO9QHj1Jhvc9nxIftGGsUVRVRZtU1R0TFERL1AJiJiYmNYnpiXj1Jhvc9nxIewDx6kw3uez4kPu1ZtWpmbVuiiZ6d2mIfYD5uW6LlO7coprp7VUaw8+pMN7ns+JD2AePUmG9z2fEh6W7dFundt0U0U9qmNIfQD4u2bV2Ym7bormOjepidHx1Jhvc9nxIewDx6kw3uez4kPaIiIiIiIiOaIgAeVeGsV1TVXZtVVT0zNETL86kw3uez4kPYBHZjldnFWIotUWrVUVRVvRRD1yrBzgcNNqa4r1qmrWI07T1xuLt4OzFy9vbszu80amCxdvGWZuWd7did3njQH71Jhvc9nxIOpMN7ns+JD2AeduxZtVb1u1boq6NaaYh910U10zTXTFVM9MTGsP0B49SYb3PZ8SDqTDe57PiQ9gHzbtW7UTFqimiJ59KY0fl21bu6crbor06N6mJ0fYDx6kw3uez4kHUmG9z2fEh7AOMOOtTTRwi5JTTEU0xlNOkRGkR/prrqvg09jjZX4JwnzNLlXjseyPkvwTT89ddVcGnscbK/BOE+ZpBZAAAAAAAAAAAAAAAAAAAAAAAAAAAAAAAAAAAAAAAAAAAAAAAAAAAAAAAAcuceT7C2O8Ji/JabV4s/sHbL+DvfP3GquPJ9hbHeExfktNq8Wf2Dtl/B3vn7gNnAAAAAAAAAAh8wyerF42q/F6KYnTm3deiEwwMVmuGw2Imzc39+NOiObnZ4AAAAAAAAAAAAAAAAAAAAAAAAAAAAAAAAIfL8nqwmNpvzeiqI15t3TphMMDC5rhsTiIs29/fnXpjm5meAAAAAAAAAAAAAAAAAAAAAAAAAAAAAAAw81wc47DRaiuKNKoq1mNe2zHhjcXbwdmLl7e3Znd5o1B5ZVg5wOGm1NcV61TVrEadpmPDBYu3jLM3LO9uxO7zxo9wAAAAAAAAAAAAAAAAAAAAAAAAAAAAAAEXm2VVY6/Rci7FG7Tu6TTr2UowsdmVjBXKaL2/vTG9G7GoMrD2+SsW7euu5TFOvb0h9vm1XFy3RXT9bVEVRr3X0AAAAAAAAAAAAAAAAAAAAAAAAAAAAAAAh+s9XXLqrlo05TlN3d7uuiYYHXXDdV9Ter5Tf3Ojm110BngAAAAAAAAAAAAAAAAAAAAAAAAAAAAAAAx8fh5xWEuWYq3Zr059NdOfVj5Rl84CLsTcivf06I000187LxV+jDWK7tzXcp6dHlgcdZxsVzZ3vUaa70adIMoAAAAAAAAAAAAAAAAAAAAAAAAAAAAAAAEfm+Xzj4tRFyKNzXpjXXXTzMjAYecLhLdmat6aNefTTXn1fOOx1nBRRN7e9Xrpuxr0PXC36MTYou29dyro1B6gAAAAAAAAAAAAAAAAAAAAAAAAAAAAAAAh8wyerF42q/F6KYnTm3deiEwwMVmuGw2Imzc39+NOiObnZ4AAAAAAAAAAODeLD7PuU/hfzNx3k4N4sPs+5T+F/M3HeQAAAAAAAAAAAAAAAAAAAAAAAAAAAAAAAAAAAAAAAAAAAAAAAAAAAAAAAAAAAAAADg3/ix/wCq/wDuXeTg3/ix/wCq/wDuQd5AAAAAAAAAAKlkPrxb++8kraqWQ+vFv77ySC2gAAAAAAAAAAAAAAAAAAAAAAAAAAAAAAAidp/W6nwkeSTZj1uq8JPkg2n9bqfCR5JNmPW6rwk+SASwAAAAAAAAAAAAAAAAAAAAAAAAAAAAAAAKztT9m2vB/tlYMD9hYfwdPkV/an7NteD/AGysGB+wsP4OnyA9gAAAAAAAAAAAAAAAAAAAAAAAAAAAAAAAVL+sP4R+8tqpf1h/CP3ltAAAAAAAAAAAAAAAAAAAAAAAAAAAAAAAYOe+tWI70eWGcwc99asR3o8sAj9lPrcT36f2p5A7KfW4nv0/tTwAAAAAAAAAAAAAAAAAAAAAAAAAAAAAACB2r+tw3fq/YnkDtX9bhu/V+wEhkXrVh+9PllnMHIvWrD96fLLOAAAAAAAAAAAAAAAAAAAAAAAAAAAAAAAVLPvXi5975IW1Us+9eLn3vkgFtAAAAAAAAAAAAAAAAAAAAAAAAAAAAAAAB4477CxHg6vIr+y32bd8H+2Fgx32FiPB1eRX9lvs274P9sAswAAAAAAAAANY8Zj2DtqPB2fn7bVXEb+wtsfCYTyXW1eMx7B21Hg7Pz9tqriN/YW2PhMJ5LoOowAAAAAAAAAAAAAAAAAAAAAHKHHl+ytjf7mL8tl1eA09xTfYTyr/ABGI+dqbhAEVtVkOB2n2dzDJc1tzcwWNtTauRHTGvRVHdidJjuxDhbabYvbrgV2tjNMB1TRZw9U9T5rhre9ZuUT2K454jWOmir4tY0l38TGsaT0A4qq41G2k4DkYy3IoxG7u8vyNzXv7u/pr+buIDYrg8214ZdrZzjPJxdGBxFcV4vNcTRu0zRH9G1GkRVOnNEUxpHZ0dy05LldN/lqctwUXtdd+LFG9r39GeDDybLcJk2U4PLcutRZweEs02LNuP6NNMaRH5mJtds9gdq9msxyPNaJrweNtTar06aZ6YqjuxMRMd2IS4DgDaHZDbvgT2tjM8FGIt27FUxYzTD29+xetz2K+mI17NFXa5teaVqr41G2lWA5GnLsipxG7py8Wbmvf3d/TX83cdqzETExMaxLApyXK6L/LUZbgqb2uu/FiiKte/oDhzYXg32z4YtrZznP5xlvAYi5FzF5piaN3fpj+jaiY0qnSNIiI3Y7nQ7oyrL8LlOWYTL8vtU2cHhbVNmzbp6KaKY0iPkhlAIXbPZzA7XbL5jkWa0zVhMbam3VMdNE9NNcd2mYiY7sOGc82V284EdreuWEpxFmizVNNnMsPbmvD37cz9bX0xGvNrRV2ubsS/oATETExMRMTzTEg4qvcajbSvATZoy7I7eImnTl4s3JmO7FM16a/m7iE2A4M9sOF7ayc62i6st5dfuRcxmZ4mjdm7T9raiY550jSNI3afiiJ7hoyXK7d/lqMtwVN7XXfixRFWvf0Z4MfLcDhssy7C4HA2qbOEw1qmzZt09FFFMaREd6IRe2+zOB2x2VzHIc1pnqXGW9yaqfrrdUTrTXHdiYifiTgD+f2b7Nbe8B+1vXHDU4ixFqZotZjYomvDYi3M/W1djn0jWmrniY17UrZf40+2tzATZt5dkdrETTp1RTZuTMd2KZrmNe/rHcdq1RFUTFURMTzTE9lgW8myu1f5a3luCova679NimKte/oDiDg64LtruFrayc62ljGWssv3Yu4zMsVTuVXo+1tRMc86RpExG7THeiJ7nwGEw+X4HD4PB2qbOFw9um1at09FFFMaREdyIiHuAgNvNlsDtpsnmOQ5pExh8Xb3YuUxrVaridaa47sTET3ejsuHMyyDb7gO2tnH4ei/huTmaLePs0Tcw2JtzP1tU6aaTpHqatJjmntS/oE/KqYqpmmqImmY0mJ7IOK8Txp9tbuAmzay/I7GImnTqimzcmY7sUzXMa9/WO4ieDXgq2s4Vtq+ve1FONtZVeuxexmYYqmaK8RH2tqJ6dYjTWI3aY70RPblrJsrs3+WtZbgqL2uu/TYpirXv6M8Hlg8NZwWEsYXCWqbWHsUU2rdumNIoppjSIjuREPUAAAAAVvhL9jjar4JxfzNTlXiT+yPnXwTV89adVcJfscbVfBOL+Zqcq8Sf2R86+CavnrQOzg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AAAAAAAAAAAAAAAAAAVL+sP4R+8tqpf1h/CP3ltAAAAAAAAAAAAAAAAAAAAAAAAAAARO0/rdT4SPJKWRO0/rdT4SPJIGzHrdV4SfJCWROzHrdV4SfJCWAAAAAAAAAAAAAAAAAAAAAAAAAAAVL+sP4R+8tqpf1h/CP3gW0AAAAAAAAAAAAAAAAAAAAAAAAAAAETtP63U+EjySbMet1XhJ8kG0/rdT4SPJJsx63VeEnyQCWAAAAAAAAABxjx2PZHyX4Jp+euuquDT2ONlfgnCfM0uVeOx7I+S/BNPz111Vwaexxsr8E4T5mkFkAAAAAAAAAAAAAAAAAAAABrLjBcIWYcG+xWHzXKMLhsTi8TjKcJT1TvTRRrRXVvaRMTP1nRrHSDZszERMzMREc8zLWm2vDfsJslNdrFZxTj8ZRzThsuiL9evamYncie5NUOVq8TwucMlyaaOuuOy+5Om7biMNgo7kz6midO7My13ttszjtjtp8bkObVWKsdhNyLs2Kpqo1qopriImYjXSKojvg/pphb1OJw1m/RExRdoiuInp0mNed6MPJfWbAf4e3/AJYZgPyqqKaZqqmIpiNZmeiGmdsuMdsPs7jLmEwlzF51iLczTVOAopm1E9rlKpiJ79OsKzxxNvcTkuR4HZXK71Vq/mlFV7GVUTpVGHidIo71VWuvcpmOiVR4u/APlm02z1rabbOm9ewmJqnqPA0VzbiuiJ0muuqNKueYnSImOaNefUFxwHGt2Xu34px2R5xh7Uzpv0cnc07sxvQ3TsTtnkG22Vzj9msxtYyzTMRcpjWm5amexXRPPT8fT2NWvtpeLrwf5rltyxl+W3Mpxe7pbxOGv3Kppnsa011TFUdvs92HK2zmaZ1wKcLldvEVVRcwGI6nxtqiZ3MTYnSZ0jtTTMVU69E6SD+hb8rqpooqrrqimmmNZmZ0iIfGHvW8Th7V+xXFdq7TFdFcdFVMxrEw5w44+3uJynKcDslll6q1dzKicRjaqJ0q5CJ3aaO9VVFWvcp06JkFq2w4yGw+z+MuYTB14zOr9uZpqqwNFM2on+/VMRPfp1hX8v41uy12/FGOyTOMNbmdOUo5O5p3Zjej82qo8XngFyvaPZyxtNtpRev4fFTM4TA0XKrdNVuJ0365jSrnmJ0iJjm5+fXm2ptPxdNgM2yy5Zy3LrmUYzd0t4nDX7lW7PY1orqmKo7fRPdgGw9i9sch21yvrhs1mNrG2ImKbkU6012qu1XTPPTPfjn7CwP567I5xnPAvwt12sXVVTOCxHUuYWaJncxFiZjWYjs60zFdM95/Qi1covWqLtqqK7ddMVU1ROsTE9Eg/bldNu3VXcqpoopiaqqqp0iIjszLSu1/GS2HyHF3MLgqsZnV6id2qvA0U8lE/wB+qY179MTCpccjb3E5bgMBsfll6q1Xj7c4nHVUTpM2dZpoo71UxVM/3Y7EyhOL5wB5Vn+zWH2l21ovYi1jNasJgKblVunk9dIrrmnSqddNYiJiNNJ59eYLXl3Gs2WvX4ox+SZxhrczpylHJ3NO7Mb0T8mrdWxu1+RbZ5VGY7N5jZxuGid2vd1iu3V9rXTPPTPfhrjari57BZvll2zleX3Mnxu7/osTh71yvdnsb1FdUxMdvonuw5c2Gz3N+Brhbqs46qqinCYnqTMrNMzNF6zrzzHb5tK6Z73bkH9CHzduUWrVdy7XTRboiaqqqp0imI6ZmexD9orproproqiqmqNYmJ1iYcx8crb3E4HDYDY7Lb1Vrqu31Vj5onSaresxRb70zTVMx3KexILhtbxlNh8ixdzC4CcbnV6id2a8FRTyWv8AfqmNe/TEx3UJlvGs2VvX6aMfkucYW3M6cpRFu7Ed2Y3on5NVY4v/AAA5RnezOF2k22t3sRTjY5TC4Cm5Vbpi12K65p0qmaumIiYjTTp15tkbW8XLYTN8ru2sowFzJsfuzyWJsXrlcRV2N6iuqYmO3ppPdBsvY/azI9scpjMdm8xs47C67tU0axVbq+1rpnnpnuTCcfz54O9oc24HeFqbGYVVWrWHxPUWaWYmZouWt7Sao7en19M/smX9BqZiqImmYmJ54mOyD4vXbdizXdvV0W7Vumaq6650ppiOeZmZ6IaU2s4y2w+SYu5hcv6uzq7ROk3MHbpizr/fqmNe/ETHdUrjlbe4nC04HYzLb1VujEWoxePmidJro1mLdue5rTNUx/dY/AFxf8nzjZfCbR7b2r2JnHU8rhcDTcqt0U2p+trrmnSqZq6YiJiNJjp15gsmWcavZS/iKaMwybOMJbmdOUpi3diO7Mb0T8mrdmyO1WSbX5TTmWzmYWcdhJndmqiZiqir7Wqmeeme5MQ1jtfxcdhc4yq7aybA15NmG7PJYixerrpirsb1FVUxMdvTSe65l4L9pM04IuFnqbMaqrNi3iuoM0sb2tFVve3Zr7u79dTP7JkH9Aw6egAAAABy5x5PsLY7wmL8lptXiz+wdsv4O98/caq48n2Fsd4TF+S02rxZ/YO2X8He+fuA2cAAAAAAAAACpZ968XPvfJC2qln3rxc+98kLaAAAAAAAAAAAAAAAAAAAAAAAAAAAAAAAACpZD68W/vvJK2qlkPrxb++8kraAAAAAAAAAAAAAAAAAAAAAAAAAAAAAAAidp/W6nwkeSUsidp/W6nwkeSQNmPW6rwk+SEsidmPW6rwk+SEsAAAAAAAAAAAAAAAAAAAAAAAAAAAAAAArO1P2ba8H+2VmVnan7NteD/bILBgfsLD+Dp8j2eOB+wsP4OnyPYAAAAAAAAAAAAAAAAAAAAAAAAAAAAAABUv6w/hH7y2ql/WH8I/eBbQAAAAAAAAAAAAAAAAAAAAAAAAAAAAAAAYOe+tWI70eWEfsp9bie/T+1IZ761YjvR5YR+yn1uJ79P7QTwAAAAAAAAAAAAAAAAAAAAAAAAAAAAAAAIHav63Dd+r9iQyL1qw/enyyj9q/rcN36v2JDIvWrD96fLIM4AAAAAAAAAAAAAAAAAAAAAAAAAAAAAAAFSz714ufe+SFtVLPvXi5975IW0AAAAAAAAAAHBvFh9n3Kfwv5m47ycG8WH2fcp/C/mbjvIAAAAAAAAAAAAAAAAAAAAAAAAAAAAAAAAAAAAAAAAAAAAAAAAAAAAAAAAAAAAAABwb/AMWP/Vf/AHLvJwb/AMWP/Vf/AHIO8gAAAAAAAAAGFhsrw2GvxetU1RXGumtWvSzUNl2cXMVjabFVqimJ154ntQCZAAAAAAAAAAAAAAAAAAAAAAAAAAAAAAAB44zC2sXai3eiZpideadOcweFtYS1NuzExTM688687wzbGVYHDRdopiqZqinSfjMpxlWOw03a6YpmKpp0j4gZoAAAAAAAAAAAAAAAAAAAAAAAAAAAAAAAMTGZdh8Zciu/TVNURpGk6czJt0Rbt00U/W0xER3oReb5pXgcRRbot01xVTvazPdlJYe5N3D2rkxpNdMVad+AegAAAAAAAAAAAAAAAAAAAAAAAAAAAAAAAMLrXhuquqN2rld7f13uzrqzUN14udc+peSo3eV5Pe15+nRMgAAAAAAAAAAAAAAAAAAAAAAAAAAAAAAPPE2aMRZqtXYmaKunSdHox8wxE4XB3L1NMVTTpzT39AfmCwVnBxXFiJje011nXoZKOyfMK8fF2a6KaNzTonp11SIAAAAAAAAAAAAAAAAAAAAAAAAAAAAAADGxuCs4yKIvxM7uumk6dLJR2cZhXgItTRRTXv69M9GmgM3DWaMPZptWomKKejWdXox8vxE4rB271VMUzVrzR39GQAAAAAAAAAAAAAAAAAAAAAAAAAAAAAAAwsTleGxN+b12mqa5010q06Gahsxzi5hcbVYptUVRGnPM9uATIAAAAAAAAAAAAAAAAAAAAAAAAAAAAAAAPm5RFy3VRV9bVExPeljYPLsPg7k12KaoqmNJ1nXme+IuTaw925EazRTNWnehG5RmleOxFduu3TRFNO9rE92ASwAAAAAAAAANY8Zj2DtqPB2fn7bVXEb+wtsfCYTyXW1eMx7B21Hg7Pz9tqriN/YW2PhMJ5LoOowAAAAAAAAAAAAAAAAAAAAAAAAAAAAAAAAAAAAAAAAAAAAAAAAAAAAAAAVvhL9jjar4JxfzNTlXiT+yPnXwTV89adVcJfscbVfBOL+Zqcq8Sf2R86+CavnrQOzgAAAAAAAAAeOMwtrF2ot3omaYnXmnTnMHhbWEtTbsxMUzOvPOvO8M2xlWBw0XaKYqmaop0n4zKcZVjsNN2umKZiqadI+IGaAAAAAAAAAAAAAAAAAAAAAAAAAAADC614bqrqjdq5Xe39d7s66s1DdeLnXPqXkqN3leT3tefp0TIAAAAAAAAAAAAAAAAAAAAAAAAAADxxmFtYu1Fu9EzTE6806c72YWbYyrA4aLtFMVTNUU6T8YPfB4W1hLU27MTFMzrzzrzvZhZTjKsdhpu10xTMVTTpHxM0AAAAAAAAAAAAAAAAAAAAAAAAAABhda8N1V1Ru1crvb+u92ddWahuvFzrn1LyVG7yvJ72vP06AmQAAAAAAAAAAAAAAAAAAAAAAAAAAAeOMwtrF2ot3omaYnXmnTnMHhbWEtTbsxMUzOvPOvO8M2xlWBw0XaKYqmaop0n4zKcZVjsNN2umKZiqadI+IGaAAAAAAAAAAAAAAAAAAAAAAAAAAADC614bqrqjdq5Xe39d7s66s1DdeLnXPqXkqN3leT3tefp0TIAAAAAAAAAAAAAAAAAAAAAAAAAADxxmFtYu1Fu9EzTE6806c72YWbYyrA4aLtFMVTNUU6T8YPfB4W1hLU27MTFMzrzzrzvZhZTjKsdhpu10xTMVTTpHxM0AAAAAAAAAAAAAAAAAAAAAAAAAABhda8N1V1Ru1crvb+u92ddWahuvFzrn1LyVG7yvJ72vP06AmQAAAAAAAAAAAAAAAAAAAAAAAAAAAeOMwtrF2ot3omaYnXmnTnMHhbWEtTbsxMUzOvPOvO8M2xlWBw0XaKYqmaop0n4zKcZVjsNN2umKZiqadI+IGaAAAAAAAAADjHjseyPkvwTT89ddVcGnscbK/BOE+Zpcq8dj2R8l+Cafnrrqrg09jjZX4JwnzNILIAAAAAAAAAAAAAAAAAAAAj85yXLM7t4e3nGX4XHW8Pdi/aoxNqLlNFyImIqiJ5tYiqefupAB+UU00UU00UxTTTGkREaREP5+cZr2cdqP79j/29t/QR/PvjNezjtR/fsf8At7YO+Ml9ZsB/h7f+WGYw8l9ZsB/h7f8AlhmA4N42WPrxnDXmlmqdacFh8Ph6e5E24ueW5LtbYXAW8r2JyDAWqYpow2AsWoiO5bphwvxmvZy2o/v2P/b23fGS+s2A/wAPb/ywDMcS8c3AUYXhVwmJt0xE4zLLVyue3VTXco/y00u2nGvHa/3/AMi+DI+drB0nwI46vMeCPZLEXJ3q+t9q1Mz2dyNz91x/xq8fXjeG3OrdVWtGEtYfD0dyOSprn9Kup1hxdPYV2V/w9Xzlbj3jI+zbtT4a38zQDvLZDAW8r2TyXAWaYpt4XBWbNMR2qaIj9iXeGA+wcN4OnyQ9wcQccjAUYThbtYi3TETjcts3q5js1RVXb8lFLq7gbx1eY8FOyeJuTNVyctsUVTPZmmiKZn8zmHjseyTk3wTR89ddHcX72Gdk/wDB/vVA5E40mPrx3Dbn1NVWtGGixh6I7URaomf0pqd17NYC3lWzuV5fZpim3hMLasUxHYimiKY8jgLjEezTtX/iY+bpf0Mt/wCzp70A+nDfHDwFGD4YJv0UxFWNy+xiK+7MTVb8luHcjivjq+ynlXwNa+fvg6o4JcdXmXBfspi7s71y5lmH35ns1RbiJn5YlxTxm8fXmHDbtFrMzRYqtYeiO1FNqiJjxt6fjdjcA/sO7Jf4Cj9rirh45+Gvaj/H/sgH9BclwFvK8nwGX2Yim1hLFuxREdERTTFMeRmADhXjeYCjB8MmIvUUxE43BWMRVp2ZiJt+S3DsPgvx1eZcG2y2MuzvXb2WYauue3VydOv59XJnHP8AZYwXwTZ+duuo+BH2ItkPg2z/AJQcY8Y/GXM04b9o+fXcvW8NRHaii3RT5Ymfjd+ZZg7WXZbhMFh4imzhrVFmiI7FNMREfmh/Pfhj5+HHaT4Vq/zQ/oiA4Q42uAowXDPj7tumKerMNYxFWnb3Nz9x3e4g45PsuWfgyz/nuA6+4OcdXmfB9szjrs63MTlmGu1zP21VqmZ/OsKncDXsTbH/AAVhvm6VxABQ+HTaDNdl+CvO842fu8jmeG5Dka+Tpuab1+3RV6mqJifU1T2AXwcG+n9wqfdb9XWfoHp/cKn3W/V1n6ANn8eT7C2O8Ji/JabV4s/sHbL+DvfP3HFnCFwg7V7cW8DRtbi+qKcJNc2P/DUWd2at3e+tpjX62Ol1hxfMyxljge2ct2a9KKaLukbsT/51wG8RUuvGYe2foR5ktkGMxGLm/wBU1b27u6epiOnUEuI/PMRewuDprw9Wlc1xHRrzaSguvGYe2foR5gW0VLrxmHtn6EeZYcov3MRgKLl6da5mdZ007IMwQme47E4XEW6cPVu0zTrPqYnn1RvXjMPbP0I8wLaKl14zD2z9CPMtduZm3TM9MxEgxMTleGxN+b12mqa5010q06Gap+b59jsLmd+xaqjcoq0j1MPvrxmHtn6EeYFtFay7M8bex1m3dr1oqq0mNyI/Ysd2Zpt1zHTETMA+hUuvGYe2foR5jrxmHtn6EeYFtELkOOxOKv3KcRVvUxTrHqYjss7OL9zD4Cu5YnSuJjSdNeyDMFS68Zh7Z+hHmOvGYe2foR5gW0R+SYi9isHNeInWvfmNdNObSHhn+MxGEmx1PVu729r6mJ7QJcVLrxmHtn6EeY68Zh7Z+hHmBbR5YSuq5hLNdfPVVRTM9/RBZtmWMw+YXbdmvS3TppG7E9iAWIVLrxmHtn6EeZ64TNcdcxVmiu5rTVXET6iOjXvAtAKnXm+PiqYi5za/aR5gWwVLrxmHtn6EeZn5JmGKxOMm3fr1o3JnTdiOfmBPDGzK7XZwN65anSumNYnTXsq314zD2z9CPMC2ipdeMw9s/QjzJrIcVfxVi7ViKt6aatI5ojsAkxF59ir+Fs2qsPVuzVVMTzRKG68Zh7Z+hHmBbRUuvGYe2foR5lky27XewNm5dnWuqnWZ00BkiBzrMMXhsbydivSjdidN2JYHXjMPbP0I8wLaKnRm+PmumJuc0z9pHmWwGFhsrw2GvxetU1RXGumtWvSzVKjaHH14uq3TVTTTvTppTE6fmZHXjMPbP0I8wLaK9lGY4zEY+3bvV62511jdiOxKbxldVvCX66J0rpoqmO/oD2FS68Zh7Z+hHmOvGYe2foR5gW0RGQYzEYvl+qat7d3dPUxHTq988xN7C4OmvDzpXNcR0a82kgkBUuvGYe2foR5jrxmHtn6EeYFtGHlF65iMBbuXp1rmZ1nTTssDPcdicLiLdOHr3aZo1n1MTz6gmxUuvGYe2foR5jrxmHtn6EeYFtHzbmZt0zPTMQrmYZpjbONvW7delFNWkRuRP7AWUVLrxmHtn6EeZkZdmeNvY6zbu160VVaTG5EfsBZR83Zmm1XMdMUzMKp14zD2z9CPMC2ipdeMw9s/QjzJPIcdicVfuU4irepinWPUxHZBNDCzi/cw+BruWJ0riY0nTXsq/wBeMw9s/QjzAtoqXXjMPbP0I8yeyTEXcTg5uX51r35jXTTm5gZ4iM/xmIwlVjqerd3onX1MT2kT14zD2z9CPMC2ipdeMw9s/QjzLRhK6rmFs11zrVVRTM9/QHqK7m2ZYzD5hdtWa9LdOmkbsT2IYnXjMPbP0I8wLa8cZhbWLtRbvRM0xOvNOnOruEzXHXMVZorua01V0xPqI6Ne8m82xlWBw0XaKYqmaop0n4we+DwtrCWpt2YmKZnXnnXneym4fPcwvUTVvxHPpzUR5nr14zD2z9CPMC2iCyTMMVicZNu/XrRuTOm7Ec/MlMzu12MDeuWp0rpjmnTXsgyRUuvGYe2foR5jrxmHtn6EeYFtEZkOKv4qxcqxFW9VFWkc0R2H5n2Kv4W1aqw9W7NVUxPNEglBUuvGYe2foR5jrxmHtn6EeYFtGPl12u9gbNy7OtdVOszpoic6zDF4bG8nYr0o3YnTdiQTwqXXjMPbP0I8z9t5vj5uUxNzmmY/oR5gWwFWxOa46jE3aKLmlNNcxHqI6Ne8C0ipdeMw9s/QjzMzKMxxeIx9u3er1omJ1jdiOwCwjxxtdVvB366J0rpomY7+isdeMw9s/QjzAtoqXXjMPbP0I8yXyDGYjF8v1TVvbu7p6mI6dQSwj88xN7C4OmvD1btc1xHRrzaSguvGYe2foR5gW0VLrxmHtn6EeZYcovXMRgLdy9OtczOs6adkGYITPcdicLibdOHq3aZo1n1MTz6o3rxmHtn6EeYFtFS68Zh7Z+hHmWyiZmimZ6ZgH6K1mGaY21jb1u3XpRTVMRG5E/sY/XjMPbP0I8wLaxMZl2HxlyK79NU1RGkaTpzIbLczxt7HWbd2vWiqrSY3Ij9jNzrNbmAuxbt26ataN7Wex0glbdEW7dNFP1tMREd6H0qFGc5hVRTVynTGv1keZ9deMw9s/QjzAtohchx2JxV+7TiKt6KadY9TEdlm5xfu4fA13LE6VxMaTpr2QZoqXXjMPbP0I8x14zD2z9CPMC2jAyTEXcTg5uX51r35jXTTm5mPn+MxGEqsRh6t3eidfUxPaBLipdeMw9s/QjzHXjMPbP0I8wLaPLCV1XMLZrr56qqIme/ogs2zLGYfMLtqzXpbp00jdiexALEKl14zD2z9CPM9cJmuOuYuzRXc1pqrpifUR0a94FoBUqs3x8TP+k/QjzAtoqXXjMPbP0I8yQyTH4rFYyaMRXrRuTOm7Ec+sAnRjZndrsYG9ctTpXTHNOmvZVvrxmHtn6EeYFtFS68Zh7Z+hHmTWQ4q/irFyrEVb1UVaRzadgEmIvPsXfwtq1OHq3ZqqmJ5olDdeMw9s/QjzAtoqXXjMPbP0I8yy5dcrvYGzcuzrXVTrM6aAyBAZ1mGLw2Nm3Yr0o3YnTdiWD14zD2z9CPMC2iqW83x83KYm5zTMR9ZHmWsAVbE5tjqMRdppuepprmI9RHRr3nn14zD2z9CPMC2sLrXhuquqN2rld7f13uzrqi8ozHF4jH0W71etExOsbsR2H7jc7vW79+zRboiaZmmKuz3wWAVLrxmHtn6EeY68Zh7Z+hHmBbRE5BjMRi4v9U1b27u6epiOnV655ib2FwlNeHq0rmuInm15tJBIipdeMw9s/QjzHXjMPbP0I8wLaMPKL1zEYC3cvTrcnXWdNOzLAz3HYnC4m3Rh692maNZ9TE8+sgmxUuvGYe2foR5jrxmHtn6EeYFtH5RMzRTM9MwrWPzTG2sbet27mlFNUxEbkT+wFmFS68Zh7Z+hHmZOW5njb2Os27tetFU6TG5EfsBZB8Xqpps11U9MUzMKr14zD2z9CPMC2ipdeMw9s/QjzJPIcbicVeu04ireimnWPUxHZBNDCzi/dw+BquWJ0riYjXTXsq/14zD2z9CPMC2ipdeMw9s/QjzJ7JMRdxOC5S/Ote9Ma6acwM8Q+f43EYSqzGHq3YqidfUxPaRXXjMPbP0I8wLaKl14zD2z9CPMtGFrquYWzXXz1VURM9/QHqK7muZYyxmF23Zr0t06aRuxPYhideMw9s/QjzAtoq+DzXHXMXYorua0VV0xPqI6JnvLQAKlOb4/Wf9J+hHmOvGYe2foR5gWnE2aMRZqtXYmaKunSdHlgsFZwcVxYiY3tNdZ16EFhM3xf8Apq70xXTRRvRTNMRz6xHY77LtZrexGX4u7TTTbuWt3dmOfpkE2Kl14zD2z9CPMdeMw9s/QjzAtojMixV7FYe5ViKt6qKtI5tObR+Z9i7+Ft2pw9W7NUzE80SCUFS68Zh7Z+hHmOvGYe2foR5gW0Y+XXK72Cs3Ls611U6zOmiIzrMMXhsbNuxXpRuxOm7EgnxUuvGYe2foR5n1azfH1XKIm5zTMRPqI8wLWCrYjNsdRiLtNNz1NNUxHqI6Ne8C0ipdeMw9s/QjzM3J8xxeIx9Fu/XrRMTrG7EdgFgHjja6rWDvV250rpomY7+isdeMw9s/QjzAtoqXXjMPbP0I8yXyDGYjFxf6oq3t3d09TEdsEsI7PcTewuEorw9W7XNcRPNrzaSg+vGYe2foR5gW0VLrxmHtn6EeZYspvXMRl9q5enW5VrrOmnZkGWITPcdicLibdGHr3aZo1n1MTz6yjevGYe2foR5gW0VLrxmHtn6EeZbKJ1piZ6dAforOPzTG2sbet27mlFNUxEbkTzfI8OvGYe2foR5gW0VvLczxt7HWbd2vWiqdJjciFhvVTTZuVU9MUzMfID7FS68Zh7Z+hHmOvGYe2foR5gWTG4KzjIoi/Ezu66aTp0vXDWaMPZptWomKKejWdVZs55i7dU8rFNyJjmiY00+RKYjH3pyWnFWtKLlU9iNdOfQEsKl14zD2z9CPMdeMw9s/QjzAtowMlxF3E4LlL86170xrpoxs+xuIwldmMPVuxVE6+pie0CYFS68Zh7Z+hHmOvGYe2foR5gW0eeFqqrw1quv66qiJnv6IHNcyxljH3bdmvS3TppG7E9iAWIVLrxmHtn6EeZ7YPNcdcxdiiu5rRVXTE+ojo17wLOCpTnGYa/7T9CPMC2ipdeMw9s/QjzJDI8fisVjKqMRXrRFEz9bEc+sAnRi5pduWMBduWp0rpiNJ017KudeMw9s/QjzAtoqXXjMPbP0I8ybyLFXsVh7lWIq3qor0jm05tASQi8+xd/C27M4erdmqZieaJQ3XjMPbP0I8wLaKl14zD2z9CPMsuX3K72Cs3Lk611U6zOmgMgQGc5hi8NjZt2K9KN2J03Ylg9eMw9s/QjzAtoqlrN8fVdoibnNMxE+ojzLWAKriM2x1F+5TTc9TFUxHqI7fefHXjMPbP0I8wLaK/k+Y4vEY+i3fr1omJ1jdiOwmsdcqtYO9XbnSumiZie7oD2FS68Zh7Z+hHmOvGYe2foR5gWDE5XhsTfm9dpqmudNdKtOhmqphc/xdN65ReppuaaaTMaafIms9xN7C4SivD1btU1xE82vNpIJEVLrxmHtn6EeY68Zh7Z+hHmBbRiZTeuYjL7V29OtyrXWdNOzKPz3HYrC4qijD17tM0az6mJ59ZBNipdeMw9s/QjzHXjMPbP0I8wLaPymdaYme0rWPzTG2sZet27mlFNcxEbkdHyAswqXXjMPbP0I8zJyzM8Zex1m3dr1oqnSY3IjsA4x4sPs+5T+F/M3HeTg3iw+z7lP4X8zcd5AAAAAAAAAAAAAAAAAAAAAAAAAAAAAAAAAAAAAAAAAAAAAAAAAAAAAAAAAAAAAAAODf+LH/AKr/AO5d5ODf+LH/AKr/AO5B3kAAAAAAAAAAqWQ+vFv77yStqpZD68W/vvJILaAAAAAAAAAAAAAAAAAAAAAAAAAAAAAAACJ2n9bqfCR5JNmPW6rwk+SDaf1up8JHkk2Y9bqvCT5IBLAAAAAAAAAAAAAAAAAAAAAAAAAAAAAAAArO1P2ba8H+2VgwP2Fh/B0+RX9qfs214P8AbKwYH7Cw/g6fID2AAAAAAAAAAAAAAAAAAAAAAAAAAAAAAABUv6w/hH7y2ql/WH8I/eW0AAAAAAAAAAAAAAAAAAAAAAAAAAAAAABg5761YjvR5YZzBz31qxHejywCP2U+txPfp/ankDsp9bie/T+1PAAAAAAAAAAAAAAAAAAAAAAAAAAAAAAAIHav63Dd+r9ieQO1f1uG79X7ASGRetWH70+WWcwci9asP3p8ss4AAAAAAAAAAAAAAAAAAAAAAAAAAAAAABUs+9eLn3vkhbVSz714ufe+SAW0AAAAAAAAAAAAAAAAAAAAAAAAAAAAAAAHjjvsLEeDq8iv7LfZt3wf7YWDHfYWI8HV5Ff2W+zbvg/2wCzAAAAAAAAAA1jxmPYO2o8HZ+fttVcRv7C2x8JhPJdbV4zHsHbUeDs/P22quI39hbY+Ewnkug6jAAAAAAAAAAAAAAAAAAAAAAAAAAAAAAAAAAAAAAAAAAAAAAAAAAAAAAABW+Ev2ONqvgnF/M1OVeJP7I+dfBNXz1p1Vwl+xxtV8E4v5mpyrxJ/ZHzr4Jq+etA7OAAAAAAAAABE7T+t1PhI8kmzHrdV4SfJBtP63U+EjySbMet1XhJ8kAlgAAAAAAAAAAAAAAAAAAAAAAAAAAAVL+sP4R+8tqpf1h/CP3ltAAAAAAAAAAAAAAAAAAAAAAAAAAARO0/rdT4SPJKWRO0/rdT4SPJIGzHrdV4SfJCWROzHrdV4SfJCWAAAAAAAAAAAAAAAAAAAAAAAAAAAVL+sP4R+8tqpf1h/CP3gW0AAAAAAAAAAAAAAAAAA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HGPHY9kfJfgmn5666q4NPY42V+CcJ8zS5V47Hsj5L8E0/PXXVXBp7HGyvwThPmaQWQAAAAAAAAAAAAAAAAAAAAAB/PvjNezjtR/fsf+3tv6CP598Zr2cdqP79j/wBvbB3xkvrNgP8AD2/8sMxh5L6zYD/D2/8ALDMB/P7jP26rfDltNvR9dOHqjuxOHtO8tnrlN7IMtu0TrTXhrVUT3Johx5xztn7mA4QsBnVNE9TZng4pmvT/AM21O7VHizbdD8XfazDbV8FeTVW71NWNy+zTgcVb19VRVbjdpmf71MRVr3Z7Ug2W4z47NcTwh5JRr6qnKqapjuTeueaXZjgPjE7Q0bccMeMjJp6rs2OTy3CzbnXlZpnn3e3E3KqtO3zSDrri+WqrPAxspTVGkzhN/wCKquqY8rjvjLW6rXDhtRTVGkzds1fFNi3MeV3hshlFOQbKZPk9MxMYDB2sNrHZmiiKZn49NXH3HK2fuZfwlYXOIonqbNcJT6vTmm7b9RVHi8nPxg7Nym5TeyvB3aJ1prs0VRPcmmGU1zxf9rMNtbwXZLetXqa8ZgrFGCxdGvqqLlumKdZ/vREVfG2N0dIOLuOtXE8JuUURPPTlFuZ+O9e8zpTgFtVWeBzZKmqNJnA0V/FVrMeVx5w/Z/G3nDLjYySeq7NNdrLcHNudeVmn1Pqe3E11VaT2YmHduzGVUZFs3lOU25iaMBhLWFiY7MUURTr+YHA/GNt1WuGvaqmqNJnEUVfFNqiY8r+g2EuU3sLZu0TrTXRFUT3JhxRxxsguZbwoW82iiep82wlFcV6c03LccnVT8VMW5++dOcBG1mG2v4Mclxdq9TXi8NYoweLo19VRdt0xTOsf2oiKo7lQNgOKeOnXFXCrlsRPPRk9qme/y16f2u1pmIiZmdIjsv5+cOeeemBw0Y7rHPVVqu9ay7Bbk6xdmnSjWJ7MTXNUxPamAdl8B9qqzwQ7I01RpM5dZr+KqnWPK4o4wFE2OGranfjn6siv4pppmPK/oBs/ltvJshy3K7M62sFhrWGontxRRFMeRxZxwMguZXwrTmm5PU+b4W3epr05prtxFuqnvxFNE/fQDuGiqmuimuidaao1ie3D9UTgR2sw22PBrkuPs3qa8VZsUYXF0a89F6imKatY7GukVR3KoXqqYppmqqYimI1mZ7AOJOObXFXCzhYieejKrNM9/lLs/tdVcDFqqzwS7IUVRpM5Xh6vltxP7XFfDPnE8IvDVj+scxibeIxNrL8FNM6xc3dLcTE9qqrWY7ku+slwFvKsnwOXWP8AY4Sxbw9H92imKY8gP598N0dS8N201VzminMpuT3p0q8kv6IROsaxzw4Y43eQXMp4Wr2Y7kxhs2w9vEUVac29TTFuqO/6iJ++h1jwNbWYbbPg5ybM7F6m5iKbFNjF0xPPRfopiK4mOxrPqo7lUAuzh7jjVxVwvURE89GW2KZ7+9XP7XcFdVNFFVVdUU00xrMzOkRD+fHC1mtXCTw24+cknl7eMxdrAYKaeeK4p3bdNUdyZiau9IO2+CK1VY4K9j6Ko0qjKMLMx2tbVM/tW1jZXgreXZZhMDY/2OGs0WaP7tNMRH5oZIAAAAOXOPJ9hbHeExfktNq8Wf2Dtl/B3vn7jVXHk+wtjvCYvyWm1eLP7B2y/g73z9wGzgAAAAAAAAAVLPvXi5975IW1Us+9eLn3vkhbQAAAAAAAAAAAAAAAAAAAAAAAAAAAAAAAAVLIfXi3995JW1Ush9eLf33klbQAAAAAAAAAAAAAAAAAAAAAAAAAAAAAAETtP63U+EjySlkTtP63U+EjySBsx63VeEnyQlkTsx63VeEnyQlgAAAAAAAAAAAAAAAAAAAAAAAAAAAAAAFZ2p+zbXg/2ysys7U/Ztrwf7ZBYMD9hYfwdPkezxwP2Fh/B0+R7AAAAAAAAAAAAAAAAAAAAAAAAAAAAAAAKl/WH8I/eW1Uv6w/hH7wLaAAAAAAAAAAAAAAAAAAAAAAAAAAAAAAADBz31qxHejywj9lPrcT36f2pDPfWrEd6PLCP2U+txPfp/aCeAAAAAAAAAAAAAAAAAAAAAAAAAAAAAAABA7V/W4bv1fsSGRetWH70+WUftX9bhu/V+xIZF61YfvT5ZBnAAAAAAAAAAAAAAAAAAAAAAAAAAAAAAAAqWfevFz73yQtqpZ968XPvfJC2gAAAAAAAAAA4N4sPs+5T+F/M3HeTg3iw+z7lP4X8zcd5AAAAAAAAAAAAAAAAAAAAAAAAAAAAAAAAAAAAAAAAAAAAAAAAAAAAAAAAAAAAAAAODf+LH/qv/uXeTg3/ix/6r/7kHeQAAAAAAAAAD4ptW6atabdET24iH2reT4/E3szot3b1VVE72sT3pBZAAAAAAAAAAAAAAAAAAAAAAAAAAAAAAAAfldFNcaV0xVHamNSiimiNKKYpjtRGiOz+/dw+Cprs1zRVvxGsdrSTIL93EYKqu9XNdW/Maz2tIBJAAAAAAAAAAAAAAAAAAAAAAAAAAAAAAAA+a7dFc610U1T3Y1fURERERGkQgNoMZiMNi7dNi7VRTNGsxHb1lNYSqa8JZqqnWqqimZntzoD1AAAAAAAAAAAAAAAAAAAAAAAAAAAAAAAB8clb3t7k6N7XXXSNX2rfV+J698jy1XJcvu7vc16FkAAAAAAAAAAAAAAAAAAAAAAAAAAAAAAAflVMVRMVRExPYl+sTN7tdnLr1y1VNNdMRpMd+AZNFFFGu5TTTr2o0fSH2dxV7E03+XuTXuzTpr2OlMAAAAAAAAAAAAAAAAAAAAAAAAAAAAAAAPmuiivTfppq07cavpD7RYq9hqbHIXJo3pq107PQCXppimIimIiI7EP1iZRdrvZdZuXapqrqidZnvyywAAAAAAAAAAAAAAAAAAAAAAAAAAAAAAHxVat1Va1W6JntzEPtW84x+Js5nXbtXqqaI3dIjvQCyAAAAAAAAAAAAAAAAAAAAAAAAAAAAAAAATETExMaxL5ot0UTrRRTTPcjR8YuqaMJeqpnSqmiqYntTohdn8ZiMTi7lN+7VXTFGsRPb1gE+AAAAAAAAADWPGY9g7ajwdn5+21VxG/sLbHwmE8l1tXjMewdtR4Oz8/baq4jf2Ftj4TCeS6DqMAAAAAAAAAAAAAAAAAAAAAAAAAAAAAAAAAAAAAAAAAAAAAAAAAAAAAAAFb4S/Y42q+CcX8zU5V4k/sj518E1fPWnVXCX7HG1XwTi/manKvEn9kfOvgmr560Ds4AAAAAAAAAH5XRTXGldMVR2pjUoopojSimKY7URojs/v3cPgqa7Nc0Vb8RrHa0kyC/dxGCqrvVzXVvzGs9rSASQAAAAAAAAAAAAAAAAAAAAAAAAAAAPjkre9vcnRva666Rq+1b6vxPXvkeWq5Ll93d7mvQsgAAAAAAAAAAAAAAAAAAAAAAAAAAD8roprjSumKo7Uxq/Ubn9+7h8FTXZrmirfiNY7WkgkaKKaI0opimO1EaP1G5Bfu4jBVV3q5rq35jWe1pCSAAAAAAAAAAAAAAAAAAAAAAAAAAAfHJW97e5Oje1110jV9q31fievfI8tVyXL7u73NegFkAAAAAAAAAAAAAAAAAAAAAAAAAAAB+V0U1xpXTFUdqY1KKKaI0opimO1EaI7P793D4KmuzXNFW/Eax2tJMgv3cRgqq71c11b8xrPa0gEkAAAAAAAAAAAAAAAAAAAAAAAAAAAD45K3vb3J0b2uuukavtW+r8T175HlquS5fd3e5r0LIAAAAAAAAAAAAAAAAAAAAAAAAAAA/K6Ka40rpiqO1Mav1G5/fu4fBU12a5oq34jWO1pIJGiimiNKKYpjtRGj9RuQX7uIwVVd6ua6t+Y1ntaQkgAAAAAAAAAAAAAAAAAAAAAAAAAAHxyVve3uTo3tdddI1fat9X4nr3yPLVcly+7u9zXoBZAAAAAAAAAAAAAAAAAAAAAAAAAAAAfldFNcaV0xVHamNSiimiNKKYpjtRGiOz+/dw+Cprs1zRVvxGsdrSTIL93EYKqu9XNdW/Maz2tIBJAAAAAAAAAA4x47Hsj5L8E0/PXXVXBp7HGyvwThPmaXKvHY9kfJfgmn5666q4NPY42V+CcJ8zSCyAAAAAAAAAAAAAAAAAAAAAAOHOMPsTtXmvDHtHjcr2ZzzG4O7XZm3fw2Au3Ldeli3E6VU0zE88THxO4wGJlFFVvKcFRXTNNdNiiJpmNJid2OaWWAKdwr7A5fwi7JXsmzCrkbsVcrhcTTTrVYuxE6VadmOeYmOzE9idJjju5sTwq8Eue3cVkuFzKj+j1ZllE4ixepiebepiJjTuV0w71AcKZptzw07ZYSvKZozy5ZvRuXLeDy3kZriemKqqKImI7fPEdttHi88AeNyDOMPtPttbt28Zh/V4PL4qiubdfYuXJjm1jsRGuk8888aOmgBS+Fvg/wHCNsldyjHV8hiKKuVwmKinWbN2I0idOzTMTpMdmO7ESugDgqdjeFfgkzy9iMmwmZ2v6M4vLbc4mxepiebeiImNO5XTE9xlZrttw0ba4SvKareeXbF6Ny5bweW8jvxPTFVVFETp2+fTtu6wHNPF44BcZs5m1jafbSi3Rj7HqsHgKaor5GqY/2lyY5t6OxEa6dOusc3SwAo/C/weYDhI2TryrGV9T4u1VyuDxUU6zZuaac8dmmY5pj9sQ5Bp2R4WOCPO71/J8JmlnX1NWJy63OJw96mOiaoiJjTtRXET3HewDhPNts+GjbnCVZRXazy9h70bly1hMt5HfiemKqqKInTtxM6NtcXbgHxezGaWdp9s6LVOZWomcHgaaor5CqY0365jmmrTXSI1iOnXXTTpIAUThi4OcDwk7KVZZirkYfHWKuVweK3dZtXNNNJjs0zHNMd6emIXsBwTb2V4WeCPOb97KMHmljX1NWIy+1OJw16mOiaoiJp729ETHcZOb7YcM+3mEqyi5Zzy9hr0bly1hMu5GK4npiuqmiObtxM6O7QHOXF24CMTsrmVvabbGm1Ga26Z6kwVNUVxh5mNJrrmOaa9JmIiNYjXXXXo6NAFB4ZuDfBcJWy3W+/cjDZhh6pu4LFbuvJV6aTE9umrmiY7kT2HI9jZnha4I84v3Mowea4aKuau/gbXVWGvRHRNURFVPe3oiY7jvYBwjnG1vDPt/hKsou2c8v4W9G5cs4XLuQprjsxXVTRHN24mdG5eLrwFYjZHMKNpdr4tdeKaZjCYOiqK4w2saTXVVHNNekzERGsRrPPM9HRIAAAAAADlzjyfYWx3hMX5LTavFn9g7Zfwd75+41Vx5PsLY7wmL8lptXiz+wdsv4O98/cBs4AAAAAAAAAHxVat1Va1W6JntzEPtW84x+Js5nXbtXqqaI3dIjvQsgAAAAAAAAAAAAAAAAAAAAAAAAAAAAAAAAPim1bpq1pt0RPbiIfat5Pj8TezOi3dvVVUTvaxPelZAAAAAAAAAAAAAAAAAAAAAAAAAAAAAAAH5XRTXGldMVR2pjV+o3P793D4KmuzXNFW/Eax2tJBI0UU0RpRTFMdqI0fqNyC/dxGCqrvVzXVvzGs9rSEkAAAAAAAAAAAAAAAAAAAAAAAAAAAAAAA+a7dFc610U1T3Y1fSA2gxmIw2Lt02LtVFM0azEdvWQT8RERERGkQPLCVTXhLNVU61VUUzM9udHqAAAAAAAAAAAAAAAAAAAAAAAAAAAAAAA+OSt729ydG9rrrpGr7Vvq/E9e+R5arkuX3d3ua9ALIAAAAAAAAAAAAAAAAAAAAAAAAAAAAAAAD8qpiqJiqImJ7EvyiiijXcppp17UaMbN7tdnLr1y1VNNdMRpMd+GFs7ir2Jpv8AL3Jr3Zp017HSCYAAAAAAAAAAAAAAAAAAAAAAAAAAAAAAAB810UV6b9NNWnbjV+00xTERTEREdiERtFir2GpschcmjemrXTs9DNyi7Xey6zcu1TVXVE6zPfkGWAAAAAAAAAAAAAAAAAAAAAAAAAAAAAAAD4qtW6qtardEz25iH2recY/E2czrt2r1VNEbukR3oWQAAAAAAAAAAHBvFh9n3Kfwv5m47ycG8WH2fcp/C/mbjvIAAAAAAAAAAAAAAAAAAAAAAAAAAAAAAAAAABrnhS4YdmuDbG4LB53TjsTjMVRN2LOCt0V1W6InSKqt6unSJnWI6eiVp242ny/Y3ZbMM9zavdw2Et727E+quVdFNFPdmdIfzs2xzjONss2zXavNKa7kXsTTbuXI+stTVTVNu1Hcim3VEdykHffBZwkZRwlZZjMfkWGx+Hs4W9FiuMZbooqmqaYq5t2qrm0ldXOHEj/3L2h+EKfm6XR4IjaraXJ9lMouZntDmFnA4KidN+5PPVP2tNMc9U9yImWkc141WyeHxFVvLsozjGUUzpytVNFqmruxE1TPyxDRXDLtRmfCrwtTl2WVVXsJRiut2WWIn1H127Nf30+qme1p2nSGxvFw2HyfKrNvPMFXnWYzTHLYi9eroo3uzFFFMxER39Z7oMfZbjM7EZxiqMNmNGYZNXXOkXcVbiq1r3aqJmY78xEd1u7DX7OKw9rEYW7bvWLtMV27luqKqa6Z54mJjmmJ7blzh54vmT5ZsvjNodh7V3C14Gib2JwNVyq5RXajnqqomqZqiYjnmJmYmInTTs+HE028xNWMxmxeY3qrmH5OrF4DfnXk5if9JbjuTE70R2NKu2Dq5DbWbT5NsllNeZ7RZhZwODpnTfuTz1z9rTTHPVPciJlMuAuFrabNOFvhb6hyyuq9hpxXW/K7OvqIp3t3f7m9PqpntadiAb3zTjV7KYfEVW8vyfOMZbpnTlKot2oq7sRNUz8sQltleMxsRnOLt4bMKcfk1yudIuYu3FVrXu1UTMx35iI7rI2Q4uOwuT5VatZzga85zDdjlcRfvV0UzV2d2imqIiO1rrPda84fOL9lGUbMYvaPYi3ew3UNM3cVgKrlVyiq1H11dE1a1RNPTMTMxpE6aac4dUYe9axNi3fw9yi7ZuUxXRcoqiqmqmY1iYmOaYl9uVuJpt5ib13HbGZjequWbdqcXgN+ddyImIuW47nPFUR2NKu26pBC7XbVZJshlNWZbR5hZwOEid2Kq5maq6vtaaY56p7kRLSWZ8avZSxiKqMvybOMXbidOUqi3airuxG9M/Lo0NwnbR5rwwcLlODy2ubuHuYrqHK7MzO5Rb3tN+e1vab9U9ruRDprZPi5bB5Rldq1m2AuZzjt2OVxOIvXKImrs7tFFUREdrpnugxtlOMtsPneLt4bMOrsmu1zpFzGW6Zs6/36ZnTvzER3W7LN23fs271i5RctXKYqoromJpqieeJiY6Ycp8YDgAynJNmcVtJsTbvYejBRymKwFVyq5TNrs10TVrVE09MxMzGmummmk5fE028xOKjHbGZlequUWLU4vATXOs0U6xFy3Hc1qiqI/vA6kQe2G1mR7HZTVmW0eY2cDhYndpmvWarlX2tNMc9U9yITkzFMTMzERHPMy/n5whZ/m3DLwu04bLq5uWb+J6iyyzVM7lq1rpvzHY1iJrqn9kQDfeZcazZWziKqMBkucYq3E6cpXFu1E92I3pn5dE3slxlNh88xdvC4+cbkt2ud2K8bbp5LX+/TM6d+qIjusnZbi57BZRllqzmmX3M4xu7/AKXE4i9co3p7O7RRVEUx2ume7LV/GC4AsqyDZvE7S7FUXrFrB+rxeAruVXKYt66TXRNWtXNrrMTM82s82mkh1lauUXrVF21XTct10xVTXTOsVRPRMT2YfTmHia7eYnHYfH7HZlequxhLfVWAmudZpt70RXb70TVTMR3auxDp4AAAABwb/wAWP/Vf/cu8nBv/ABY/9V/9yDvIAAAAAAAAABUsh9eLf33klbVZybB4i1mluu5Zrpoje55jm6JBZgAAAAAAAAAAAAAAAAAAAAAAAAAAAAAAARO0/rdT4SPJJsx63VeEnyQ+9oLNy/gaabNFVdW/E6RHck2fs3LGBqpvUVUVb8zpMdyASYAAAAAAAAAAAAAAAAAAAAAAAAAAAAAAAKztT9m2vB/tlYMD9hYfwdPkQu0WFv38Xbqs2q66Yo0maY17MpvB0zRhLFNUTFUUUxMT2OYHqAAAAAAAAAAAAAAAAAAAAAAAAAAAAAAACpf1h/CP3ltVnqPEdfOV5Gvk+X3t7Tm016VmAAAAAAAAAAAAAAAAAAAAAAAAAAAAAAAYOe+tWI70eWGcw84t13ctvUW6ZqrmI0iOzzwCN2U+txPfp/ankNs3h72HpxHLW6qN6adN6NNelMgAAAAAAAAAAAAAAAAAAAAAAAAAAAAAAIHav63Dd+r9ieQ20mHvYinD8jbqr3Zq13Y106AZeRetWH70+WWcw8nt12sts0XKZpriJ1iexzyzAAAAAAAAAAAAAAAAAAAAAAAAAAAAAAAFSz714ufe+SFtVnOcHiLuaXK7dmuqid3niObogFmAAAAAAAAAAAAAAAAAAAAAAAAAAAAAAAB4477CxHg6vIr+y32bd8H+2FhxlM14S/TTEzVNFUREdnmQmzuFv2MXcqvWq6KZo0iao07MAsAAAAAAAAAANY8Zj2DtqPB2fn7bVXEb+wtsfCYTyXW1eMx7B21Hg7Pz9tqriN/YW2PhMJ5LoOowAAAAAAAAAAAAAAAAAAAAAAAAAAAAAAAAAAAAAAAAAAAAAAAAAAAAAAAVvhL9jjar4JxfzNTlXiT+yPnXwTV89adVcJfscbVfBOL+Zqcq8Sf2R86+CavnrQOzgAAAAAAAAARO0/rdT4SPJJsx63VeEnyQ+9oLNy/gaabNFVdW/E6RHck2fs3LGBqpvUVUVb8zpMdyASYAAAAAAAAAAAAAAAAAAAAAAAAAAAKl/WH8I/eW1Weo8R185Xka+T5fe3tObTXpWYAAAAAAAAAAAAAAAAAAAAAAAAAABE7T+t1PhI8kpZGbQWbl/A002aKq6t+J0iO5IPjZj1uq8JPkhLIzZ+zcsYGqm9RVRVvzOkx3ISYAAAAAAAAAAAAAAAAAAAAAAAAAACpf1h/CP3ltVnqPEdfOV5Gvk+X3t7Tm016QWYAAAAAAAAAAAAAAAAAAAAAAAAAAAETtP63U+EjySbMet1XhJ8kPvaCzcv4GmmzRVXVvxOkR3JNn7Nyxgaqb1FVFW/M6THcgEmAAAAAAAAAAAAAAAAAAAAAAAAAAACpf1h/CP3ltVnqPEdfOV5Gvk+X3t7Tm016VmAAAAAAAAAAAAAAAAAAAAAAAAAAARO0/rdT4SPJKWRm0Fm5fwNNNmiqurfidIjuSD42Y9bqvCT5ISyM2fs3LGBqpvUVUVb8zpMdyEmAAAAAAAAAAAAAAAAAAAAAAAAAAAqX9Yfwj95bVZ6jxHXzleRr5Pl97e05tNekFmAAAAAAAAAAAAAAAAAAAAAAAAAAABE7T+t1PhI8kmzHrdV4SfJD72gs3L+Bpps0VV1b8TpEdyTZ+zcsYGqm9RVRVvzOkx3IBJgAAAAAAAAA4x47Hsj5L8E0/PXXVXBp7HGyvwThPmaXKvHY9kfJfgmn5666q4NPY42V+CcJ8zSCyAAAAAAAAAAAAAAAAAAAAAAAAAAAAAAAAAAAAAAAAAAAAAAAAAAAAAAAA5c48n2Fsd4TF+S02rxZ/YO2X8He+fuNVceT7C2O8Ji/JabV4s/sHbL+DvfP3AbOAAAAAAAAABUs+9eLn3vkhbVZznB4i7mlyu3Zrqond54jm6IWYAAAAAAAAAAAAAAAAAAAAAAAAAAAAAAAAFSyH14t/feSVtVnJsHiLWaW67lmumiN7nmObolZgAAAAAAAAAAAAAAAAAAAAAAAAAAAAAAETtP63U+EjySlkZtBZuX8DTTZoqrq34nSI7kg+NmPW6rwk+SEsjNn7Nyxgaqb1FVFW/M6THchJgAAAAAAAAAAAAAAAAAAAAAAAAAAAAAAKztT9m2vB/tlZlf2iwt+/i7dVm1XXTFGkzTGvZkE1gfsLD+Dp8j2eWDpmjCWKaomKoopiYnscz1AAAAAAAAAAAAAAAAAAAAAAAAAAAAAAAVL+sP4R+8tqs9R4jr5yvI18ny+9vac2mvSCzAAAAAAAAAAAAAAAAAAAAAAAAAAAAAAAAwc99asR3o8sI/ZT63E9+n9qSzi3Xdy29RbpmquYjSI7PPDC2bw97D04jlrdVG9NOm9GmvSCZAAAAAAAAAAAAAAAAAAAAAAAAAAAAAAABA7V/W4bv1fsSGRetWH70+WWJtJh72Ipw/I26q92atd2NdOhm5PbrtZbZouUzTXETrE9jnkGYAAAAAAAAAAAAAAAAAAAAAAAAAAAAAAACpZ968XPvfJC2qznODxF3NLlduzXVRO7zxHN0QswAAAAAAAAAAODeLD7PuU/hfzNx3k4N4sPs+5T+F/M3HeQAAAAAAAAAAAAAAAAAAAAAAAAAAAAAAAAANI8aHhM9BmyvWbKb+7n2bUTTTVTPqsPY6Krncmeemn45/og0vxjdu8Xwkbe4TZDZfexWX4PERh7VFqdYxWKmd2au1uxrNMT0fXTrpKxcPewuE4PeL3s7k2G3bmJ68W7uMvxH+2vTYvb096OaI7kQl+KFwZ9SYSduM5saYi/TVbyyiuOei30VXe/Vz0x3NZ/pQnOOt7GGU/DFv5i8DB4kf8AuXtD8IU/N0t77Z4+rKtj89zC3O7XhMBfv0z2pot1VfsaI4kf+5e0PwhT83S3LwsexZtl8DYz5isHGfFTwFGO4asoruxFUYW1fvxE9uLdVMT8U1a/E72cM8T/ANmK3/gL/wC67mB5YzDWsZhL+GxFMV2b1FVuumezTMaTHyS/nzwD37mTcOOzdMVaVU46rC1d3fiq3P8Amf0Lfzu4OPZ5yL4eo+eB3pt7j68q2F2izC3O7cwmXYi/TMdiabVUx5HFnFMwFvG8NGXXLlMVdSYa/fpie3ubkf53YPDD7FG2PwTivmqnJvE49l6v4Nv/AOagHcLHzHCWswy/FYPEU71nEWqrNcT2aaomJ/NLIAfz34vGKuZVw37Nc+lU4mvDVx29+iqifK7l4SMfXlfB7tNj7VW7dw+WYm7RMfbRaqmPz6OEeCT2c9nfhen/ADy7c4a/Yj2v+DL/APkkHJPFFwFvGcMuFvXKYmcHg79+nXsTuxR+/LutxHxMvZZxXwVe+ctO3AYmcYG3meUY7AX4ibWKsV2K4nommqmaZ8rgXi142vL+G3ZuYmYi5duYeuO3FVqunT5Zifif0Ffzu4D/AGbdmPhGP2g7p4UsfXlfBrtTjbVW7ds5ZiKqJ7VXJ1bv59HIPE+wFvGcMNF65TE1YLAX79GvYmd235LkurOHT2H9rvg+55HMfEs9lXMvge789ZB2sj9ocBRmuQZnl92mKreLw12xVE9mK6JpnypAB/P/AIsOOrwPDbs7uzpRfm9YrjtxVZr0/Puz8T+gD+d3F79mfZT/ABf7lT+iIAAA5o4zHCftpsVt3gMu2Vx3U+Bu5bbxFdPUlu7rcm7dpmdaqZnopp5mpPT+4VPut+rrP0Ad5ODf+LH/AKr/AO5PT+4VPut+rrP0FW2FzbHZpwzZHm2YXN/McTnNrEXq9yKdblV2Jmd2I0jn7GgP6NipdeMw9s/QjzHXjMPbP0I8wLaPHBV1XMJYrrnWuqiJnv6ITN8xxeHx9y3Zr0oiI0jdiewCwipdeMw9s/QjzPTDZrjq8TaoruepqriJ9RHRr3gWkFTuZvj4rqiLnNE/aR5gWwVLrxmHtn6EeZn5LmGKxON5O/XrRuzOm7EAnn5FVMzpExM994Zjdrs4G9ctTpXTTrE6aqBl2NxNvG0126tKo1/ox2gbHFS68Zh7Z+hHmTOQ4q/irN2rEVb001REc0QCUEZn2Kv4Wxaqw9W7VNWk80T2EL14zD2z9CPMC2ipdeMw9s/QjzLJlt2u9gbNy7OtdUazOmnZBkiBzvMMVhsZFuxXpRuROm7E8/OwOvGYe2foR5gW0VOnN8fNURNzs/aR5lsAFXxea463ir1FFzSmmuqI9RHRr3nl14zD2z9CPMC2iu5TmWMxGYWrV6vW3VrrG7EdiU7i66reFvV0c1VNFUx39AeoqXXjMPbP0I8x14zD2z9CPMC2iIyDGYjFzf6oq3t3d09TEdt753iLuGwcXMPOle/Ea6a83OCQFS68Zh7Z+hHmOvGYe2foR5gW0YWT37mIwFFy/OtczOs6adlhZ9jsThb9unD1btM06z6mJ7IJoVLrxmHtn6EeY68Zh7Z+hHmBbR82pmq1RM9MxEyrmY5njbOOvW7VelFNWkRuRP7AWUVLrxmHtn6EeZkZfmmNvY2zbuV60VVaTG5EfsBZR83JmLdUx0xEzCqdeMw9s/QjzAtoqXXjMPbP0I8ySyLHYnFYi5TiKt6mKdY9TEc+oJuZiOmYgiYnomJQe2FdVGUxVR08pT5JQOU5njLOGmm1XpTvTP1kT2gXoVLrxmHtn6EeZO5Hib2KwdVeInWuK5jXTTm0gEgIjP8AGYjCch1NVu729r6mJ6NET14zD2z9CPMC2ipdeMw9s/QjzLRg66rmEsV1zrXVRTM9/QHqK9m+ZYzD4+5bs16W400jdiexDD68Zh7Z+hHmBbRVsLmuOrxNmiu5rTVXET6iOjXvLSAKnXm+PiuqIuc0T9pHmfnXjMPbP0I8wLaIHJcwxWJxvJ369aN2Z03YhK5ldrs4G9ctTpXTGsTpqDJFS68Zh7Z+hHmOvGYe2foR5gW0RmQ4q/irN2rEVb001aRzRHYM+xV/C2bVWHq3Zqq0nmiewCTFS68Zh7Z+hHmOvGYe2foR5gW0Y2W3a72Bs3Ls611RrM6aIrO8wxWGxvJ2K9KN2J03YnnBPCpdeMw9s/QjzP2jN8fNdMTc5pn7SPMC2Aq+KzXHW8VeoouaU01zEeojo17wLQKl14zD2z9CPMzMozLGYjH2rd6vW3OusbsR2JBYR5Yyuq3hL9dE6V00VTHfiFX68Zh7Z+hHmBbRUuvGYe2foR5ktkGMxGLm/wBUVb27u6epiO2CWmqI6ZiH6qW2ldVvE2ponSdyPLLzw+bY+nD2qabnNFMRHqI7XeBcRUuvGYe2foR5lhyi/cxGAouXp1rmZ1nTTsgzBC57jsThcRbpw9W7TNOs+piefVGdeMw9s/QjzAtoqXXjMPbP0I8y12pmq3RM9MxEyD6FazHM8bZxt63ar0opq0iNyJ/Yx+vGYe2foR5gW0VrLszxt7G2bd2vWiqrSY3Ij9ix3Zmm3XMdMRMwD6FS68Zh7Z+hHmOvGYe2foR5gW0QuRY7E4rEXKcRVvUxTrHqYjn1Z2cX7mHwFdyzOlcTGk6a9kGYKl14zD2z9CPMdeMw9s/QjzAtoj8jxF7FYOa8ROte/MdGnNpDwz/GYjCTY6nq3d7e19TE9oEuKl14zD2z9CPMdeMw9s/QjzAto8sHXVcwliuuda6qKZnvzCDzfMsZh8fdt2a9LcaaRuxPYgFhFS68Zh7Z+hHmeuFzXHXMVZorua01VxE+ojo17wLQCp15vj4rqiLnNE/aR5gWwVLrxmHtn6EeZn5JmGKxON5O/XrRuzOm7Ec4J4Y2ZXa7OBvXLU6V0xrE6aq314zD2z9CPMC2ipdeMw9s/QjzJrIcVfxVm7ViKt6aatI5ojsAkt6nXTWNe+/VGzS9csZxVXanSqL89jXsszrxmHtn6EeYFtFS68Zh7Z+hHmWTLbtd7A2bl2da6o1mdNAZIgc6zDFYbG8nYr0o3YnTdiWB14zD2z9CPMC2ip0Zvj5rpibnNM/aR5lsAFWxWa46jE3qKLmlNNcxHqI6Ne88+vGYe2foR5gW0V7KMyxmIx9u3er1tzrrG7EdiU5jK6reEv10TpXTRVMd/QHqKl14zD2z9CPMdeMw9s/QjzAtoiMgxmIxfL9U1b27u6epiOnV755ib2FwdNeHnSua4jXTXm0kEgKl14zD2z9CPMdeMw9s/QjzAtow8ov3MRgLdy9OtczOs6adlgZ7jsThcRbpw9W7TNOs+piefUE2Kl14zD2z9CPMdeMw9s/QjzAto+bczNumZ6ZiJlXMwzTG2cbet269KKatIjcif2AsoqXXjMPbP0I8zIy7M8bex1m3dr1oqq0mNyI/YCyj5uzNNquY6YiZhVOvGYe2foR5gW0VLrxmHtn6EeZJ5DjsTir9ynEVb1MU6x6mI7IJoYWcX7mHwFdyxOlcTGk6a9lX+vGYe2foR5gW0mYiNZ5oVLrxmHtn6EeZnziLuJ2exNy/Ote9prppzawCeiYnomJ7wpODxmIwlNXU9W7vdPqYnoZPXjMPbP0I8wLaKl14zD2z9CPMtGErquYWzXXz1VUUzPf0B6iu5tmWMw+YXbVmvS3TppG7E9iGJ14zD2z9CPMC2ir4TNcdcxVmiu5rTVXET6iOjXvLQAKnVm+PiqYi52ftI8z868Zh7Z+hHmBbRA5JmGKxOMm3fr1o3JnTdiOfmSuZXa7OBvXLU6V0xrE6a9kGSKl14zD2z9CPMdeMw9s/QjzAtojMhxV/FWLtWIq3qoq0jmiOw/M+xV/C2bVWHq3ZqqmJ5okEoKl14zD2z9CPMdeMw9s/QjzAtox8uu13sDZuXZ1rqp1mdNETnWYYrDY3k7FelG7E6bsSCeFS68Zh7Z+hHmftGb4+a6Ym5zTP2keYFsBVsTmuOoxN2ii56mmuYj1EdGveBaRUuvGYe2foR5mZlGY4vEY+3bvV60TE6xuxHYBYR442uq3hL9dE6V00TMd/RWOvGYe2foR5gW0VLrxmHtn6EeZL5BjMRi+X6pq3t3d09TEdOoJYR+eYm9hcHTXh6tK5riOjXm0lBdeMw9s/QjzAtpMxHTMR31S68Zh7Z+hHmfWaXrmIy7BXL061zNes6admAWuJiY1jngVWcdicLgsJTh692maJmfUxPPvS+OvGYe2foR5gW0VLrxmHtn6EeZbLczNumZ6ZiAforWYZpjbONvW7delFNWkRuRP7GP14zD2z9CPMC2itZdmeNvY6zbu160VVaTG5EfsWO7M02q5p6YpmYB9CpdeMw9s/QjzHXjMPbP0I8wLaIXIcdicVfu04irepinWPUxHZZucX7mHwNdyxOlcTGk6a9kGaKl14zD2z9CPMdeMw9s/QjzAtowMkxF3E4Obl+da9+Y1005uZj5/jMRhKrHU9W7vROvqYntAlxUuvGYe2foR5jrxmHtn6EeYFtHlhK6rmFs1189VVFMz39EFm2ZYzD5hdtWa9LdOmkbsT2IBYhUuvGYe2foR5nrhM1x1zFWaK7mtNVdMT6iOjXvAtAKnVm+PiqYi52ftI8wLYKl14zD2z9CPMkMkx+KxOMm3iK9aNyZ03Yjn5gToxszu12MDeuWp0rpjmnTXsq314zD2z9CPMC2ipdeMw9s/QjzJrIcVfxVi5ViKt6qKtI5ojsAkxF59i7+FtWpw9W7NVUxPNEobrxmHtn6EeYFtfk1UxOkzET31T68Zh7Z+hHmY2Nu13sVTcuzrXVTTMzpp2IBdhA51mGLw2N5OxXpRuxOm7EsDrxmHtn6EeYFtFUt5vj5uUxNzmmYj6yPMtYAq2JzbHUYi7TTc9TTXMR6iOjXvPPrxmHtn6EeYFtFeyjMcXiMfbt3q9aJidY3YjsJvG11W8HfrtzpXTRMx39AewqXXjMPbP0I8x14zD2z9CPMC2iJyDGYjF8v1TVvbu7p6mI6dXtnmJvYXCU14erSua4jo15tJBICpdeMw9s/QjzHXjMPbP0I8wLaMPKL1zEYC3cvTrcnXWdNOzLAz3HYnC4m3Rh692maNZ9TE8+sgmxUuvGYe2foR5jrxmHtn6EeYFtH5RMzRTM9MwrWPzTG2sbet269KKapiI3In9gLMKl14zD2z9CPMyctzPG3sdZt3a9aKp0mNyI/YCyD5vTNNquqnpimZhVOvGYe2foR5gW0VLrxmHtn6EeZJ5DjsTir12nEVb1NNOsepiOyCaGFnF+7h8DVcsTpXExETpr2Vf68Zh7Z+hHmBbRUuvGYe2foR5k9kmIu4nBzcvzrXvzGumnNzAzxD5/jMRhKrMYerd3onX1MT2kV14zD2z9CPMC2vyKonomJU/EZtj6sPdpquc00zE+ojtd5k7JTM4mqZ6Zta/ngFoFdzbMsZYzC7as16W6dNI3YnsQxOvGYe2foR5gW0VfCZrjrmLs0V3Naaq6Yn1EdGveWgAVKrN8fEz/pP0I8x14zD2z9CPMC2iCyTH4rFYyaMRXrRuTOm7Ec+sJPM7tdjAXrlqdK6Y5p017IMoVLrxmHtn6EeY68Zh7Z+hHmBXuMx7B21Hg7Pz9tqriN/YW2PhMJ5LrYXD1ir+K4B9rKsRVvVRTZiOaI/8+217xG/sLbHwmE8l0HUYAAAAAAAAAAAAAAAAAAAAAAAAAAAAAAAAAAAAAAAAAAAAAAAAAAAAAAAK3wl+xxtV8E4v5mpyrxJ/ZHzr4Jq+etOquEv2ONqvgnF/M1OVeJP7I+dfBNXz1oHZwAAAAAAAAAEzEdMxBExPRMSidp/W6nwkeSTZj1uq8JPkgEsAAAAAAAAAAAAAAAAAAAAAAAAAAAD83qddNY1779VL+sP4R+8toAAAAAAAAAAAAAAAAAAAAAAAAAABMxHTMQInaf1up8JHkkEtExPRMSInZj1uq8JPkhLAAAAAAAAAAAAAAAAAAAAAAAAAAAPzep101jXvv1Uv6w/hH7wLaAAAAAAAAAAAAAAAAAAAAAAAAAAABMxHTMQRMT0TEonaf1up8JHkk2Y9bqvCT5IBLAAAAAAAAAAAAAAAAAAAAAAAAAAAA/N6nXTWNe+/VS/rD+EfvLaAAAAAAAAAAAAAAAAAAAAAAAAAAATMR0zECJ2n9bqfCR5JBLRMT0TEiJ2Y9bqvCT5ISwAAAAAAAAAAAAAAAAAAAAAAAAAAD83qddNY1779VL+sP4R+8C2gAAAAAAAAAAAAAAAAAAAAAAAAAAATMR0zEETE9ExKJ2n9bqfCR5JNmPW6rwk+SASwAAAAAAAAAOMeOx7I+S/BNPz111Vwaexxsr8E4T5mlyrx2PZHyX4Jp+euuquDT2ONlfgnCfM0gsgAAAAAAAAAAAAAAAAAAAAAAAAAAAAAAAAAAAAAAAAAAAAAAAAAAAAAAAOXOPJ9hbHeExfktNq8Wf2Dtl/B3vn7jVXHk+wtjvCYvyWm1eLP7B2y/g73z9wGzgAAAAAAAAAfk1UxOkzET336qWfevFz73yQtoAAAAAAAAAAAAAAAAAAAAAAAAAAAAAAAAPyKqZnSJiZ779VLIfXi3995JW0AAAAAAAAAAAAAAAAAAAAAAAAAAAAAAAmYjpmIETtP63U+EjySCWiYnomJETsx63VeEnyQlgAAAAAAAAAAAAAAAAAAAAAAAAAAAAAAH5NUR0zEP1Wdqfs214P9sgsw8cD9hYfwdPkewAAAAAAAAAAAAAAAAAAAAAAAAAAAAAAD83qddNY1779VL+sP4R+8C2gAAAAAAAAAAAAAAAAAAAAAAAAAAAAAAATMRGs80ETE9ExPeYOe+tWI70eWEfsp9bie/T+0E8AAAAAAAAAAAAAAAAAAAAAAAAAAAAAAABMxHTMR3yJiY1jnhA7V/W4bv1fsSGRetWH70+WQZwAAAAAAAAAAAAAAAAAAAAAAAAAAAAAAAPyaqYnSZiJ779VLPvXi5975IW0AAAAAAAAAAHBvFh9n3Kfwv5m47ycG8WH2fcp/C/mbjvIAAAAAAAAAAAAAAAAAAAAAAAAAAAAAAAAEPthtFgNk9mcwzzNrm5g8Fam5Xp01T0U0x3apmIjuy4Dpz/A8IHCt154Q8z635XiL/KYiqmi5c3LNP1tmiKKZmOaIp107czz9PeHCJsjg9utksZs/mV/EYfC4qbc1XMPMRXG5XTXGmsTHTTHYab+pR2T+7me+Na+gC3YXh74K8JhbOGwu0VFrD2aIt27dGXYmKaKYjSIiOS5oiGo+NDwo7Hbb7B5dl2y+cdXYy1mVGIrt9TXrWluLV2mZ1roiOmqnm1151u+pR2T+7me+Na+g1lxgOBPJODbY/BZvlOY5lir9/H0YWqjEzRNMUzbuVaxu0xOutEAleK1wmbJbD7MZzhNqc26hxGIxkXbVHU167vU7kRrrRRVEc8dl0BtLtHlO2nAvtVmWzeL6swN/Ksdaou8lXb1qizXExpXET09xzDxe+BvJeEvIM0x+b5hmOFu4TFRYopws0RExNEVazvUzz87q7YbYHLdj9hqtlsHfxOJwFcXYqrxE0zXMXNd6OaIjs9oHI3FCuU0cMmGpqnnuYK/THf0if2S7pfzt4PMyucGXDRgLubxNvrXj68JjOboonetV1adnSKpqjvQ/ofYvW8RYt3rFyi7ZuUxXRXROtNVMxrExMdMTAPt/PHgsp6q4echm1zxOdU3I07UXJq8kO5uE7arDbGbDZvnWKu0267FiqMPTM89y9MTFFMduZq0+LWew494pOQXM44XcNj5omcPlNi5irlU9G9VTNuiO/rXr97IOvuFy3Vd4K9sKKY1qnKMXMR3rNUuR+J5cpo4YIpqnnuZffpjv60z+yXbWa4K3mWV4zAX/APY4qzXYr/u1UzTP5pfz54L82r4NeGbL72cxNmnL8bcweN1/oUzvWq570a73xA/ogPmzcovWqLtmum5arpiqmumdYqieeJiezCqcK+1WG2N2AznOMRdpt3bdiq3hqZnSbl+qJiimO3z8/ciJnsA4e4F6equHPZybXPE5nykadqJmryQ7c4ZrdV3gm2wppjWYyrE1fFFuZnyOTOKHs/czXhZtZluTOHyjDXL9VWnNv10zbpjv+qqn72XbGd5fbzbJcflt+dLWMw9zD1z/AGa6Zpnyg4t4m1ymjhcvU1Tz3MsvUx39+3P7Jdvv548EedVcHPDLl17OtcPRg8VcwOOirotxVvW6pnuUzO996/oZbrou26bluqmuiqIqpqpnWJieiYkH1MxETMzpEP548AlE4nht2Y5ONdcbNz4opqq8kO2+GHarDbHcHWdZpiLtNu91PXZwtMzz1364mKIjt8/PPciZ7DlLie7P3M04VJzSaJ6nyjC3Ls16c0XLkTbpp78xVXP3sg6p4b7dV3gh2uppjWYy29V8UU6z5HLvEvuU0cK+OpqnnuZTepjv8rZn9kuydossozrZ/M8ruzpbx2Fu4aqe1FdE0z5XAnAvns8HvDHl17OtcNasYi5gMdFfNyUVa0VTPcpq0mf7oP6Fvm7XFu3XXVOlNMTVM9yH7RVTXRTXRVFVNUaxMTrEwpHDVtVhtkODXO8wv3aaMRcw9eGwtMzz13q6ZppiI7Omu9PcpkHFfFztVXuGvZWmmNZjEV1/FTarmfI/oY4k4nGQXMy4Tr2bzRPU+U4Surf05ouXI3KY+Ombk/E7bAAAAAcG/wDFj/1X/wBy7ycG/wDFj/1X/wByDvIAAAAAAAAABUsh9eLf33klbUJluUXsLjqL9dy3NMa80a688d4E2AAAAAAAAAAAAAAAAAAAAAAAAAAAAAAACJ2n9bqfCR5JNmPW6rwk+SGTm+DrxuFi1bqppqiqKtau9JlGDrwWFm1cqpqqmqatae9AM0AAAAAAAAAAAAAAAAAAAAAAAAAAAAAAAFZ2p+zbXg/2ysGB+wsP4OnyI7Ocru47EUXLddFMU07vqte3KTw1E2sPat1TEzRTFM6dyAegAAAAAAAAAAAAAAAAAAAAAAAAAAAAAAAKl/WH8I/eW1CdaL3XTqnlLe5yu/pz66a69pNgAAAAAAAAAAAAAAAAAAAAAAAAAAAAAAMHPfWrEd6PLDOY2Y4erFYK7ZomIqq00mejpBFbKfW4nv0/tTyNyXL7mAi9F2qirf003dexqkgAAAAAAAAAAAAAAAAAAAAAAAAAAAAAAEDtX9bhu/V+xPI3OsvuY+LMWqqKdzXXe17OgPTIvWrD96fLLOY2XYerC4K1ZrmJqp11mOjpZIAAAAAAAAAAAAAAAAAAAAAAAAAAAAAACpZ968XPvfJC2oTMsovYrHV36LluKZ05p115o7wJsAAAAAAAAAAAAAAAAAAAAAAAAAAAAAAAHjjvsLEeDq8iv7LfZt3wf7YWLE0Tdw923TMRNdM0xr3YRmTZXdwOIruXK6Koqp3fU69uAS4AAAAAAAAANY8Zj2DtqPB2fn7bVXEb+wtsfCYTyXW1eMx7B21Hg7Pz9tqriN/YW2PhMJ5LoOowAAAAAAAAAAAAAAAAAAAAAAAAAAAAAAAAAAAAAAAAAAAAAAAAAAAAAAAVvhL9jjar4JxfzNTlXiT+yPnXwTV89adVcJfscbVfBOL+Zqcq8Sf2R86+CavnrQOzgAAAAAAAAARO0/rdT4SPJJsx63VeEnyQyc3wdeNwsWrdVNNUVRVrV3pMowdeCws2rlVNVU1TVrT3oBmgAAAAAAAAAAAAAAAAAAAAAAAAAAAqX9Yfwj95bUJ1ovddOqeUt7nK7+nPrprr2k2AAAAAAAAAAAAAAAAAAAAAAAAAAAidp/W6nwkeSUsws3wdeNwsWrdVNNUVRVrV3pBjbMet1XhJ8kJZhZRg68FhZtXKqaqpqmrWnvQzQAAAAAAAAAAAAAAAAAAAAAAAAAAFS/rD+EfvLahOtF7rp1Tylvc5Xf059dNde0CbAAAAAAAAAAAAAAAAAAAAAAAAAAABE7T+t1PhI8kmzHrdV4SfJDJzfB143Cxat1U01RVFWtXekyjB14LCzauVU1VTVNWtPegGaAAAAAAAAAAAAAAAAAAAAAAAAAAACpf1h/CP3ltQnWi9106p5S3ucrv6c+umuvaTYAAAAAAAAAAAAAAAAAAAAAAAAAACJ2n9bqfCR5JSzCzfB143Cxat1U01RVFWtXekGNsx63VeEnyQlmFlGDrwWFm1cqpqqmqatae9DNAAAAAAAAAAAAAAAAAAAAAAAAAAAVL+sP4R+8tqE60XuunVPKW9zld/Tn10117QJsAAAAAAAAAAAAAAAAAAAAAAAAAAAETtP63U+EjySbMet1XhJ8kMnN8HXjcLFq3VTTVFUVa1d6TKMHXgsLNq5VTVVNU1a096AZoAAAAAAAAAOMeOx7I+S/BNPz111Vwaexxsr8E4T5mlyrx2PZHyX4Jp+euuquDT2ONlfgnCfM0gsgAAAAAAAAAAAAAAAAAAAAAAAAAAAAAAAAAAAAAAAAAAAAAAAAAAAAAAAOXOPJ9hbHeExfktNq8Wf2Dtl/B3vn7jVXHk+wtjvCYvyWm1eLP7B2y/g73z9wGzgAAAAAAAAAVLPvXi5975IW1CZllF7FY6u/RctxTOnNOuvNHeTYAAAAAAAAAAAAAAAAAAAAAAAAAAAAAAAAKlkPrxb++8krahMtyi9hcdRfruW5pjXmjXXnjvJsAAAAAAAAAAAAAAAAAAAAAAAAAAAAAABE7T+t1PhI8kpZhZvg68bhYtW6qaaoqirWrvSDG2Y9bqvCT5ISzCyjB14LCzauVU1VTVNWtPehmgAAAAAAAAAAAAAAAAAAAAAAAAAAAAAAKztT9m2vB/tlZkRnOV3cdiKLluuimKad31WvbkEjgfsLD+Dp8j2eeGom1h7VuqYmaKYpnTuQ9AAAAAAAAAAAAAAAAAAAAAAAAAAAAAAAFS/rD+EfvLahOtF7rp1Tylvc5Xf059dNde0CbAAAAAAAAAAAAAAAAAAAAAAAAAAAAAAABg5761YjvR5YR+yn1uJ79P7UrmOHqxWCu2aJiKqtNJno6WNkuX3MBF6LtVFW/ppu69jUEkAAAAAAAAAAAAAAAAAAAAAAAAAAAAAAACB2r+tw3fq/YkMi9asP3p8svPOsvuY+LMWqqKdzXXe17OjJy7D1YXBWrNcxNVOusx0dIMkAAAAAAAAAAAAAAAAAAAAAAAAAAAAAAAFSz714ufe+SFtQmZZRexWOrv0XLcUzpzTrrzR3k2AAAAAAAAAADg3iw+z7lP4X8zcd5ODeLD7PuU/hfzNx3kAAAAAAAAAAAAAAAAAAAAAAAAAAAAAAAAAAA0dxvMkzXPuDrLMNkeWY7MsTRmtu5VaweHrvV00xZvRvTFMTMRrMRr3YbxAaC4n2Q5vkGyWe2c9yrH5beuY6muijGYeuzVVTycRrEVRGsat+gDnrjFcBl/bHG1bSbJRajOpoinFYSuqKIxWkaRVTVPNFcRERz6RMRHPExz6TyPaThk4OsP1pwuHzzC4S3zUWMTl837dP8AcmqmdI/uzo7xAcGYvI+F3hezLDxm2EzbE2qJ9RcxlnqXC2demqI0pp107UTVPddZcCvBpg+DTZecDauU4nM8VVF3G4qKdIuVRHNTT2d2nWdO/M9nRsEAc7cYrgKxG12YV7S7IRa68VUxGLwddUURidI0iumqeaK9IiJidInSOeJ6eiQHB2R7T8MnB5hoynDWM8w2Etept2MTl83qKI/sVVUTpH92dHzidn+FzhezTDzm+EzXEW6Z9RdxtnqXC2YnpmI0pp7+7E1T3XeYCg8DPBvguDXZXrfYuRicwxFUXcbit3Tla9NIiO1TT0RHdmeyvwA5y4xPARidqsyu7TbHU2pzW5THVeCqqiiMRMRpFdEzzRXppExOkTprrr06cyTavhl4P8LTlGHsZ5h8La9TbsYrLpvUUR2qKqqJ5u5TOjvABwZf2a4W+F7NsPVnGEzS/RTOlF7HWupcNZiemYjSKe/uxMz3XXHA7wdYHg22UpyzC3IxGNvVcrjMVu6TduaaaRHYpiOaI789MyvYA5t4xHANitps0vbT7GUWqsyuxrjMDVVFHL1RGm/RM80VadMTpE9OuuuvSQDhDJNruGXYLCU5RYs55YwtqN23YxeXTepojsRRVXRPN2oidHnc2W4WuF7OLFzOcLml6imdKcRmFrqXDWYnpmmNIjv7sTM913mApHBDweYDg32Tt5Vg6+qMXdq5bF4qadJvXNNOaOxTEc0R+2ZXcAAAAAHBv/Fj/wBV/wDcu8nBv/Fj/wBV/wDcg7yAAAAAAAAAAYmHzLC4i9Fq1d3rk66RuzH7GWqWQ+vFv77ySC2gAAAAAAAAAAAAAAAAAAAAAAAAAAAAAAA8cVibWFtxcv1btEzprpM8/wARhcTaxVublireoidNdJjn+NH7T+t1PhI8kmzHrdV4SfJAJYAAAAAAAAAAAAAAAAAAAAAAAAAAAAAAAGLi8fhsJXFF+5u1TGsRuzPN8TJt103KKa6J1pqiJie4rW1P2ba8H+2VgwP2Fh/B0+QHsAAAAAAAAAAAAAAAAAAAAAAAAAAAAAAADE65YXqnkOV/0u9ubu7PT8jLVL+sP4R+8toAAAAAAAAAAAAAAAAAAAAAAAAAAAAAAD4v3qMPaqu3at2inpnTV9sHPfWrEd6PLAPbCYyxi4qnD17+7przTHlZCB2U+txPfp/angAAAAAAAAAAAAAAAAAAAAAAAAAAAAAAGPi8ZYwkUziK9ze105pnyMhA7V/W4bv1fsBN2L1GItU3bVW9RV0Tpo+2DkXrVh+9PllnAAAAAAAAAAAAAAAAAAAAAAAAAAAAAAAMTEZlhcPem1du7tyNNY3Zn9jLVLPvXi5975IBbQAAAAAAAAAAAAAAAAAAAAAAAAAAAAAAAflyum3RVXXOlNMTMz3GNhcfhsXXNFi5vVRGsxuzHN8b0x32FiPB1eRX9lvs274P9sAswAAAAAAAAANY8Zj2DtqPB2fn7bVXEb+wtsfCYTyXW1eMx7B21Hg7Pz9tqriN/YW2PhMJ5LoOowAAAAAAAAAAAAAAAAAAAAAAAAAAAAAAAAAAAAAAAAAAAAAAAAAAAAAAAVvhL9jjar4JxfzNTlXiT+yPnXwTV89adVcJfscbVfBOL+Zqcq8Sf2R86+CavnrQOzgAAAAAAAAAeOKxNrC24uX6t2iZ010mef4jC4m1irc3LFW9RE6a6THP8aP2n9bqfCR5JNmPW6rwk+SASwAAAAAAAAAAAAAAAAAAAAAAAAAAAMTrlheqeQ5X/S725u7s9PyMtUv6w/hH7y2gAAAAAAAAAAAAAAAAAAAAAAAAAAPHFYm1hbcXL9W7RM6a6TPP8T2RO0/rdT4SPJIJDC4m1irc3LFW9RE6a6THP8b2ROzHrdV4SfJCWAAAAAAAAAAAAAAAAAAAAAAAAAAAYnXLC9U8hyv+l3tzd3Z6fkZapf1h/CP3gW0AAAAAAAAAAAAAAAAAAAAAAAAAAAHjisTawtuLl+rdomdNdJnn+IwuJtYq3NyxVvUROmukxz/Gj9p/W6nwkeSTZj1uq8JPkgEsAAAAAAAAAAAAAAAAAAAAAAAAAAADE65YXqnkOV/0u9ubu7PT8jLVL+sP4R+8toAAAAAAAAAAAAAAAAAAAAAAAAAADxxWJtYW3Fy/Vu0TOmukzz/E9kTtP63U+EjySCQwuJtYq3NyxVvUROmukxz/ABvZE7Met1XhJ8kJYAAAAAAAAAAAAAAAAAAAAAAAAAABidcsL1TyHK/6Xe3N3dnp+Rlql/WH8I/eBbQAAAAAAAAAAAAAAAAAAAAAAAAAAAeOKxNrC24uX6t2iZ010mef4jC4m1irc3LFW9RE6a6THP8AGj9p/W6nwkeSTZj1uq8JPkgEsAAAAAAAAADjHjseyPkvwTT89ddVcGnscbK/BOE+Zpcq8dj2R8l+Cafnrrqrg09jjZX4JwnzNILIAAAAAAAAAAAAAAAAAAAAAAAAAAAAAAAAAAAAAAAAAAAAAAAAAAAAAAADlzjyfYWx3hMX5LTavFn9g7Zfwd75+41Vx5PsLY7wmL8lptXiz+wdsv4O98/cBs4AAAAAAAAAGJiMywuHvTau3d25Gmsbsz+xlqln3rxc+98kLaAAAAAAAAAAAAAAAAAAAAAAAAAAAAAAAADEw+ZYXEXotWru9cnXSN2Y/Yy1SyH14t/feSVtAAAAAAAAAAAAAAAAAAAAAAAAAAAAAAAeOKxNrC24uX6t2iZ010mef4nsidp/W6nwkeSQSGFxNrFW5uWKt6iJ010mOf43sidmPW6rwk+SEsAAAAAAAAAAAAAAAAAAAAAAAAAAAAAAAxcXj8NhK4ov3N2qY1iN2Z5viZSs7U/Ztrwf7ZBZbddNyimuidaaoiYnuP144H7Cw/g6fI9gAAAAAAAAAAAAAAAAAAAAAAAAAAAAAAGJ1ywvVPIcr/pd7c3d2en5GWqX9Yfwj94FtAAAAAAAAAAAAAAAAAAAAAAAAAAAAAAAB8X71GHtVXbtW7RT0zpq8sJjLGLiqcPXv7umvNMeV45761YjvR5YR+yn1uJ79P7QTwAAAAAAAAAAAAAAAAAAAAAAAAAAAAAAAMfF4yxhIpnEV7m9rpzTPketi9RiLVN21VvUVdE6aITav63Dd+r9iQyL1qw/enyyDOAAAAAAAAAAAAAAAAAAAAAAAAAAAAAAABiYjMsLh702rt3duRprG7M/sZapZ968XPvfJC2gAAAAAAAAAA4N4sPs+5T+F/M3HeTg3iw+z7lP4X8zcd5AAAAAAAAAAAAAAAAAAAAAAAAAAAAAAAAAAAAAAAAAAAAAAAAAAAAAAAAAAAAAAAODf+LH/qv/ALl3k4N/4sf+q/8AuQd5AAAAAAAAAAKlkPrxb++8krajsJlGHwuJpv267s1xrzVTGnP8QJEAAAAAAAAAAAAAAAAAAAAAAAAAAAAAAAETtP63U+EjySbMet1XhJ8kM7HYS3jbMWrs1RTFW96mecwOEt4KzNq1NU0zVveqnnBkAAAAAAAAAAAAAAAAAAAAAAAAAAAAAAAArO1P2ba8H+2VgwP2Fh/B0+Rj4/LLOOu03LtVyJpp3fUzHmZlqiLVqi3TrpRTFMa9wH0AAAAAAAAAAAAAAAAAAAAAAAAAAAAAAACpf1h/CP3ltR3WjD9WdU793lN/f01jTXXXtJEAAAAAAAAAAAAAAAAAAAAAAAAAAAAAABg5761YjvR5YZzyxdinFYeuzcmqKaumaenpBDbKfW4nv0/tTzEy/AWsDFcWaq539Nd6Yno+JlgAAAAAAAAAAAAAAAAAAAAAAAAAAAAAAIHav63Dd+r9ieYmYYC1jooi9VXG5rpuzEdPxA+Mi9asP3p8ss55YSxThcPRZtzVNNPRNXT0vUAAAAAAAAAAAAAAAAAAAAAAAAAAAAAABUs+9eLn3vkhbUdi8ow+KxNV+5XdiudOamY05viBIgAAAAAAAAAAAAAAAAAAAAAAAAAAAAAAA8cd9hYjwdXkV/Zb7Nu+D/bCyXaIu2q7dWuldM0zp3WHgMss4G7VctVXJmqnd9VMeYGcAAAAAAAAADWPGY9g7ajwdn5+21VxG/sLbHwmE8l1tXjMewdtR4Oz8/baq4jf2Ftj4TCeS6DqMAAAAAAAAAAAAAAAAAAAAAAAAAAAAAAAAAAAAAAAAAAAAAAAAAAAAAAAFb4S/Y42q+CcX8zU5V4k/sj518E1fPWnVXCX7HG1XwTi/manKvEn9kfOvgmr560Ds4AAAAAAAAAETtP63U+EjySbMet1XhJ8kM7HYS3jbMWrs1RTFW96mecwOEt4KzNq1NU0zVveqnnBkAAAAAAAAAAAAAAAAAAAAAAAAAAAAqX9Yfwj95bUd1ow/VnVO/d5Tf39NY01117SRAAAAAAAAAAAAAAAAAAAAAAAAAAARO0/rdT4SPJKWY+OwlvG2YtXZqimKt71M84MHZj1uq8JPkhLMfA4S3grM2rU1TTNW96qedkAAAAAAAAAAAAAAAAAAAAAAAAAAAKl/WH8I/eW1HdaMP1Z1Tv3eU39/TWNNdde0CRAAAAAAAAAAAAAAAAAAAAAAAAAAABE7T+t1PhI8kmzHrdV4SfJDOx2Et42zFq7NUUxVvepnnMDhLeCszatTVNM1b3qp5wZAAAAAAAAAAAAAAAAAAAAAAAAAAAAKl/WH8I/eW1HdaMP1Z1Tv3eU39/TWNNdde0kQAAAAAAAAAAAAAAAAAAAAAAAAAAETtP63U+EjySlmPjsJbxtmLV2aopire9TPODB2Y9bqvCT5ISzHwOEt4KzNq1NU0zVveqnnZAAAAAAAAAAAAAAAAAAAAAAAAAAACpf1h/CP3ltR3WjD9WdU793lN/f01jTXXXtAkQAAAAAAAAAAAAAAAAAAAAAAAAAAARO0/rdT4SPJJsx63VeEnyQzsdhLeNsxauzVFMVb3qZ5zA4S3grM2rU1TTNW96qecGQAAAAAAAAADjHjseyPkvwTT89ddVcGnscbK/BOE+Zpcq8dj2R8l+Cafnrrqrg09jjZX4JwnzNILIAAAAAAAAAAAAAAAAAAAAAAAAAAAAAAAAAAAAAAAAAAAAAAAAAAAAAAADlzjyfYWx3hMX5LTavFn9g7Zfwd75+41Vx5PsLY7wmL8lptXiz+wdsv4O98/cBs4AAAAAAAAAFSz714ufe+SFtR2LyjD4rE1X7ld2K505qZjTm+JIgAAAAAAAAAAAAAAAAAAAAAAAAAAAAAAAAqWQ+vFv77yStqOwmUYfC4mm/bruzXGvNVMac/wASRAAAAAAAAAAAAAAAAAAAAAAAAAAAAAAARO0/rdT4SPJKWY+OwlvG2YtXZqimKt71M84MHZj1uq8JPkhLMfA4S3grM2rU1TTNW96qedkAAAAAAAAAAAAAAAAAAAAAAAAAAAAAAAKztT9m2vB/tlZmDj8ss467Tcu1XImmnd9TMeYGRgfsLD+Dp8j2fNqiLVqi3TrpRTFMa9x9AAAAAAAAAAAAAAAAAAAAAAAAAAAAAAAKl/WH8I/eW1HdaMP1Z1Tv3eU39/TWNNdde0CRAAAAAAAAAAAAAAAAAAAAAAAAAAAAAAABg5761YjvR5YR+yn1uJ79P7Uzi7FOKw9dm5NUU1dM09PS8cvwFrAxXFmqud/TXemJ6PiBlgAAAAAAAAAAAAAAAAAAAAAAAAAAAAAAAgdq/rcN36v2JDIvWrD96fLL7zDAWsdFEXqq43NdN2Yjp+J7YSxThcPRZtzVNNPRNXT0g9QAAAAAAAAAAAAAAAAAAAAAAAAAAAAAAAVLPvXi5975IW1HYvKMPisTVfuV3YrnTmpmNOb4kiAAAAAAAAAADg3iw+z7lP4X8zcd5ODeLD7PuU/hfzNx3kAAAAAAAAAAAAAAAAAAAAAAAAAAAAAAAAAAAAAAAAAAAAAAAAAAAAAAAAAAAAAAA4N/4sf+q/8AuXeTg3/ix/6r/wC5B3kAAAAAAAAAAicDnMYvF02OQmjXX1W/r0R3ksqWQ+vFv77ySC2gAAAAAAAAAAAAAAAAAAAAAAAAAAAAAAAxMzxnUOHi7NG/rVFOmuhlmM6uw83Yo3NKpp011Ym0/rdT4SPJJsx63VeEnyQCWAAAAAAAAAAAAAAAAAAAAAAAAAAAAAAABGZpmsYC/Tbmzv71O9rvadnvJCxc5Wxbuaab9MVadrWFc2p+zbXg/wBsrBgfsLD+Dp8gPYAAAAAAAAAAAAAAAAAAAAAAAAAAAAAAAET15jrh1LyE/wC05Pe3+7prpollS/rD+EfvLaAAAAAAAAAAAAAAAAAAAAAAAAAAAAAAA8MdiOpcLcvbu9uac2umvPo92DnvrViO9HlgH5lWYxj4uzFrk9zT+lrrrr5megdlPrcT36f2p4AAAAAAAAAAAAAAAAAAAAAAAAAAAAAABgZrmMYCLUza5Tf1/paaaaednoHav63Dd+r9gJfA4jqrC2727u7+vNrrpz6Pdg5F61YfvT5ZZwAAAAAAAAAAAAAAAAAAAAAAAAAAAAAACJx2cxhMXVY5Ca9NPVb+nTHeSypZ968XPvfJALaAAAAAAAAAAAAAAAAAAAAAAAAAAAAAAAD4v3OSsXLmmu5TNWnb0hH5XmsY+/VbizubtO9rva9nvM3HfYWI8HV5Ff2W+zbvg/2wCzAAAAAAAAAA1jxmPYO2o8HZ+fttVcRv7C2x8JhPJdbV4zHsHbUeDs/P22quI39hbY+Ewnkug6jAAAAAAAAAAAAAAAAAAAAAAAAAAAAAAAAAAAAAAAAAAAAAAAAAAAAAAABW+Ev2ONqvgnF/M1OVeJP7I+dfBNXz1p1Vwl+xxtV8E4v5mpyrxJ/ZHzr4Jq+etA7OAAAAAAAAABiZnjOocPF2aN/WqKdNdDLMZ1dh5uxRuaVTTprqxNp/W6nwkeSTZj1uq8JPkgEsAAAAAAAAAAAAAAAAAAAAAAAAAAACJ68x1w6l5Cf9pye9v93TXTRLKl/WH8I/eW0AAAAAAAAAAAAAAAAAAAAAAAAAABiZnjOocPF2aN/WqKdNdGWidp/W6nwkeSQZeWYzq7Dzdijc0qmnTXVlonZj1uq8JPkhLAAAAAAAAAAAAAAAAAAAAAAAAAAAInrzHXDqXkJ/2nJ72/3dNdNEsqX9Yfwj94FtAAAAAAAAAAAAAAAAAAAAAAAAAAABiZnjOocPF2aN/WqKdNdDLMZ1dh5uxRuaVTTprqxNp/W6nwkeSTZj1uq8JPkgEsAAAAAAAAAAAAAAAAAAAAAAAAAAACJ68x1w6l5Cf9pye9v93TXTRLKl/WH8I/eW0AAAAAAAAAAAAAAAAAAAAAAAAAABiZnjOocPF2aN/WqKdNdGWidp/W6nwkeSQZeWYzq7Dzdijc0qmnTXVlonZj1uq8JPkhLAAAAAAAAAAAAAAAAAAAAAAAAAAAInrzHXDqXkJ/2nJ72/3dNdNEsqX9Yfwj94FtAAAAAAAAAAAAAAAAAAAAAAAAAAABiZnjOocPF2aN/WqKdNdDLMZ1dh5uxRuaVTTprqxNp/W6nwkeSTZj1uq8JPkgEsAAAAAAAAADjHjseyPkvwTT89ddVcGnscbK/BOE+Zpcq8dj2R8l+Cafnrrqrg09jjZX4JwnzNILIAAAAAAAAAAAAAAAAAAAAAAAAAAAAAAAAAAAAAAAAAAAAAAAAAAAAAAADlzjyfYWx3hMX5LTavFn9g7Zfwd75+41Vx5PsLY7wmL8lptXiz+wdsv4O98/cBs4AAAAAAAAAETjs5jCYuqxyE16aeq39OmO8llSz714ufe+SFtAAAAAAAAAAAAAAAAAAAAAAAAAAAAAAAABE4HOYxeLpschNGuvqt/XojvJZUsh9eLf33klbQAAAAAAAAAAAAAAAAAAAAAAAAAAAAAAGJmeM6hw8XZo39aop010ZaJ2n9bqfCR5JBl5ZjOrsPN2KNzSqadNdWWidmPW6rwk+SEsAAAAAAAAAAAAAAAAAAAAAAAAAAAAAAAjM0zWMBfptzZ396ne13tOz3kmrO1P2ba8H+2QWOxc5Wxbuaab9MVadrWH28cD9hYfwdPkewAAAAAAAAAAAAAAAAAAAAAAAAAAAAAACJ68x1w6l5Cf8Aacnvb/d0100Sypf1h/CP3gW0AAAAAAAAAAAAAAAAAAAAAAAAAAAAAAAHhjsR1Lhbl7d3tzTm10159GPlWYxj4uzFrk9zT+lrrrr5n7nvrViO9HlhH7KfW4nv0/tBPAAAAAAAAAAAAAAAAAAAAAAAAAAAAAAAAwM1zGMBFqZtcpv6/wBLTTTTzsjA4jqrC2727u7+vNrrpz6Ijav63Dd+r9iQyL1qw/enyyDOAAAAAAAAAAAAAAAAAAAAAAAAAAAAAAABE47OYwmLqschNemnqt/TpjvJZUs+9eLn3vkhbQAAAAAAAAAAcG8WH2fcp/C/mbjvJwbxYfZ9yn8L+ZuO8gAAAAAAAAAAAAAAAAAAAAAAAAAAAAAAAAAAAAAAAAAAAAAAAAAAAAAAAAAAAAAAHBv/ABY/9V/9y7ycG/8AFj/1X/3IO8gAAAAAAAAAFSyH14t/feSVteNvCYe1XFduzbprjsxTESD2AAAAAAAAAAAAAAAAAAAAAAAAAAAAAAABE7T+t1PhI8kmzHrdV4SfJCTvWrd6ndu0U10666VRqWbVuzTu2qKaKdddKY0B9gAAAAAAAAAAAAAAAAAAAAAAAAAAAAAAArO1P2ba8H+2VgwP2Fh/B0+R+3sNYvVRVes266ojSJqpiXpTTFNMU0xEUxGkRHYB+gAAAAAAAAAAAAAAAAAAAAAAAAAAAAAAAqX9Yfwj95bXj1Jh+V5TkbfKa729uxrr23sAAAAAAAAAAAAAAAAAAAAAAAAAAAAAAAwc99asR3o8sM583KKLlE0XKYqpnpiY1iQQeyn1uJ79P7U887Ni1Y15G3RRr07saavQAAAAAAAAAAAAAAAAAAAAAAAAAAAAAABA7V/W4bv1fsTzzvWLV/TlrdFenRvRroDFyL1qw/enyyznzboot0RRbpimmOiIjSIfQAAAAAAAAAAAAAAAAAAAAAAAAAAAAAACpZ968XPvfJC2vG5hMPdrmu5Zt1Vz2ZpiZB7AAAAAAAAAAAAAAAAAAAAAAAAAAAAAAAA8cd9hYjwdXkV/Zb7Nu+D/AGwstVMVUzTVETTMaTE9l52cNYs1TVZs26KpjSZppiAeoAAAAAAAAANY8Zj2DtqPB2fn7bVXEb+wtsfCYTyXW1eMx7B21Hg7Pz9tqriN/YW2PhMJ5LoOowAAAAAAAAAAAAAAAAAAAAAAAAAAAAAAAAAAAAAAAAAAAAAAAAAAAAAAAVvhL9jjar4JxfzNTlXiT+yPnXwTV89adVcJfscbVfBOL+Zqcq8Sf2R86+CavnrQOzgAAAAAAAAARO0/rdT4SPJJsx63VeEnyQk71q3ep3btFNdOuulUalm1bs07tqiminXXSmNAfYAAAAAAAAAAAAAAAAAAAAAAAAAAAKl/WH8I/eW149SYfleU5G3ymu9vbsa69t7AAAAAAAAAAAAAAAAAAAAAAAAAAAInaf1up8JHklLPi9at3qd27RTXTrrpVGoIzZj1uq8JPkhLPizat2ad21RTRTrrpTGj7AAAAAAAAAAAAAAAAAAAAAAAAAAAVL+sP4R+8trx6kw/K8pyNvlNd7e3Y117YPYAAAAAAAAAAAAAAAAAAAAAAAAAAAETtP63U+EjySbMet1XhJ8kJO9at3qd27RTXTrrpVGpZtW7NO7aopop110pjQH2AAAAAAAAAAAAAAAAAAAAAAAAAAACpf1h/CP3ltePUmH5XlORt8prvb27GuvbewAAAAAAAAAAAAAAAAAAAAAAAAAACJ2n9bqfCR5JSz4vWrd6ndu0U10666VRqCM2Y9bqvCT5ISz4s2rdmndtUU0U666Uxo+wAAAAAAAAAAAAAAAAAAAAAAAAAAFS/rD+EfvLa8epMPyvKcjb5TXe3t2Nde2D2AAAAAAAAAAAAAAAAAAAAAAAAAAABE7T+t1PhI8kmzHrdV4SfJCTvWrd6ndu0U10666VRqWbVuzTu2qKaKdddKY0B9gAAAAAAAAA4x47Hsj5L8E0/PXXVXBp7HGyvwThPmaXKvHY9kfJfgmn5666q4NPY42V+CcJ8zSCyAAAAAAAAAAAAAAAAAAAAAAAAAAAAAAAAAAAAAAAAAAAAAAAAAAAAAAAA5c48n2Fsd4TF+S02rxZ/YO2X8He+fuNVceT7C2O8Ji/JabV4s/sHbL+DvfP3AbOAAAAAAAAABUs+9eLn3vkhbXjcwmHu1zXcs26q57M0xMvYAAAAAAAAAAAAAAAAAAAAAAAAAAAAAAAAFSyH14t/feSVteNvCYe1XFduzbprjsxTES9gAAAAAAAAAAAAAAAAAAAAAAAAAAAAAAETtP63U+EjySlnxetW71O7doprp110qjUEZsx63VeEnyQlnxZtW7NO7aopop110pjR9gAAAAAAAAAAAAAAAAAAAAAAAAAAAAAAKztT9m2vB/tlZnlew1i9VFV6zbrqiNImqmJB+YH7Cw/g6fI9n5TTFNMU0xEUxGkRHYfoAAAAAAAAAAAAAAAAAAAAAAAAAAAAAACpf1h/CP3ltePUmH5XlORt8prvb27GuvbB7AAAAAAAAAAAAAAAAAAAAAAAAAAAAAAAAwc99asR3o8sI/ZT63E9+n9qcuUUXKJouUxVTPTExrEvmzYtWNeRt0Ua9O7GmoPQAAAAAAAAAAAAAAAAAAAAAAAAAAAAAAAEDtX9bhu/V+xIZF61YfvT5ZZV6xav6ctbor06N6NdH1boot0RRbpimmOiIjSIB9AAAAAAAAAAAAAAAAAAAAAAAAAAAAAAAAqWfevFz73yQtrxuYTD3a5ruWbdVc9maYmXsAAAAAAAAAADg3iw+z7lP4X8zcd5ODeLD7PuU/hfzNx3kAAAAAAAAAAAAAAAAAAAAAAAAAAAAAAAAAAAAAAAAAAAAAAAAAAAAAAAAAAAAAAA4N/4sf+q/8AuXeTg3/ix/6r/wC5B3kAAAAAAAAAAr+VZnisRmNFq7XE0TrrG7EdiVgVLIfXi3995JBbQAAAAAAAAAAAAAAAAAAAAAAAAAAAAAAAR+eYm7hMHTcsVRTVNcRrMa82kmR4m7i8HVcv1RVVFcxrEac2kPHaf1up8JHkk2Y9bqvCT5IBLAAAAAAAAAAAAAAAAAAAAAAAAAAAAAAAAg89zDEYTFUUWK4ppmjWdaYnn1lL4WubmFs11c9VVETPf0V7an7NteD/AGysGB+wsP4OnyA9gAAAAAAAAAAAAAAAAAAAAAAAAAAAAAAAV/rniuvHU+/HJctuabsdGqwKl/WH8I/eW0AAAAAAAAAAAAAAAAAAAAAAAAAAAAAABi5rerw+Au3bU6V0xGk6a9mGUwc99asR3o8sAx8gxt/GU35v1RVuzGmkRHbSyB2U+txPfp/angAAAAAAAAAAAAAAAAAAAAAAAAAAAAAAETn+Nv4OmxNiqKd6Z11iJ7SWQO1f1uG79X7ASmVXq8RgLV27OtdUTrOmnZllMHIvWrD96fLLOAAAAAAAAAAAAAAAAAAAAAAAAAAAAAAAV/NczxWHzGu1ariKI00jdiexCwKln3rxc+98kAtoAAAAAAAAAAAAAAAAAAAAAAAAAAAAAAAPLFVzbwt6unmqpomY7+iIyLMMRi8VXRfriqmKNY0piOfWEtjvsLEeDq8iv7LfZt3wf7YBZgAAAAAAAAAax4zHsHbUeDs/P22quI39hbY+Ewnkutq8Zj2DtqPB2fn7bVXEb+wtsfCYTyXQdRgAAAAAAAAAAAAAAAAAAAAAAAAAAAAAAAAAAAAAAAAAAAAAAAAAAAAAAArfCX7HG1XwTi/manKvEn9kfOvgmr5606q4S/Y42q+CcX8zU5V4k/sj518E1fPWgdnAAAAAAAAAAj88xN3CYOm5Yqimqa4jWY15tJMjxN3F4Oq5fqiqqK5jWI05tIeO0/rdT4SPJJsx63VeEnyQCWAAAAAAAAAAAAAAAAAAAAAAAAAAABX+ueK68dT78cly25pux0arAqX9Yfwj95bQAAAAAAAAAAAAAAAAAAAAAAAAAAEfnmJu4TB03LFUU1TXEazGvNpKQRO0/rdT4SPJIPbI8TdxeDquX6oqqiuY1iNObSEgidmPW6rwk+SEsAAAAAAAAAAAAAAAAAAAAAAAAAAAr/XPFdeOp9+OS5bc03Y6NVgVL+sP4R+8C2gAAAAAAAAAAAAAAAAAAAAAAAAAAAj88xN3CYOm5Yqimqa4jWY15tJMjxN3F4Oq5fqiqqK5jWI05tIeO0/rdT4SPJJsx63VeEnyQCWAAAAAAAAAAAAAAAAAAAAAAAAAAABX+ueK68dT78cly25pux0arAqX9Yfwj95bQAAAAAAAAAAAAAAAAAAAAAAAAAAEfnmJu4TB03LFUU1TXEazGvNpKQRO0/rdT4SPJIPbI8TdxeDquX6oqqiuY1iNObSEgidmPW6rwk+SEsAAAAAAAAAAAAAAAAAAAAAAAAAAAr/XPFdeOp9+OS5bc03Y6NVgVL+sP4R+8C2gAAAAAAAAAAAAAAAAAAAAAAAAAAAj88xN3CYOm5Yqimqa4jWY15tJMjxN3F4Oq5fqiqqK5jWI05tIeO0/rdT4SPJJsx63VeEnyQCWAAAAAAAAABxjx2PZHyX4Jp+euuquDT2ONlfgnCfM0uVeOx7I+S/BNPz111Vwaexxsr8E4T5mkFkAAAAAAAAAAAAAAAAAAAAAAAAAAAAAAAAAAAAAAAAAAAAAAAAAAAAAAABy5x5PsLY7wmL8lptXiz+wdsv4O98/caq48n2Fsd4TF+S02rxZ/YO2X8He+fuA2cAAAAAAAAACv5rmeKw+Y12rVcRRGmkbsT2IWBUs+9eLn3vkhbQAAAAAAAAAAAAAAAAAAAAAAAAAAAAAAAAV/KszxWIzGi1driaJ11jdiOxKwKlkPrxb++8kraAAAAAAAAAAAAAAAAAAAAAAAAAAAAAAAj88xN3CYOm5Yqimqa4jWY15tJSCJ2n9bqfCR5JB7ZHibuLwdVy/VFVUVzGsRpzaQkETsx63VeEnyQlgAAAAAAAAAAAAAAAAAAAAAAAAAAAAAAEHnuYYjCYqiixXFNM0azrTE8+spxWdqfs214P9sgsOFrm5hbNdXPVVREz39Hq8cD9hYfwdPkewAAAAAAAAAAAAAAAAAAAAAAAAAAAAAACv9c8V146n345LltzTdjo1WBUv6w/hH7wLaAAAAAAAAAAAAAAAAAAAAAAAAAAAAAAADFzW9Xh8Bdu2p0rpiNJ017MMPIMbfxlN+b9UVbsxppER22RnvrViO9HlhH7KfW4nv0/tBPAAAAAAAAAAAAAAAAAAAAAAAAAAAAAAAAic/wAbfwdNibFUU70zrrET2mZlV6vEYC1duzrXVE6zpp2ZRe1f1uG79X7EhkXrVh+9PlkGcAAAAAAAAAAAAAAAAAAAAAAAAAAAAAAACv5rmeKw+Y12rVcRRGmkbsT2IWBUs+9eLn3vkhbQAAAAAAAAAAcG8WH2fcp/C/mbjvJwbxYfZ9yn8L+ZuO8gAAAAAAAAAAAAAAAAAAAAAAAAAAAAAAAAAAAAAAAAAAAAAAAAAAAAAAAAAAAAAAHBv/Fj/wBV/wDcu8nBv/Fj/wBV/wDcg7yAAAAAAAAAAVbJLF2jNbdVdqumn1XPNMxHRK0gAAAAAAAAAAAAAAAAAAAAAAAAAAAAAAAAIvaOiu5gKYt01VTykTpTGvYk2cort4CqLlNVM8pM6VRp2ISgAAAAAAAAAAAAAAAAAAAAAAAAAAAAAAAACubS2btzGW5t266o5PTWmmZ7Mp3BRMYOxExMTFumJie89gAAAAAAAAAAAAAAAAAAAAAAAAAAAAAAAAFW5C71+3+Sr3OX13t2dNN5aQAAAAAAAAAAAAAAAAAAAAAAAAAAAAAAAYWdU1V5ZfpopmqqYjSIjWemGaAg9mLVy3TiOUoqo1mnTejTtpwAAAAAAAAAAAAAAAAAAAAAAAAAAAAAAAEHtPauXKcPydFVek1a7sa9pOAMLJaaqMssU10zTVETrExpPTLNAAAAAAAAAAAAAAAAAAAAAAAAAAAAAAABVs7sXa81uVUWq6qfU88UzMdELSAAAAAAAAAAAAAAAAAAAAAAAAAAAAAAAAA8cbEzg78REzM26oiI7yC2as3beMuTct10xyemtVMx2YWMAAAAAAAAAABrHjMewdtR4Oz8/baq4jf2Ftj4TCeS62rxmPYO2o8HZ+fttVcRv7C2x8JhPJdB1GAAAAAAAAAAAAAAAAAAAAAAAAAAAAAAAAAAAAAAAAAAAAAAAAAAAAAAACt8JfscbVfBOL+Zqcq8Sf2R86+CavnrTqrhL9jjar4JxfzNTlXiT+yPnXwTV89aB2cAAAAAAAAACL2joruYCmLdNVU8pE6Uxr2JNnKK7eAqi5TVTPKTOlUadiEoAAAAAAAAAAAAAAAAAAAAAAAAAAAAAq3IXev2/wAlXucvrvbs6aby0gAAAAAAAAAAAAAAAAAAAAAAAAAAAi9o6K7mApi3TVVPKROlMa9iUoAi9nKK7eAqi5TVTPKTOlUadiEoAAAAAAAAAAAAAAAAAAAAAAAAAAACrchd6/b/ACVe5y+u9uzppvLSAAAAAAAAAAAAAAAAAAAAAAAAAAAAAi9o6K7mApi3TVVPKROlMa9iTZyiu3gKouU1UzykzpVGnYhKAAAAAAAAAAAAAAAAAAAAAAAAAAAAAKtyF3r9v8lXucvrvbs6aby0gAAAAAAAAAAAAAAAAAAAAAAAAAAAi9o6K7mApi3TVVPKROlMa9iUoAi9nKK7eAqi5TVTPKTOlUadiEoAAAAAAAAAAAAAAAAAAAAAAAAAAACrchd6/b/JV7nL6727Omm8tIAAAAAAAAAAAAAAAAAAAAAAAAAAAACL2joruYCmLdNVU8pE6Uxr2JNnKK7eAqi5TVTPKTOlUadiEoAAAAAAAAAAA4x47Hsj5L8E0/PXXVXBp7HGyvwThPmaXKvHY9kfJfgmn5666q4NPY42V+CcJ8zSCyAAAAAAAAAAAAAAAAAAAAAAAAAAAAAAAAAAAAAAAAAAAAAAAAAAAAAAAA5c48n2Fsd4TF+S02rxZ/YO2X8He+fuNVceT7C2O8Ji/JabV4s/sHbL+DvfP3AbOAAAAAAAAABVs7sXa81uVUWq6qfU88UzMdELSAAAAAAAAAAAAAAAAAAAAAAAAAAAAAAAAAKtkli7Rmtuqu1XTT6rnmmYjolaQAAAAAAAAAAAAAAAAAAAAAAAAAAAAAAARe0dFdzAUxbpqqnlInSmNexKUARezlFdvAVRcpqpnlJnSqNOxCUAAAAAAAAAAAAAAAAAAAAAAAAAAAAAAABXNpbN25jLc27ddUcnprTTM9mVjAeOCiYwdiJiYmLdMTE957AAAAAAAAAAAAAAAAAAAAAAAAAAAAAAAAq3IXev2/yVe5y+u9uzppvLSAAAAAAAAAAAAAAAAAAAAAAAAAAAAAAAAAws6pqryy/TRTNVUxGkRGs9MMDZi1ct04jlKKqNZp03o07acAAAAAAAAAAAAAAAAAAAAAAAAAAAAAAAAAQe09q5cpw/J0VV6TVruxr2mfktNVGWWKa6ZpqiJ1iY0nplmgAAAAAAAAAAAAAAAAAAAAAAAAAAAAAAAAKtndi7Xmtyqi1XVT6nnimZjohaQAAAAAAAAAABwbxYfZ9yn8L+ZuO8nBvFh9n3Kfwv5m47yAAAAAAAAAAAAAAAAAAAAAAAAAAAAAAAAAAAAAAAAAAAAAAAAAAAAAAAAAAAAAAAcG/8WP8A1X/3LvJwb/xY/wDVf/cg7yAAAAAAAAAAVTI7ldWbW4qrqmPVc0z3JWtUsh9eLf33kkFtAAAAAAAAAAAAAAAAAAAAAAAAAAAAAAABFbS1TTl9M0zMTykdE9yTZqqasvqmqZmeUnpnuQ/Np/W6nwkeSTZj1uq8JPkgEsAAAAAAAAAAAAAAAAAAAAAAAAAAAAAAACtbT110421FNVURyfYnuyn8DOuCw8z08nT5Ff2p+zbXg/2ysGB+wsP4OnyA9gAAAAAAAAAAAAAAAAAAAAAAAAAAAAAAAVTlK/RBu79WnVGmmv8AaWtUv6w/hH7y2gAAAAAAAAAAAAAAAAAAAAAAAAAAAAAAMHO5mnK78xMxOkc8d+Gcwc99asR3o8sAwNlq6qqcTvVTPPT0z306gdlPrcT36f2p4AAAAAAAAAAAAAAAAAAAAAAAAAAAAAABBbU11U04bdqmOeronvJ1A7V/W4bv1fsBIZJM1ZXYmZmZ0nnnvyzmDkXrVh+9PllnAAAAAAAAAAAAAAAAAAAAAAAAAAAAAAAKpnlyunNrkU11RHqeaJ7kLWqWfevFz73yQC2gAAAAAAAAAAAAAAAAAAAAAAAAAAAAAAA8cdOmCxEx08nV5EBsxXXVjbsVVVTHJ9me7Cfx32FiPB1eRX9lvs274P8AbALMAAAAAAAAADWPGY9g7ajwdn5+21VxG/sLbHwmE8l1tXjMewdtR4Oz8/baq4jf2Ftj4TCeS6DqMAAAAAAAAAAAAAAAAAAAAAAAAABoThd4xmVbI5jfyfZvCUZxmtiqaL12qvdw9iuOmnWOeuY7MRpEdvXWGxuGjP8AEbMcFm0mbYKubeKs4WaLNcdNFdyqLdNUd2JrificfcWXYTA7d8INyM8t8vluXWJxd2zVPNer3opppq7mszM9vd07IJmvjLcIt+qvEWbGVUWKZ56beCqminvzNUz+ddtgONRN7G2sLtzlVmxZrmKZx2A3tLfdqtzMzMduYn4pdQ4TC4fB4W3hsJYtWMNbp3aLVqiKaKY7URHNEOWeN7wb5TluV4Xa/JMJawd+vExhsbas0xTRc3omabmkc0Va06Tp070T2AdS4DGYfMMFYxmBv28Rhb9EXLV23VvU10zGsTE9mJh7zzRrPQ544l20GIzHYfNsmxNyq5RleKpmxrP1lu7Ezux3N6mufvlt40G1d7ZbgoxvUdybWMzO5Tl9uumdJpiuJmuY+8pqjXsTMAo/Clxm8JkuZX8s2KwNjM71mqaK8diKp5DejpiimmYmuP7WsR2tY52svqleEaP/ABM28s6n16Ooqtzva72v50pxSODfL9p8xzDaTP8AC28Xgsurps4axdp3rdd6Y3pqqiead2Jp0iebWrXsOx6rFmrDzYqtW5sTTucnNMbu72tOjQHOfBZxmsHnmZWMr20wNjK79+qKLeOw9U9TzVPRFdNUzNEd3WY7ekc7pBxVxsuDfL9ks7wGe5BhqMLl2aTXRew9uNKLV6nSdaY7EVRMzpHRNM9vR0BxZdq721fBPl9eMuTdxuXV1ZferqnWatyImiZ7u5VRz9mYkG1ZmIiZmYiI6ZlzVwocZ3C5RmN/LdiMDYzK5ZqmivH4mqeQmqOncppmJrj+1rEdrWOdduNPtXe2Y4KcVawdybeMzW7TgKKqZ0mmiqJquTH3tM0/fNMcUbg2y7aTF5htPn+Ft4vCYC7GHwli7TvW6r2kVVVVRPNO7E06RPNrVr2IBDfVK8I1OmJqt5ZyEzzROCq3O9rva/nbT4KeMvgtoMzw+VbZYKzlWKv1RRaxtiqep6qp6IqirWaO/rMdvTpdEV2LNeHmxXat1WJp3JtzTE0zT2tOjRxTxr+DjAbH7QYDOcgw9OGyzNd+LmHtxpRZvU6TO7HYiqJ107ExV2NIB20/KqoppmqqYimI1mZ6Iaw4tu1d7azgnyy/jLk3cbgaqsBfrmdZqm3puzPd3KqNZ7eqK41u1d7ZrgsvYbBXJt4vN70YGKqZ0mm3MTVcn46Y3fvwUzhN4z+HyvMb+XbD4CxmNVmqaKsfipnkaqo6dyimYmqP7WsdyJjna4jjK8I1ExiareWTYmeaJwVW5Pc13tfzp7iicG2XbQXcftTn2Et4vD4K9GGwdi9TvUTdiIqqrmJ5p3YmnTsazM9MQ69uYezdw9Vi7at12KqdybdVMTTMdrTo0Bz1wT8ZXA7R5nh8o2vwVnKsZfqii1i7Nczh6656Kaoq56NZ6J1mO3o6JcQcazg4wGxm0uBzXIcPThsrzaK97D240os3qNN6KY7FNUVRMR2JirTm0iOlOLrtXe2u4KMpxeMuTdx2F3sFiK5nWaqrfNEzPZmaJome7Mg2VXVTRRVXXVFNFMazVM6REdtzLwl8aGxl2YX8v2Gy+xj+SqmirMMXNXJVTH2lFMxNUf2pmO9Mc648bPau9s7wX14LB3Jt4rOL0YPepnSYtaTVc078RFM9ytq3ih8GuW55GO2sz7CW8Xawt7qbBWb1O9RykRFVVyaZ5p03qYjsa69mI0CuRxleEa3NOJrtZZNiZ5oqwVUUT3Nd7X87bPBJxksBtPmeHyfa3BWspx+IqiizirNczh7lc9FMxVz0TM9GszHdh0Few9m9h6sPes27liqndqt10xNMx2pjo0cQcang5wOxO1WCzHIrFOGyrNqa6osURpRZvUTG9FMdimYqpmI7HqtObSIDuMa54vu1V7a/gqybH4y5NzHWKasHia5nWaq7c6RVM9uad2qe7LYwAAAAK3wl+xxtV8E4v5mpyrxJ/ZHzr4Jq+etOquEv2ONqvgnF/M1OVeJP7I+dfBNXz1oHZwAAAAAAAAAIraWqacvpmmZieUjonuSbNVTVl9U1TMzyk9M9yH5tP63U+EjySbMet1XhJ8kAlgAAAAAAAAAAAAAAAAAAAAAAAAAAAVTlK/RBu79WnVGmmv8AaWtUv6w/hH7y2gAAAAAAAAAAAAAAAAAAAAAAAAAAIraWqacvpmmZieUjonuSlUTtP63U+EjySD92aqmrL6pqmZnlJ6Z7kJVE7Met1XhJ8kJYAAAAAAAAAAAAAAAAAAAAAAAAAABVOUr9EG7v1adUaaa/2lrVL+sP4R+8C2gAAAAAAAAAAAAAAAAAAAAAAAAAAAitpappy+maZmJ5SOie5Js1VNWX1TVMzPKT0z3Ifm0/rdT4SPJJsx63VeEnyQCWAAAAAAAAAAAAAAAAAAAAAAAAAAABVOUr9EG7v1adUaaa/wBpa1S/rD+EfvLaAAAAAAAAAAAAAAAAAAAAAAAAAAAitpappy+maZmJ5SOie5KVRO0/rdT4SPJIP3ZqqasvqmqZmeUnpnuQlUTsx63VeEnyQlgAAAAAAAAAAAAAAAAAAAAAAAAAAFU5Sv0Qbu/Vp1Rppr/aWtUv6w/hH7wLaAAAAAAAAAAAAAAAAAAAAAAAAAAACK2lqmnL6ZpmYnlI6J7kmzVU1ZfVNUzM8pPTPch+bT+t1PhI8kmzHrdV4SfJAJYAAAAAAAAAHGPHY9kfJfgmn5666q4NPY42V+CcJ8zS5V47Hsj5L8E0/PXXVXBp7HGyvwThPmaQWQAAAAAAAAAAAAAAAAAAAAAAAAAAAAAAAAAAAAAAAAAAAAAAAAAAAAAAAHLnHk+wtjvCYvyWm1eLP7B2y/g73z9xqrjyfYWx3hMX5LTavFn9g7Zfwd75+4DZwAAAAAAAAAKpnlyunNrkU11RHqeaJ7kLWqWfevFz73yQtoAAAAAAAAAAAAAAAAAAAAAAAAAAAAAAAAKpkdyurNrcVV1THquaZ7krWqWQ+vFv77yStoAAAAAAAAAAAAAAAAAAAAAAAAAAAAAACK2lqmnL6ZpmYnlI6J7kpVE7T+t1PhI8kg/dmqpqy+qapmZ5Seme5CVROzHrdV4SfJCWAAAAAAAAAAAAAAAAAAAAAAAAAAAAAAAVraeuunG2opqqiOT7E92VlVnan7NteD/bILBgZ1wWHmenk6fI9njgfsLD+Dp8j2AAAAAAAAAAAAAAAAAAAAAAAAAAAAAAAVTlK/RBu79WnVGmmv8AaWtUv6w/hH7wLaAAAAAAAAAAAAAAAAAAAAAAAAAAAAAAADBzuZpyu/MTMTpHPHfhgbLV1VU4neqmeenpnvs/PfWrEd6PLCP2U+txPfp/aCeAAAAAAAAAAAAAAAAAAAAAAAAAAAAAAABBbU11U04bdqmOeronvM/JJmrK7EzMzOk889+UftX9bhu/V+xIZF61YfvT5ZBnAAAAAAAAAAAAAAAAAAAAAAAAAAAAAAAAqmeXK6c2uRTXVEep5onuQtapZ968XPvfJC2gAAAAAAAAAA4N4sPs+5T+F/M3HeTg3iw+z7lP4X8zcd5AAAAAAAAAAAAAAAAAAAAAAAAAAAAAAAAAAAAAAAAAAAAAAAAAAAAAAAAAAAAAAAODf+LH/qv/ALl3k4N/4sf+q/8AuQd5AAAAAAAAAAIDK8qxOGzCi9dijcjXoq7cSn2PaxuGvXIt2r1FVc9iJBkAAAAAAAAAAAAAAAAAAAAAAAAAAAAAAAAwM6wtzGYSm3Z03orirnnTsSZLhbmDwlVu9pvTXNXNOvYhl379uxRv3q4op101ntli/bv0b9muK6ddNY7YPQAAAAAAAAAAAAAAAAAAAAAAAAAAAAAAAELnmXYjGYmiuzFO7FG7Os6dmUthaJt4a1RV9dTRFM/FD4v4vD4eqKb12miqY1iJ7T2oqiumKqZ1pmNYntwD9AAAAAAAAAAAAAAAAAAAAAAAAAAAAAAABAdasT136o0o5Plt/wCu59NdU+x+rcNy3JctRym9u7uvPr2mQAAAAAAAAAAAAAAAAAAAAAAAAAAAAAAAxc0sV4nA3bVvTfq001nuwynzduUWbc13KopojpmQRmRYG9gqb0X4p9XpppOvRqlXlh8TZxG9yFymvd6dOw9QAAAAAAAAAAAAAAAAAAAAAAAAAAAAAAEVnuBvY2mzFiKfUa66zp06JV5YjE2cPu8vcpo3ujXsg8srsV4bA2rVzTfp110nuyynzauUXrcV26oqonomH0AAAAAAAAAAAAAAAAAAAAAAAAAAAAAAAgM0yrE4nMK71qKNydOmrtRCfY93G4azcm3dvUU1x2JkGQAAAAAAAAAAAAAAAAAAAAAAAAAAAAAAADzxVE3MNdop+uqommPjhE5Hl2IweJrrvRTuzRuxpOvZhM11RRTNVU6UxGsz2oeNjF4fEVTTZu011RGsxHaB7gAAAAAAAAA1jxmPYO2o8HZ+fttVcRv7C2x8JhPJdbV4zHsHbUeDs/P22quI39hbY+Ewnkug6jAAAAAAAAAAAAAAAAAAAAAAAAABVuFLZqva/g9z3IrNVNN/GYaYszVOkcpTMVUa9zeppcacXvbO3wY8JmJs7T27uEwmIoqwGM36J3sNXFUTFVUdPNMTE9yZnsO8MViLOEw17EYq7RZw9mibly5XVpTRTEazMz2IiHCvDltllvCntvYwuxmzcXMXynI28dboq6px2nNHqI5t3tb0TVpEc9MawDuHA5tl2YYGnG4HH4TE4OqN6L9m9TXRMdveidHLfG44TcnzjLMLsls/jLOOroxEYnG37FUV26JpiYptxVHNM61azp0aRHbiKPg+LRwhYjBRfuYfLcPcmNeQu4uN/vepiafzqxlmCxnBLt/hK9vNkbeOi16uMNiqp3K41/2luqmZormO7vR24ieeA6c4o2xuM2a2AxOZ5naqs4nOrtN+i1VGkxYpp0omY7Gu9VPemFS48eJqoy3ZDCxPqLt3FXZju0xaiP8APLoXYnanKtstnMLnWRX+Vwd+OiY0rt1R00VR2Ko/nGsTEucePP8A1J/Dv+3BfeJ9h6bPA7buUxpN/H37lXdn1NPkphu1pjijewxgv8XiP87c4NE8cvD03uCXD3Ko9VYzOzXTPfouU/tVziP4iqrZ/anDTPqLeKs3Iju1UVRP+SFq44fsPz8IWPJUpvEb9btr/C4XyXQeXHkxNUYfY7CxPqK6sXdqjuxFqI/zSv3FFw9NngZwlymNJv4zEXKu7O9u+SmGuOPL9lbG/wBzF+Wy2dxTfYTyr/EYj52oG4Wg+Ohh6bvBXgL0x6uzmtqYnuTbuxMeT5G/GiuOT7Edn4Ts/wCS4CA4kOIqq2U2lw0z6i3jbdyI7tVvSf8AJCI48mJq39j8LE+o0xV2Y7c/6KI/b8rP4j3rJtX/AIix/lrQ/Hj9ddkfA4n/ADWwbR4peHps8CuWXKY0m/iMRcq7s8pNPkphuNqPip+wfkfhMT8/W24Dn7jq4emvgyyq/p/pLWbW6YnuVWbuv54hg8SPEVVbFbQ4aZ9RbzCm5Ed2q3TE/wCSErxz/YnwPwtZ+avIPiQf7s7T/wCMtf5JBC8ePE1TjdkMLr6im3ibunbmZtx+62nxUcPTZ4EMluUxpN+7iblXdnlq6fJTDUXHg9f9lf8AC3/89LcfFZ9gvZvv4n/3N0G13PPHYw9NXB1kuJmPV281ptxPcqs3Zn/JDoZoDjrexZlXw1a+YvgxeJNiKq9gM8w8z6m3mc1x3N61RH7rolzdxIv9z9o/8fR83DpEAAAcWbf8CPCTm23e0mY5dlm/gcZmWJxFirq+1TvW67tVVM6TXrHNMc0oD0geFT7k/rGz9MHZ3CX7HG1XwTi/manKvEn9kfOvgmr560qObcB3CXlmV4zH4/LNzB4WzXfvVdX2atKKaZqqnSK9Z5onmTnFEw17Fbe5tRh6d6qMsqmefTm5W2DuAVLrPmHtf6ced64TKsdbxVmuu3pTTXTM+rjo174LQCp1ZRj5qn/R9n7ePOC2CpdZ8w9r/TjzpDJMBisNjJuYijSjcmNd6J5+YE6MbM7Vd/A3rdqNa6o5o107Kt9Z8w9r/TjzgtoqXWfMPa/0486ayHC38LYuU4indqmrWOeJ7APTOsLcxmEpt2dN6K4q5507EmS4W5g8JVbvab01zVzTr2IY20tuuvD2ZpmIiKueZq07CGsZdi79G/ZiK6ddNYuR0/KC4ipdZ8w9r/TjzrLl1uuzgbNu7GldNOkxrqDIEDnWX4vE43lLFGtG7Ea70QwOs+Ye1/px5wW0VS3lGPi5TM2+aJiZ9XHnWsAVbE5Tjq8Rdqpt+pqrmY9XHRr33n1nzD2v9OPOC2ivZRl2Lw+Pt3L1GlEROs70T2E3jaKruDv0W41rqomI7+gPYVLrPmHtf6cec6z5h7X+nHnBbRE5Bg8RhOX6pp3d7d09VE9Gr2zzDXsVhKaMPTrXFcT06c2kgkBUus+Ye1/px5zrPmHtf6cecFtGHlFm5h8Bbt3o0uRrrGuvZlgZ7gcTisTbrw9G9TFGk+qiOfWQTYqXWfMPa/04851nzD2v9OPOC2j8oiYopiemIVrH5XjbuNvXLdGtFVUzE78R+0FmFS6z5h7X+nHnZOW5ZjbOOs3LtGlFM6zO/E/tBZB83omqzXTT0zTMQqnWfMPa/wBOPOC2ipdZ8w9r/TjzpPIcDicLeu1YindiqnSPVRPZB5dasT136o0o5Plt/wCu59NdU+is4vW8Rh6sNYu0TiJriNzXSddUP1nzD2v9OPOC2ipdZ8w9r/Tjzp7JMPdw2C5O/Gle9M6a68wM8Q+f4PEYuqzOHp3t2J19VEdpFdZ8w9r/AE484LaKl1nzD2v9OPOtGFoqt4WzRX9dTRET39AeorubZbjL+YXbtmjW3VppO9EdiGJ1nzD2v9OPOC2ir4PKsdbxdiuu3pRTXTM+rjoie+tAAqU5Rj9Z/wBH+nHnOs+Ye1/px5wW0QWR4DFYXGTXiKNKNyY+uiefWEnmdqu/gL1u1GtdUc0a6dkGUKl1nzD2v9OPOdZ8w9r/AE484LaIzIsLfwuHuU4indqmrWOfXsPzPsJfxVq1GHp3ppmZnniASgqXWfMPa/04851nzD2v9OPOC2jHy63XZwVm3djSumnSY11RGdZfi8TjZuWKNaN2I13ogE+Kl1nzD2v9OPO+rWUY+m5RM2+aJiZ9XHnBawVbEZTjq8Rdqpt+pqqmY9XHRr3wWlgZ1hbmMwlNuzpvRXFXPOnYlA9Z8w9r/TjzsjL8Jfy/GW7+M0t2Y1jemuJ55iQS2S4W5g8JVbvab01zVzTr2IZ7FvV04zAX4wtUXJqpmmNJ7OiudZ8w9r/TjzgtoqXWfMPa/wBOPOl8gweIwkX+qKd3e3dPVRPbBLCOz3DXsVhKKMPTvVxXEzz6c2koPrPmHtf6cecFtFS6z5h7X+nHnWHKLNzD4C3bvRpcjXWNdezIMwQme4HE4rE268PRvUxRpPqojn1lG9Z8w9r/AE484LaKl1nzD2v9OPOtlEaUUxPTEA/RWcfleNu429ct29aKqpmJ34jm+V4dZ8w9r/TjzgtoreW5ZjLOOs3LtGlFM6zO/E/tWG9TNVm5TT0zTMQD7FS6z5h7X+nHnOs+Ye1/px5wW0Q2Q4LE4W9dqxFO7FVMRHqolmZzYu4nA1W7Ea1zMTproDNFS6z5h7X+nHnOs+Ye1/px5wW0YGSYe7hsFyd+NK96Z0115mNn+CxGLrszh6d6KYnX1UR2gTAqXWfMPa/04851nzD2v9OPOC2jzwtNVGGs0V81VNERPf0QOa5bjL+Pu3LNGturTSd6I7EAsSA61Ynrv1RpRyfLb/13Pprqwes+Ye1/px53xg8Pdt5jYprqoiqm7TExvxr0guAKlOT5hrP+j/TjzgtoqXWfMPa/0486QyPAYrC4yqvEUaUTRMfXRPPrAJ0YuaWq7+AvW7Ua11RGka6dlXOs+Ye1/px5wW0VLrPmHtf6cedN5Fhb2Fw9ynEU7tU1axz682gJIRefYS/irdmMPTvTTMzPPEIbrPmHtf6cecFtFS6z5h7X+nHnWXL7ddnBWbdyNK6adJjXUGQIDOsvxeJxs3LFGtG7Ea70Qwes+Ye1/px5wW0VS1lGPpu0TNvmiYmfVx51rAFWxGU46vEXaqbfqZqmY9XHb77z6z5h7X+nHnBbRX8ny7F4fH0XL9GlEROs70T2E1jqKruDvUW41rqomI7+gPYVLrPmHtf6cec6z5h7X+nHnBbRE5Bg8RhIv9UU7u9u6eqie29c9w17FYSijD071cVxM8+nNpIJEVLrPmHtf6cec6z5h7X+nHnBbRiZTZuYfL7Vq9GlynXWNdezKPz3A4rFYqivD0b1MUaT6qI59ZBmZ1hbmMwlNuzpvRXFXPOnYkyXC3MHhKrd7TemuauadexCu38uxdijfvRFFOums3I6flLGXYu/Rv2YiunXTWLkdPyguI/KY0piJ7StY/K8bdxt65bt60VVTMTvxHN8oLMKl1nzD2v9OPOyctyzGWcdZuXaNKKZ1md+J7ALIPi/TNVm5TT0zTMR8iq9Z8w9r/TjzgtoqXWfMPa/0486UyHBYnC3rtWIp3YqpiI9VEgmRhZzYu4nA1W7Ea1zMTpror/WfMPa/wBOPOC2ipdZ8w9r/Tjzp7JcPdw2C5O/Gle9M6a6gzxD59gsRi67M4eneimJ19VEIrrPmHtf6cecFtFS6z5h7X+nHnWnDU1UYa1RX9dTRET39Aegrma5bjL+Pu3LNGturTSd6I7EMXrPmHtf6cecFtFYwWVY63jLFddvSimuJn1cdGvfWcAVKcnzD2v9OPOdZ8w9r/TjzgtogsjwGKwuMqrxFGlE0TH10Tz6wk80tXL+Au27Ma11RGka6dmAZQqXWfMPa/04851nzD2v9OPOC2iNyLC3sLh7lOIp3apr1jn15tHzn2Ev4q3ZjD0700zMzzxAMTrVieu/VGlHJ8tv/Xc+muqfUnqS/wAtyW9Rym9u7vKRrr2ulk9Z8w9r/Tjzgtox8vt12cFZt3I0rpp0mNdURnOX4vE46blijWjdiNd6IBPipdZ8w9r/AE4876tZTj6btE1W+aKomfVx5wWsFVxGU46u/cqpt+pmqZj1cdvvgtQqXWfMPa/0487NyfLsXh8dRcv0aURE6zvRPYBYB4Y63Vdwd63bjWuqiYiO6rPWfMPa/wBOPOC2ipdZ8w9r/TjzpfIMJiMJTf6op3d6Y09VE9sEsI7PcNexWFoow9O9VFcTPPpzaSg+s+Ye1/px5wW0VLrPmHtf6cedYsps3MPl9q1ejS5TrrGuvZkGWIPPcBisViqK8PRvUxRpPqojn1lHdZ8w9r/TjzgtoqXWfMPa/wBOPOtlMaUxE9oH6Kzjsrxt3GXrlu3rRVXMxO/HR8rw6z5h7X+nHnBbRW8syzGWMdZuXaNKKZ5534nsLDfpmqxcpp+ummYj5AfYqXWfMPa/04851nzD2v8ATjzgtrAzrC3MZhKbdnTeiuKuedOxLFyHBYnC3bs4indiqmIj1US99oI1y6YiqKZmqNNZ0B95LhbmDwlVu9pvTXNXNOvYhnqdYy7F36N+zEV066axcjp+V6dZ8w9r/TjzgtowMlw93DYLk78aV70zprqxs+wWIxddmcPTvRTE6+qiATAqXWfMPa/04851nzD2v9OPOC2jzw1M0Ye1TV9dTRET39EBmmW4y/j7tyzRrRVMaTvRHYgFjFS6z5h7X+nHne2CyvHW8ZYruW9KKa4mfVx0a98FnBUus+Ye1/px5wW0VLrPmHtf6cedIZHgMVhcZVXiKNKJomPronn1gE6MXNLVy/gLtuzGtdURpGunZhXOs+Ye1/px5wW0VLrPmHtf6cedN5Fhb2Fw1yjEU7tU16xz682kAkhFZ9hL+Lt2Yw9O9NMzr6qIQ/WfMPa/0484LaKl1nzD2v8ATjzrNl9uu1grNu5GldNMRMa6g9xAZzl+LxOOquWKNaN2I13ohg9Z8w9r/TjzgtoqlnKcfTdoqqt80VRM+rjzrWAKrfynH137lVNv1M1TMerjt998dZ8w9r/TjzgtqA61Ynrv1RpRyfLb/wBdz6a6vzJ8uxeHx1Ny/RpRETEzvRPYSOOxVm7ZvYa3dom/VE0RTrz73aBnipdZ8w9r/TjznWfMPa/0484LaIrIMJfwlN6MRTu70xp6qJ7b0z3DXsVhaKMPTvVRXrPPpzaSCRFS6z5h7X+nHnOs+Ye1/px5wW0YmU2bljL7Vq9GlynXWNdezKOz3AYrFYqivD0b1MURE+qiOfWQTgqXWfMPa/04851nzD2v9OPOC2hHNEKzjsrxt3GXrlu3rRVXMxO/HR8oLMKl1nzD2v8ATjzsrLMsxljH2bl2jSimeed+J7ALGPjEUzXYuU0/XTTMR8iq9Z8w9r/TjzgtoqXWfMPa/wBOPOlMhwWJwt27OIp3YqiIj1USCZGDnNi7icDNuxGte9E6a6IDrPmHtf6cecFtFS6z5h7X+nHnT+S4e7hsFFu/Gle9M6a6gzhD59gsRi7lmcPTvRTExPqohFdZ8w9r/TjzgtoqXWfMPa/048604amaMPapq+upoiJ7+gPQVzNMtxl/H3blmjWiqY0nfiOxDF6z5h7X+nHnBPZ1hbmMwlNuzpvRXFXPOnYkyXC3MHhKrd7TemuauadexCDs4HE4PE2L2KiLdqm5GszXCz2L1vEW5rs1xXTrprHbB6CpdZ8w9r/TjznWfMPa/wBOPOC2iDyPAYrC4uqvEUaUTRMR6qJ59YSWa2bl/AXbdmNblWmka6dmAZQqXWfMPa/04851nzD2v9OPOC2iNyLDXsLhrlGIp3apr1jn15tIfGfYS/i6LMYenemmZ19VEAlRUus+Ye1/px5zrPmHtf6cecHL3HY9kfJfgmn5666q4NPY42V+CcJ8zS5O45Nuu1t1s/buRpXTk9ETGuv/AJ111jwaexxsr8E4T5mkFkAAAAAAAAAAAAAAAAAAAAAAAAAAAAAAAAAAAAAAAAAAAAAAAAAAAAAAABy5x5PsLY7wmL8lptXiz+wdsv4O98/caq48n2Fsd4TF+S02rxZ/YO2X8He+fuA2cAAAAAAAAACAzTKsTicwrvWoo3J06au1EJ9j3cbhrNybd29RTXHYmWQAAAAAAAAAAAAAAAAAAAAAAAAAAAAAAAACAyvKsThswovXYo3I16Ku3Ep9j2sbhr1yLdq9RVXPYiWQAAAAAAAAAAAAAAAAAAAAAAAAAAAAAAAwM6wtzGYSm3Z03orirnnTsSz3nfv27FG/eriinXTWe2DEyXC3MHhKrd7TemuauadexDPedi/bv0b9muK6ddNY7b0AAAAAAAAAAAAAAAAAAAAAAAAAAAAAAAQueZdiMZiaK7MU7sUbs6zp2ZTTwv4vD4eqKb12miqY1iJ7QPvC0Tbw1qir66miKZ+KHo/KKorpiqmdaZjWJ7cP0AAAAAAAAAAAAAAAAAAAAAAAAAAAAAABAdasT136o0o5Plt/67n011T7H6tw3Lcly1HKb27u68+vaBkAAAAAAAAAAAAAAAAAAAAAAAAAAAAAAAAxc0sV4nA3bVvTfq001nuwxMiwN7BU3ovxT6vTTSdejVJ3blFm3NdyqKaI6Zl8YfE2cRvchcpr3enTsA9QAAAAAAAAAAAAAAAAAAAAAAAAAAAAAAARWe4G9jabMWIp9RrrrOnToy8rsV4bA2rVzTfp110nuy9cRibOH3eXuU0b3Rr2X3auUXrcV26oqonomAfQAAAAAAAAAAAAAAAAAAAAAAAAAAAAAAAIDNMqxOJzCu9aijcnTpq7UQn2PdxuGs3Jt3b1FNcdiZZAAAAAAAAAAAODeLD7PuU/hfzNx3k4N4sPs+5T+F/M3HeQAAAAAAAAAAAAAAAAAAAAAAAAAAAAAAAAAAAAAAAAAAAAAAAAAAAAAAAAAAAAAADg3/ix/wCq/wDuXeTg3/ix/wCq/wDuQd5AAAAAAAAAAKlkPrxb++8kraqWQ+vFv77ySC2gAAAAAAAAAAAAAAAAAAAAAAAAAAAAAAAidp/W6nwkeSTZj1uq8JPkg2n9bqfCR5JNmPW6rwk+SASwAAAAAAAAAAAAAAAAAAAAAAAAAAAAAAAKztT9m2vB/tlYMD9hYfwdPkV/an7NteD/AGysGB+wsP4OnyA9gAAAAAAAAAAAAAAAAAAAAAAAAAAAAAAAVL+sP4R+8tqpf1h/CP3ltAAAAAAAAAAAAAAAAAAAAAAAAAAAAAAAYOe+tWI70eWGcwc99asR3o8sAj9lPrcT36f2p5A7KfW4nv0/tTwAAAAAAAAAAAAAAAAAAAAAAAAAAAAAACB2r+tw3fq/YnkDtX9bhu/V+wEhkXrVh+9PllnMHIvWrD96fLLOAAAAAAAAAAAAAAAAAAAAAAAAAAAAAAAVLPvXi5975IW1Us+9eLn3vkgFtAAAAAAAAAAAAAAAAAAAAAAAAAAAAAAAB4477CxHg6vIr+y32bd8H+2Fgx32FiPB1eRX9lvs274P9sAswAAAAAAAAANY8Zj2DtqPB2fn7bVXEb+wtsfCYTyXW1eMx7B21Hg7Pz9tqriN/YW2PhMJ5LoOowAAAAAAAAAAAAAAAAAAAAAAAAAaT43meYjKOCOvD4WuaJzPG2sHcmmdJ5PdruVR8fJxE9yZUPiSbPYSu1tBtFet014y3XRgrFUxz26dN6vTv60/J3WzeNFsviNp+CXGxgbdV3FZbeozCi3TGs1RRFVNeneorqn4mheKfwlZbsfnGY5JtDiKMJl+ZzRXaxNydKLV6nWNKp7EVRMc880TTGvTqDtVqfjP7OYTPeCLN8RiLdM4vLKYxmGuzHPRMTEVRr2pp1jTvT2G1bF61iLNF7D3KLtmuN6muiqKqao7cTHS5541XChlGE2PxmyWUY2zi83x8028RFmuKow1qKoqnemOaKp003enSZmdObUKXxJM9xFvaXP8gmuqcJewkY6miZ5qa6K6aJmO/FyNf7sdpN8eTDVVZfsfiYj1Fu7ircz3aotTH+SWLxJ9l8TRiM82pv26qMPXajL8PVMf7Sd6K7kx3I3aI78z2m0eNDsne2q4KcZOCtzdxuV3KcfbopjWaqaYmK4j7yqqdOzNMAi+J7iaL/A/TbpmJqw+YX7VXcmd2ryVQ3e4s4pvCVgNks3x+QZ/iaMLl2Z1U3LOIuTpRavxGmlU9iKo0jWeiaY7ers/qiz1N1Ry1vkN3f5Tejd3e3r0ad0GjeOViKbPBLYt1T6q9mdmimO9Rcq/Yr3EgwtVGzW0+LmPUXcXatRPdoomZ/zwoXGz4SMv2szrAZDkGJoxWXZXNdy9iLc60Xb1WkaUz2YpiJjWOmap7ToXi3bKXtkeCjLMPjLc2sdjaqsfiKJjSaarmm7E9qYopoiY7eoNT8eTDVTa2OxMR6imrF26p7s8lMeSV94oeJov8DWGt0zEzh8bftVdyZqivyVwyuNRsne2n4K8TewVubmMym7GOoppjWaqKYmm5Efe1TV960jxS+EvL9lcyx+zm0GJowuX5jcpvYfEXKt23bvxG7MVT0RFURTzzzRNMdsHZzQnHPxFNrgqwNqZ9XezW1ER3It3ZmfzR8re84izGG6om9bixu7/ACk1Ru7vb16NO64q42HCPgNsNoMBkuQYijFZblW/VcxFudaL16rSJ3Z7MUxGmvZmauxpINj8SLC1UbIbR4uY9Rdx1FqJ7tNuJn/PCF48mGq5XY/ExHqJpxVuZ7U/6KY/b8jcXF22UvbIcFOU4PGW5tY7Fb2NxFExpNNVzniJjsTFEURPdiUHxrtk720vBbdxWCtzcxeT3oxsU0xrNVqImm5Ed6J3vvAfXFJxNF/gWy63TMTOHxOItVdyZuTX5K4bkcbcUnhLy/ZnGY/ZnaDFUYTBZhdi/hcRdq3bdF7SKaqapnmjeiKdJnm1p7rsWvEWaMNOIrvW6cPFO/N2aoimKe3r0ad0Gg+OpiKaODHK7EzG/dza3MR3ItXdZ/PHysPiSYWqjYbP8VMepu5jFuJ/u2qZn/O1bxrOEbA7Z7S4HKchxFOJyvKYr3sRbnWi9er03t2ezTTFMRE9mZq05tJnpni/bKXdj+CvJ8BjLc28fepnF4miY0mmu5Ou7MduKd2me7ANJcePDVU5hsjidPUV2sTb17sTbn95tPin4mi/wJZPbpmJnD3sTaq7kzeqr8lcMPjabJ3touDCrHYK3NzFZNejFzTTGszZ0mm5p3omKp7lEtTcUfhMy7Zy9jtltoMVbwmExt6MRhMRdq3bdN7SKaqKpno3oinSejWJ7cA7Ec88djEU08HGS4eZ9Xczam5Edymzdif80OgbmIsWsNOIu3rdGHinfm7VVEUxT29ejRxFxqeEXBbbbVYHLMhvxicrymmumL9udab96uY3pp7dMRTTET2Z3tObSZDbfEnwtVvg8zrE1RpTezOaKe7u2rf0nQ7X/ANspd2O4LclyzF25t46uicTiaZjSablyd7dnu0xNNP3rYAAAAAK3wl+xxtV8E4v5mpyrxJ/ZHzr4Jq+etOquEv2ONqvgnF/M1OVeJP7I+dfBNXz1oHZwAAAAAAAAAInaf1up8JHkk2Y9bqvCT5INp/W6nwkeSTZj1uq8JPkgEsAAAAAAAAAAAAAAAAAAAAAAAAAAACpf1h/CP3ltVL+sP4R+8toAAAAAAAAAAAAAAAAAAAAAAAAAACJ2n9bqfCR5JSyJ2n9bqfCR5JA2Y9bqvCT5ISyJ2Y9bqvCT5ISwAAAAAAAAAAAAAAAAAAAAAAAAAACpf1h/CP3ltVL+sP4R+8C2gAAAAAAAAAAAAAAAAAAAAAAAAAAAidp/W6nwkeSTZj1uq8JPkg2n9bqfCR5JNmPW6rwk+SASwAAAAAAAAAAAAAAAAAAAAAAAAAAAKl/WH8I/eW1Uv6w/hH7y2gAAAAAAAAAAAAAAAAAAAAAAAAAAInaf1up8JHklLInaf1up8JHkkDZj1uq8JPkhLInZj1uq8JPkhLAAAAAAAAAAAAAAAAAAAAAAAAAAAKl/WH8I/eW1Uv6w/hH7wLaAAAAAAAAAAAAAAAAAAAAAAAAAAACJ2n9bqfCR5JNmPW6rwk+SDaf1up8JHkk2Y9bqvCT5IBLAAAAAAAAAA4x47Hsj5L8E0/PXXVXBp7HGyvwThPmaXKvHY9kfJfgmn5666q4NPY42V+CcJ8zSCyAAAAAAAAAAAAAAAAAAAAAAAAAAAAAAAAAAAAAAAAAAAAAAAAAAAAAAAA5c48n2Fsd4TF+S02rxZ/YO2X8He+fuNVceT7C2O8Ji/JabV4s/sHbL+DvfP3AbOAAAAAAAAABUs+9eLn3vkhbVSz714ufe+SFtAAAAAAAAAAAAAAAAAAAAAAAAAAAAAAAABUsh9eLf33klbVSyH14t/feSVtAAAAAAAAAAAAAAAAAAAAAAAAAAAAAAARO0/rdT4SPJKWRO0/rdT4SPJIGzHrdV4SfJCWROzHrdV4SfJCWAAAAAAAAAAAAAAAAAAAAAAAAAAAAAAAVnan7NteD/bKzKztT9m2vB/tkFgwP2Fh/B0+R7PHA/YWH8HT5HsAAAAAAAAAAAAAAAAAAAAAAAAAAAAAAAqX9Yfwj95bVS/rD+EfvAtoAAAAAAAAAAAAAAAAAAAAAAAAAAAAAAAMHPfWrEd6PLCP2U+txPfp/akM99asR3o8sI/ZT63E9+n9oJ4AAAAAAAAAAAAAAAAAAAAAAAAAAAAAAAEDtX9bhu/V+xIZF61YfvT5ZR+1f1uG79X7EhkXrVh+9PlkGcAAAAAAAAAAAAAAAAAAAAAAAAAAAAAAACpZ968XPvfJC2qln3rxc+98kLaAAAAAAAAAADg3iw+z7lP4X8zcd5ODeLD7PuU/hfzNx3kAAAAAAAAAAAAAAAAAAAAAAAAAAAAAAAAAAAAAAAAAAAAAAAAAAAAAAAAAAAAAAA4N/4sf+q/8AuXeTg3/ix/6r/wC5B3kAAAAAAAAAAi8Fk9GFxdN+m7VVMa80x24SiMwecWsViqbFFuumqdeedNOYEmAAAAAAAAAAAAAAAAAAAAAAAAAAAAAAADFzHB047DxaqrmiIq3tYjUy7B04HDzaprmuJq3tZjR+5hjKMFYi7XTVVE1bukGX4yjG2Ju0U1UxFW7pIMkAAAAAAAAAAAAAAAAAAAAAAAAAAAAAAAEdmWV0Y69Tcqu1UTTTu6RGvZZ1m3yVm3bidYopinXvQwsxzS3gb1Nu5brqmqne1p0Z1m5F2zRciJiK6YqiJ7oPoAAAAAAAAAAAAAAAAAAAAAAAAAAAAAAAEX1no6v6q5WrXlOU3dO7qlEZ14tdXdS8nXv7/J682muuiTAAAAAAAAAAAAAAAAAAAAAAAAAAAAAAAeONw8YrC12aqppirTnjv6vZ44zEU4XDV3q4mqmnTWI74MfLMvpwEXIpuTXv6dMaaaf/AHZzDy3MKMfFybdFVO5prvd1mAAAAAAAAAAAAAAAAAAAAAAAAAAAAAAAMHM8vpx8W4quTRua9Ea66/8A2ZzDzLMKMBFublFVW/rpu9wHtgsPGFwtFmmqaop1557+r2eODxFOKw1F6iJppq10ie+9gAAAAAAAAAAAAAAAAAAAAAAAAAAAAAAEXjcnoxWLqv1XaqZnTmiO1CURmMzi1hcVVYrt11VRpzxppzgkwAAAAAAAAAAAAAAAAAAAAAAAAAAAAAAAfF63ytm5bmdIrpmnXvwwctyujA3qrlN2quaqd3SY07LPvXItWa7kxMxRTNUxHcYOXZpbx16q3bt10zTTva1aAkAAAAAAAAAAax4zHsHbUeDs/P22quI39hbY+Ewnkutq8Zj2DtqPB2fn7bVXEb+wtsfCYTyXQdRgAAAAAAAAAAAAAAAAAAAAAAAAAOeeFLi0ZVtDj72Z7I4y3k2MuzNdzCXKJqw1dU9M06c9vvREx2oh0MA4iq4tXCNh5qw9jEZXVYqnSZt42qKJ+KaYn8y4bDcVS9Ti7WI22zixVh6ZiqcHl29M3O5NyqI0jt6RPcmOl1aAw8myvA5LleGy3KsLawmBw1EW7Vm1GlNMf/XZ6ZnnZk88aSAObeFLiyYTOsyv5nsVjrGWXr1U13MDiKZ5DenpmiqmJmiP7Okx2tI5msY4tXCN9jcplkYfXp6tnc7+m7r+Z3AA504KOLTgtnszw+bbY42zmuLsVRXawdimep6ao6JqmrSa9O1pEdvV0WAExExMTGsT0xLmrhQ4sWFzfMb+ZbEY6xlty9VNdeAxNM8hFU9O5VTEzRH9nSY7WkczpUBxBHFq4Rp/8NNzLIw+vTONq3O/pu6/mbX4JeLXgdm8zw+b7X42zmuNsVRXZwlmmYw9FcdFVU1c9enYjSI7cS6IAH5VTFVM01RE0zGkxPRL9Acz8J3Fgw+aZjfzHYfH4fLqr1U11YDFRPI01T07ldMTNMf2dJ7kxHM1xTxauEarTDVXMsjD69M42rc7+m7r+Z2+A564I+LdgNl8zw+cbWYy1m2YYeqK7OGs0TGHt1x0VTNXPXMdjWIjuS6FAH5XTTXRVRXTFVFUaTTMaxMdpzLwl8V6xmOYXsw2GzDD4Dlaprqy/FxVyVMz9pXTEzTH9mYnvxHM6bAcQU8WrhGrmMNXcyynDxPNNWNqmiO7pFOv5m3uCHi44DZTNMPnO1OMtZtmWHqiuxh7VExh7VcdFU689cx2NYiI7U8zoEAAAAAABW+Ev2ONqvgnF/M1OVeJP7I+dfBNXz1p1Vwl+xxtV8E4v5mpyrxJ/ZHzr4Jq+etA7OAAAAAAAAABi5jg6cdh4tVVzREVb2sRqZdg6cDh5tU1zXE1b2sxo/cwxlGCsRdrpqqiat3SDL8ZRjbE3aKaqYird0kGSAAAAAAAAAAAAAAAAAAAAAAAAAAACL6z0dX9VcrVrynKbund1SiM68WurupeTr39/k9ebTXXRJgAAAAAAAAAAAAAAAAAAAAAAAAAAMXMcHTjsPFqquaIire1iNWUxswxlGCsRdrpqqiat3SAfmXYOnA4ebVNc1xNW9rMaMpjZfjKMbYm7RTVTEVbukskAAAAAAAAAAAAAAAAAAAAAAAAAABF9Z6Or+quVq15TlN3Tu6pRGdeLXV3UvJ17+/yevNprroCTAAAAAAAAAAAAAAAAAAAAAAAAAAABi5jg6cdh4tVVzREVb2sRqZdg6cDh5tU1zXE1b2sxo/cwxlGCsRdrpqqiat3SDL8ZRjbE3aKaqYird0kGSAAAAAAAAAAAAAAAAAAAAAAAAAAACL6z0dX9VcrVrynKbund1SiM68WurupeTr39/k9ebTXXRJgAAAAAAAAAAAAAAAAAAAAAAAAAAMXMcHTjsPFqquaIire1iNWUxswxlGCsRdrpqqiat3SAfmXYOnA4ebVNc1xNW9rMaMpjZfjKMbYm7RTVTEVbukskAAAAAAAAAAAAAAAAAAAAAAAAAABF9Z6Or+quVq15TlN3Tu6pRGdeLXV3UvJ17+/yevNprroCTAAAAAAAAAAAAAAAAAAAAAAAAAAABi5jg6cdh4tVVzREVb2sRqZdg6cDh5tU1zXE1b2sxo/cwxlGCsRdrpqqiat3SDL8ZRjbE3aKaqYird0kGSAAAAAAAAADjHjseyPkvwTT89ddVcGnscbK/BOE+Zpcq8dj2R8l+Cafnrrqrg09jjZX4JwnzNILIAAAAAAAAAAAAAAAAAAAAAAAAAAAAAAAAAAAAAAAAAAAAAAAAAAAAAAADlzjyfYWx3hMX5LTavFn9g7Zfwd75+41Vx5PsLY7wmL8lptXiz+wdsv4O98/cBs4AAAAAAAAAEXjcnoxWLqv1XaqZnTmiO1CURmMzi1hcVVYrt11VRpzxppzpMAAAAAAAAAAAAAAAAAAAAAAAAAAAAAAAAEXgsnowuLpv03aqpjXmmO3CURmDzi1isVTYot101TrzzppzJMAAAAAAAAAAAAAAAAAAAAAAAAAAAAAABi5jg6cdh4tVVzREVb2sRqymNmGMowViLtdNVUTVu6QD8y7B04HDzaprmuJq3tZjRlMbL8ZRjbE3aKaqYird0lkgAAAAAAAAAAAAAAAAAAAAAAAAAAAAAAI7Msrox16m5Vdqommnd0iNeykUfmOaW8Dept3LddU1U72tOgM2zb5KzbtxOsUUxTr3ofb5s3Iu2aLkRMRXTFURPdfQAAAAAAAAAAAAAAAAAAAAAAAAAAAAAACL6z0dX9VcrVrynKbund1SiM68WurupeTr39/k9ebTXXQEmAAAAAAAAAAAAAAAAAAAAAAAAAAAAAAADxxuHjFYWuzVVNMVac8d/Vj5Zl9OAi5FNya9/TpjTTT/7sjGYinC4au9XE1U06axHfeOW5hRj4uTboqp3NNd7ugzAAAAAAAAAAAAAAAAAAAAAAAAAAAAAAAAYOZ5fTj4txVcmjc16I111/+zIwWHjC4WizTVNUU6889/V45lmFGAi3Nyiqrf103e49sHiKcVhqL1ETTTVrpE98HsAAAAAAAAAAAAAAAAAAAAAAAAAAAAAAACLxuT0YrF1X6rtVMzpzRHahKIzGZxawuKqsV266qo0540050mAAAAAAAAAADg3iw+z7lP4X8zcd5ODeLD7PuU/hfzNx3kAAAAAAAAAAAAAAAAAAAAAAAAAAAAAAAAAAAAAAAAAAAAAAAAAAAAAAAAAAAAAAA4N/4sf+q/8AuXeTg3/ix/6r/wC5B3kAAAAAAAAAAqWQ+vFv77yStqpZD68W/vvJILaAAAAAAAAAAAAAAAAAAAAAAAAAAAAAAACJ2n9bqfCR5JNmPW6rwk+SDaf1up8JHkk2Y9bqvCT5IBLAAAAAAAAAAAAAAAAAAAAAAAAAAAAAAAArO1P2ba8H+2VgwP2Fh/B0+RX9qfs214P9srBgfsLD+Dp8gPYAAAAAAAAAAAAAAAAAAAAAAAAAAAAAAAFS/rD+EfvLaqX9Yfwj95bQAAAAAAAAAAAAAAAAAAAAAAAAAAAAAAGDnvrViO9HlhnMHPfWrEd6PLAI/ZT63E9+n9qeQOyn1uJ79P7U8AAAAAAAAAAAAAAAAAAAAAAAAAAAAAAAgdq/rcN36v2J5A7V/W4bv1fsBIZF61YfvT5ZZzByL1qw/enyyzgAAAAAAAAAAAAAAAAAAAAAAAAAAAAAAFSz714ufe+SFtVLPvXi5975IBbQAAAAAAAAAAAAAAAAAAAAAAAAAAAAAAAeOO+wsR4OryK/st9m3fB/thYMd9hYjwdXkV/Zb7Nu+D/bALMAAAAAAAAADWPGY9g7ajwdn5+21VxG/sLbHwmE8l1tXjMewdtR4Oz8/baq4jf2Ftj4TCeS6DqMAAAAAAAAAAAAAAAAAAAAAAAAAAAAAAAAAAAAAAAAAAAAAAAAAAAAAAAFb4S/Y42q+CcX8zU5V4k/sj518E1fPWnVXCX7HG1XwTi/manKvEn9kfOvgmr560Ds4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cY8dj2R8l+Cafnrrqrg09jjZX4JwnzNLlXjseyPkvwTT89ddVcGnscbK/BOE+ZpBZAAAAAAAAAAAAAAAAAAAAAAAAAAV3b/bHKdhdmsRnee3aqMPbmKKLdEa13rk9FFEdmZ0nvREzPNDkfP+MHwibXZvOD2QsTl9FyZizhcBhuqb9Ud2qaZmZ/uxCc47mbYivafZ3J96qMLZwdWL3Y6JrrrmjWe9Fv889ttrir7J5fkXBbl2aWbNuczzamq/iMRp6qad6YooiftYiInTtzMg59x23fDjsrajMM2u5/hsLE61XMbl8VWu9M1UaR+ZuLgP4wtra7MsPkG1uHsYHN787mGxNnWLOIq7FExMzu1z2OfSZ5uadInoG/at37Nyzft0XLVymaa6K4iaaonmmJiemH89eHfZvD7D8LWaYLJJnD4Wiu3i8LTROk2d+mKtInsbtWunciAf0NU3hU4Qcq4Odmas1zWKr12urk8LhKJ0rv3NNdI7UR0zV2I7czETO7J5jXm+yuTZlejS5jMFZxFUaaaTXRFU+VxZxttpLud8LF/Laa5qwmUWaMNbojo36qYrrnv61RT95APbGcN3CrtvmtyxsvF+xT0xhMpwXK1U09iZqmmqr49YjuPHFcJXDTsXdt4jPb2b4exVVpEZngIm1c7m9VR5JiXWvBHsVg9hNh8uyrDWKKMXNqm5jbsR6q7fmNapmezETzR2oiFnzjLMFnOV4nLs0w1vFYLE0Tbu2bka01Uz/9dPYBqngI4a8JwkU3MtzKxbwG0VijlKrVFU8niKI6arevPEx2aZ1ns6zz6bifztx1GI4JuGu5ThblyesuZRVRP9K5YmdYif71urSe/L+iFuum7bpuW6oqoqiKqZjomJBTOFjhEyrg32bnM8ziq/iLtU28LhKKtK79enRr2KY7NXY7szETyjiuGvhX24zS5Z2Y6otU9MYTKMFyk0U9iZqmmqr49YjuMXjW7RXs/wCFzFZfbqqrw2U26MHZojo35iKq507e9Vu/ew6/4Kti8FsJsXl+UYOzRTiKbdNeLuxHPevTHq6pns8/NHaiIgHIuK4TeGjYq9avZ7ezaxZqq0inNMBHJ3O5vVUx+aYl0VwE8NGD4SbV3L8fYt4DaHD0cpXYoqmbd+jomu3rzxpMxrTOsxrHPPPptHO8pwOeZTisszbDW8VgcTRNu7auRrFUT5J7U9MTzv59ROI4JuGyYtXK5jJcy3d7s3cPr2f71urn74P6JKPwt8I+V8G2zkZjmVM4jFXpm3hMHRVpVfriOfn7FMc2tXY1jpmYhd6ZiqmKqZiYmNYmOy4P40m0N/aThhxuAtVVXMPlkUYDD24+20ia+btzXVMfewDOxHDTwsbcZndtbM9U26Y5+pMowXKTRHYmat2qr49Yh5YnhP4Ztib9q7n17NbNmqrSKM0wEcnc7kVTTE+LMS6+4MdjcDsLsdl+TYC1bpuW7dNWJu0xz3r0x6uuZ7PP0dqNI7Cbz7J8Bn+T4rK83w1vFYHFUTbu2q41iYnyTHTExzxPODWfAVwzYLhKw93BYuxRgNoMNRylzD01a0XqOia7evPpEzGtM88axzy22/ndl9zEcFHDbTFN2rTJszm1XXPNN3D727Ov963P539EQUXhe4Ssr4NdnacfmFE4nG4iZoweDoq3ar1UdMzPYpjWNZ7sdmYcq3uGbha25zK7b2anFUUxz9S5Rgd/k47GtW7VV8czojuM1n2J2p4ZcfgrE1XLOX1UZdhrcT/Sj6/45uVVR8Udp2fwcbH4DYbZHAZLltqinkbcTfu0xpN+7p6uuqezMz8kaR0QDj3EcKPDLsRiLVzP72aWbVVWkUZrgI5O73IqmmJ8WqHSHAZwx4HhLwl7C4ixRgM/wtG/ew1NWtFyjo5S3M8+msxrE88axzz0tj7Q5Ll+0WS4vKs4w1GKwOKom3ct1x2J7MdqY6YmOeJ53AOz9/E8FnDfZpm7VplOaThr1fRylje3Kp++omZ+OAf0PAAAAABy5x5PsLY7wmL8lptXiz+wdsv4O98/caq48n2Fsd4TF+S02rxZ/YO2X8He+fuA2cAAAAAAAAACpZ968XPvfJC2qln3rxc+98kLaAAAAAAAAAAAAAAAAAAAAAAAAAAAAAAAACpZD68W/vvJK2qlkPrxb++8kraAAAAAAAAAAAAAAAAAAAAAAAAAAAAAAAidp/W6nwkeSUsidp/W6nwkeSQNmPW6rwk+SEsidmPW6rwk+SEsAAAAAAAAAAAAAAAAAAAAAAAAAAAAAAArO1P2ba8H+2VmVnan7NteD/bILBgfsLD+Dp8j2eOB+wsP4OnyPYAAAAAAAAAAAAAAAAAAAAAAAAAAAAAABUv6w/hH7y2ql/WH8I/eBbQAAAAAAAAAAAAAAAAAAAAAAAAAAAAAAAYOe+tWI70eWEfsp9bie/T+1IZ761YjvR5YR+yn1uJ79P7QTwAAAAAAAAAAAAAAAAAAAAAAAAAAAAAAAIHav63Dd+r9iQyL1qw/enyyj9q/rcN36v2JDIvWrD96fLIM4AAAAAAAAAAAAAAAAAAAAAAAAAAAAAAAFSz714ufe+SFtVLPvXi5975IW0AAAAAAAAAAHBvFh9n3Kfwv5m47ycG8WH2fcp/C/mbjvIAAAAAAAAAAAAAAAAAAAAAAAAAAAAAAAAAAAAAAAAAAAAAAAAAAAAAAAAAAAAAABwb/AMWP/Vf/AHLvJwb/AMWP/Vf/AHIO8gAAAAAAAAAGLYy/C2LsXLVmKa46J1llILLM2xGKx9Fm5FuKJ16InXmjvgnQAAAAAAAAAAAAAAAAAAAAAAAAAAAAAAAeWJw9rE24ov0RXTrrpPbMNh7WGtzRYoiinXXSO2xs5xdzB4SLlqKZqmuKfVRr2JMmxdzGYSbl2KYqiuafUxp2IBnAAAAAAAAAAAAAAAAAAAAAAAAAAAAAAAAx8TgsPia4rv2orqiNImZnoe9FMUUU0UxpTTGkR3EPnWZ38FiaLdmKJpmjenejXsylcNXN3DWrlWm9VRFU6d2AegAAAAAAAAAAAAAAAAAAAAAAAAAAAAAAAMXrfheX5bkY5Xe3t7WellILrtiOuvU2lvk+V3OiddNdO2nQAAAAAAAAAAAAAAAAAAAAAAAAAAAAAAHxetUX7VVu7TvUVdMPtjZnfrw2Bu3rek1U6aa9HTAPvDYSxhYq5C3FG906TPO9kXkePu46L03oojc003Y06dUoAAAAAAAAAAAAAAAAAAAAAAAAAAAAAAA8cThLGKinl7cV7vRrM8z2ReeY+7gYszZiid/XXejXo0BI2bVFi1TbtU7tFPRD7Y2WX68TgbV65pFVWuunR0yyQAAAAAAAAAAAAAAAAAAAAAAAAAAAAAAGLfy/C37s3LtmKq56Z1llILM82xGFx9dm3FuaI06YnXnjvgnQAAAAAAAAAAAAAAAAAAAAAAAAAAAAAAAfldMV0VUVRrTVGkx3HhhsFh8NXNdi1FFUxpMxM9D0xNc2sNduU6b1NE1Rr3IRWS5nfxuJrt3ooimKN6N2NOzAJkAAAAAAAAAGseMx7B21Hg7Pz9tqriN/YW2PhMJ5LravGY9g7ajwdn5+21VxG/sLbHwmE8l0HUYAAAAAAAAAAAAAAAAAAAAAAAAAAAAAAAAAAAAAAAAAAAAAAAAAAAAAAAK3wl+xxtV8E4v5mpyrxJ/ZHzr4Jq+etOquEv2ONqvgnF/M1OVeJP7I+dfBNXz1oHZwAAAAAAAAAPLE4e1ibcUX6Irp110ntmGw9rDW5osURRTrrpHbY2c4u5g8JFy1FM1TXFPqo17EmTYu5jMJNy7FMVRXNPqY07EAzgAAAAAAAAAAAAAAAAAAAAAAAAAAAYvW/C8vy3Ixyu9vb2s9LKQXXbEddeptLfJ8rudE66a6dtOgAAAAAAAAAAAAAAAAAAAAAAAAAAPLE4e1ibcUX6Irp110ntvVg5zi7mDwkXLUUzVNcU+qjXsSDJw2HtYa3NFiiKKdddI7b1YOTYu5jMJNy7FMVRXNPqY07EM4AAAAAAAAAAAAAAAAAAAAAAAAAABi9b8Ly/LcjHK729vaz0spBddsR116m0t8nyu50Trprp2wToAAAAAAAAAAAAAAAAAAAAAAAAAAAPLE4e1ibcUX6Irp110ntmGw9rDW5osURRTrrpHbY2c4u5g8JFy1FM1TXFPqo17EmTYu5jMJNy7FMVRXNPqY07EAzgAAAAAAAAAAAAAAAAAAAAAAAAAAAYvW/C8vy3Ixyu9vb2s9LKQXXbEddeptLfJ8rudE66a6dtOgAAAAAAAAAAAAAAAAAAAAAAAAAAPLE4e1ibcUX6Irp110ntvVg5zi7mDwkXLUUzVNcU+qjXsSDJw2HtYa3NFiiKKdddI7b1YOTYu5jMJNy7FMVRXNPqY07EM4AAAAAAAAAAAAAAAAAAAAAAAAAABi9b8Ly/LcjHK729vaz0spBddsR116m0t8nyu50Trprp2wToAAAAAAAAAAAAAAAAAAAAAAAAAAAPLE4e1ibcUX6Irp110ntmGw9rDW5osURRTrrpHbY2c4u5g8JFy1FM1TXFPqo17EmTYu5jMJNy7FMVRXNPqY07EAzgAAAAAAAAAcY8dj2R8l+Cafnrrqrg09jjZX4JwnzNLlXjseyPkvwTT89ddVcGnscbK/BOE+ZpBZAAAAAAAAAAAAAAAAAAAAAAAAAAc58cDg/wAbn2T4DafJ7FeIv5XRVaxdqiNapsTO9FcR2qZ3te5Vr2JQXFp4a8jynZexsptbiowFWEqq6jxdyJ5KuiqqatyqY+tmJmdJnm00jm059vcOXCpg+DPIbVym1Ri86xm9Tg8LVOlPN03K9OfdjWObpmeaOzMcpbEcF+1nDFmeOz63awGW4C9embmKmzFmzNXZptW6I55jsz0a9M66g652g4Y9gcky65i720+W4vdp1ps4G/TiLlc9qKaJnSZ7ukduYceXMPnXDvwxYq/gcNXZpxt2ma6tN6nB4amIpiap6NYpiO/VPN0r3n3FT2iwmArvZPnmX5jiKY16nrt1WJq7lNUzMa9/SO6w+AjhYv8ABnnNeyW12WWcJl84ibd+/GHi1iMNc101uzEf6SmO7rMR0TMREA7Ly7B2cvy/DYLC07uHw1qmzbp7VNMRER8kP58bc1dX8YDOKL3qor2irszr2oxG75If0OoqproproqiqmqNYmJ1iYfzv2l/+IPNf/zou/8Au5B/REAHBnGxs02+GzNqqY0m7Yw9dXdnkqY8kQ7X2DvVYjYfZ2/XOtVzLsPXM92bVMuLONt7NOYf4XD/ADcOzeDn2Pdl/gvC/M0g4S2kq64cYTMYveqpu7TV25ifteqtIj5H9D387sf/APEHif8A86Kv/dy/oiA4G41Vmm1w4Z7VTGnKW8NXPf5CiP2O+XBfGw9m3OPA4b5mkHbux16rEbI5HfrnWq5gbFcz3Zt0y4Hx1XXDjDX5veqi/tRMTE9qcXpp8jvPYT/cfZ34Ow/zVLgqx/8AEHb/APzoj/3YP6IgA4B40dmm1w5bR7kaRX1PXp3Zw9vX87uzZm9ViNm8qv1zrVcwlquZ7s0RLhfjVezln/8Acw3/ALe27j2P/wB0sk/wNj5ukHA+Hq648Ye1N71XVO1Mb2vZ3sXz+V/Q9/O7Iv8A4g8v/wDzot/+7h/REB/PzjOWabHDltPRRGkTXYr+OrD2qp/PL+gbgDjR+zttN+C/+1tA7zyS9ViMmwF6udarmHt1zPdmmJZiN2a/3cyr/CWv8kJIBjZjj8HlmDuYzMsXh8HhLem/fxFyLdFOsxEa1TMRGszEd+WSpnDHspjNt+DjN9nstvYexi8ZyO5cxEzFEbl6iuddImeiiex0gz/R5sh76sg/KNn6R6PNkPfVkH5Rs/Scq/UpbX/drIP/AFL38M+pS2v+7WQf+pe/hgmOOZn+T53hNk4ybNsvzCbVeKm5GExNF3c1i1pruzOmuk/I3HxasTYo4EdmKa71qmqLd7WJqiJ/29xyJwtcEuccGVrLLmc43L8VGYVXKbfUlVc7u5u6671Mfbw6i4vGTX8VwN7OXqLlqKaqLukTM6/7a53Abm6rw3uiz48Pu1etXdeSuUV6dO7VE6K56HsT7bZ+WfMk8ly67gJvcrVRVv6abuvY184JG5cotU71yumino1qnR59V4b3RZ8eGPnGDrxuFi1bqppqiqKtau9KH9D2J9ts/LPmBYOq8N7os+PD0t103KYqt1U1Uz2aZ1hW/Q9ifbbPyz5k5leGqwmCos3JpmqmZ56ejpB7XL9q1MRdu0UTPPpVVEPnqvDe6LPjwjs5yy7jr9FdquimKadPVa9tgeh7E+22flnzAsHVeG90WfHh7ROsax0Kz6HsT7bZ+WfMstuN2immemIiAYOJs5dcv1V4ibPK9neuaT5WT1XhvdFnx4U/Pbd+nN78Uzb0mqJjXXswkPQ9ifbbPyz5gWGjE2K6opov2qqp6IiuJmXrM6RrPNCAwOS38PjLV2u5ammidZiJnXyJ25TvW6qY6ZiYB59V4b3RZ8eDqvDe6LPjwr/oexPttn5Z8x6HsT7bZ+WfMCxW79q7Mxau0VzHTFNUS+rldFuneuVU00x2ap0hF5Nll3A3rld2uiqKqdI3de2y80w1eLwddm3NMVTMTrV0dIPXqvDe6LPjwdV4b3RZ8eFf9D2J9ts/LPmPQ9ifbbPyz5gWS3cou071uumuno1pnV+Xb1q1pytyijXo3qojVi5RhK8FhZtXKqaqpqmrWn4nhnWXXcfNnkqqKdzXXe17OnmBndV4b3RZ8eDqvDe6LPjwr/oexPttn5Z8x6HsT7bZ+WfMCzUzFVMTTMTE88THZeVeIsW6ppuXrdNUdMVVREv3C25tYa1bqmJmiiKZmO5CHzPJ7+Lxty9buW4pq00iqZ15oiO0CW6rw3uiz48FOKw9UxFN+1MzzREVxzq/6HsT7bZ+WfM9MNkWItYm1cquWpiiuKp0mexPeBYnj1XhvdFnx4eytVbP4mapnlbPPPbnzAn+q8N7os+PD6t4izcq3bd23XV06U1RMq76HsT7bZ+WfMzcoyq9gsXN25Xbqp3ZjSnXXyAmK6qaKZqrqimmOmZnSIeXVeG90WfHh85hYqxODu2aJiKq40iZ6ED6HsT7bZ+WfMCwdV4b3RZ8eH3bu27sTNquiuI6ZpnVXPQ9ifbbPyz5ktk2BuYGzcou1UVTVVrG6DNuXbdqIm7cooiejenR8dV4b3RZ8eGJnOBuY61bptVUUzTOs7yK9D2J9ts/LPmBYOq8N7os+PD1oqprpiqiqKqZ6JidYlWvQ9ifbbPyz5k/gLNWHwdq1XMTVRGkzHQD7uYizbq3bl23RV2qqoiXz1XhvdFnx4RebZTexuL5W3Xbpp3YjSrXXyMP0PYn22z8s+YFgjF4aZ5sRZ8eHsrVGQYmmumZu2eademfMsoI+1ay3D3t+3VZou06xrynPH52V1XhvdFnx4UvD2MRjsyqo3rUTcqqq7PdlKeh7E+22flnzAsNGIsXKopt3rdVU9imqJl6VVRTTNVUxFMc8zPYQmWZPfwmNt3rly3NNOvNTM688adpL4q3N7C3rVMxFVdE0xM92AfnVeG90WfHg6rw3uiz48K/6HsT7bZ+WfMeh7E+22flnzAsdq9au68lcor06d2qJ0fty5Rap3rldNFPRrVOiOyXL7uA5blaqKt/d03dexr53rnGDrxuFptW6qaaorirWrvT5wZHVeG90WfHg6rw3uiz48K/6HsT7bZ+WfMeh7E+22flnzAslFdNymKrdVNVM9mmdYfNy/atTEXbtFEzz6VVRDxyvDVYTBUWbk0zVTrz09HSws5yy7jr9FdquimKadPVa9sEj1XhvdFnx4Oq8N7os+PCv+h7E+22flnzHoexPttn5Z8wLNHPGsPKrE2KKpprv2qao6YmuImHpRG7RTE9iNEBjskv4jF3btFy1FNdWsRMzr5ATXVeG90WfHh+0YmxXVFNF+1VVPREVxMyr3oexPttn5Z8z3wGS38PjLV2u5ammidZiJnXyAn5mIjWeaHj1XhvdFnx4elymarddMdMxMK36HsT7bZ+WfMCwdV4b3RZ8eH1bv2rszFq7RXMdMU1RKu+h7E+22flnzJDJssu4G9cru10VRVTpG7qCUuV0W6d65VTTT26p0h59V4b3RZ8eHlmmGrxeDqs25piqZidaujpQnoexPttn5Z8wLB1XhvdFnx4elu5Rdp3rddNdPRrTOqt+h7E+22flnzJnKMJXgsLNq5VTVVvTVrSDKu3rVrTlblFGvRvVRGr46rw3uiz48MHOsuu4+bM2q6KdzXXe17OiN9D2J9ts/LPmBYOq8N7os+PD2pmKqYmmYmJ54mOyrPoexPttn5Z8yxYa3NrDWrdUxM0URTOncgH5XibFuqaa71umqOmJqiJfnVeG90WfHhEZnk9/FY25eouW4pq00iZnXmiI7TG9D2J9ts/LPmBYKcVh6qoim/amZ5oiK4537icPaxNuKL9EV0666T20FhsixFrE2rlVy1MUVxVOkz2J7yUznF3MHhIuWopmqa4p9VGvYkH3h68DhqJos3bNFOuunKR0/K9eq8N7os+PCqZblWJx1iq7v2o9VMdll+h7E+22flnzAsVu/Zu1btu7brq6dKaol911U0UzVXVFNMdMzOkQh8oyq9gsVN25Xbqp3Zp0p18yRzCxVicHds0TEVVxpEz0dIPrqvDe6LPjwdV4b3RZ8eFf9D2J9ts/LPmPQ9ifbbPyz5gWO3dt3YmbVdNcR0zTOpcu27URN25RRE9G9OjCybA3MDZuUXaqapqq1jdfmc4G5jrVum1VRTNMzM7wMvqvDe6LPjwdV4b3RZ8eFf9D2J9ts/LPmPQ9ifbbPyz5gWWiqmumKqKoqpnomJ1iXxcxFm3Vu3LtuirtVVREvjAWasPg7VquYmqiNJmOhGZtlN7GYvlbddumndiNKpnXyAlOq8N7os+PBGLw0zpGIs+PCv+h7E+22flnzP2jIMTTXTM3bPNOvTPmBZXjOKw9MzE37UTHNMTXD2VzEZFiLl+5XFy1EVVTVGsz2Z7wJ3qvDe6LPjw/aMRYuVRTbvW6qp7FNUTKveh7E+22flnzMrK8nv4TG0Xrly3NNOvNTM69HeBN1VRTTNVUxFMc8zPYeXVeG90WfHh+4u3N7C3rVMxFVdE0xM92Fe9D2J9ts/LPmBYOq8N7os+PD7tXrd3XkrlFenTu1ROiueh7E+22flnzJPJcvuYDluVqoq393Td17GvnBI3LlFqneuV00U9GtU6PPqvDe6LPjwx84wdeNwtNq3VTTVFcVa1d6fOh/Q9ifbbPyz5gWDqvDe6LPjw9aK6blMVW6qaqZ7NM6wrXoexPttn5Z8ycyvDVYTBUWbk0zVTrz09HPIPa5ftWpiLt2iiZ59Kqoh89V4b3RZ8eEdnOWXcdfortV0UxTTu+q17bA9D2J9ts/LPmBYOq8N7os+PD2jnjmVn0PYn22z8s+ZZaI3aKYnsRoDzqxNiiqaar9qmqOmJriJh+dV4b3RZ8eELjckv38Xdu03LUU11axEzOvkePoexPttn5Z8wLDRibFdUU0XrVVU9ERXEzLzxWCw2IqivEW4qmmNNZmY0hE4DJb+Hxlq7XctTTROsxEzr5Hrn2Y38Jdizaiiaa7es70d+ASVGJwtFFNFN+zFNMaRG/HQ+uq8N7os+PCt2MixN2xbucpZ9XTFXTPZjvPT0PYn22z8s+YFit37V2Zi1dormOmKaol9XK6LdO9cqppp7dU6Qi8myy7gb1yu7XRVFVOkburLzXC14vB1Wbc0xVMxOtXQD16rw3uiz48HVeG90WfHhX/Q9ifbbPyz5j0PYn22z8s+YFkt3KLlO9brprp6NaZ1fl29atacrcoo16N6qI1YuUYSvBYSbVyqmqremdaXhnWXXcfVZm1XRTua672vZ0BndV4b3RZ8eDqvDe6LPjwr/AKHsT7bZ+WfMeh7E+22flnzAs1MxVETTMTE88THZeVeJsW6pprvW6ao6YmqIl+4a3NrDWrdUxM0URTOnchDZlk9/FY25eouW4pq00iZnXmiI7QJfqvDe6LPjwU4rD1VRFN+1MzzREVxzq/6HsT7bZ+WfM9MLkWItYm1cquWpiiuKpiJnsT3gWJ49V4b3RZ8eHsrM7P4mZmeVs/LPmBYOq8N7os+PD6t37N2rdt3bddXTpTVEq76HsT7bZ+WfMzcoyq9gsVN25XbqpmmadKde53ATFdVNFM1V1RTTHTMzpDy6rw3uiz48PnMLFWJwd2zRMRVVGkTPR0oH0PYn22z8s+YFg6rw3uiz48Pu3dt3YmbVdNcR0zTOqueh7E+22flnzJbJsDcwNm5RdqpqmqrWN3vAzbt23aiJu3KKIno3p0fHVeG90WfHhiZ1gLmOt2qbVVFM0zMzvIr0PYn22z8s+YFg6rw3uiz48PWiqmumKqKoqpnomJ1iVa9D2J9ts/LPmT+Bs1YfCWrVcxNVEaTMdAPu5iLNurduXbdFXaqqiJfPVeG90WfHhF5tlN7GYvlbddumndiNKpnXyMP0PYn22z8s+YFgjF4aZ0jEWdf78PZWreQYmmumqbtnSJiemfMsoPGcVh4mYm/aiY5pia4Oq8N7os+PCCv5DiLl+5XFy1EVVTMazPZnvPj0PYn22z8s+YFht4izcqim3et1VT2KaomXjVgcJTenEVW6Yrid+a5meaenVHZXk97CY2i9cuW5ppieamZ16O88cXmWJvYy9gaYtRTXXNqJmJ7PMCc6rw3uiz48HVeG90WfHhX/AEPYn22z8s+Y9D2J9ts/LPmBY7V63d15K5RXp07tUTo/blyi1TvXK6aKejWqdEdkuX3MBF7laqKt/TTd17GvneucYOvHYWm1bqppqiuKtau9PnBkdV4b3RZ8eDqvDe6LPjwr/oexPttn5Z8x6HsT7bZ+WfMCy0V03KYqt1U1Uz2aZ1h8XL9q1MRdu26Jnn0qqiHjlmGqwmCt2bk0zVTrz09HPOrCznK7uOxFFy1Xbpimnd9Vr2wSPVeG90WfHg6rw3uiz48K/wCh7E+22flnzHoexPttn5Z8wLM8qsTYoqmmq/apqjpia4iYelEaUxHajRAY3JL9/F3btNy1FNdUzETM6+QE11XhvdFnx4ftGJsV1RTRetVVT0RFcTMq96HsT7bZ+WfM98Bkt/DYy1eruWpponWYiZ18gJ+ZiImZnSIePVeG90WfHh6XaZrtV0x01RMK36HsT7bZ+WfMCwdV4b3RZ8eH1bvWrszFq7RXMdO7VEq76HsT7bZ+WfMkMmy27gbtyq7XRVFVOkbuoJS5XRbp3rlVNNPbqnSHn1XhvdFnx4eWa4WvGYOqzbmmKpmJ1q6EJ6HsT7bZ+WfMCwdV4b3RZ8eHpbuUXKd63XTXT0a0zrCt+h7E+22flnzJnKMJXgsJyVyqmqremdaegGVdvWrWnK3KKNejeqiNXx1XhvdFnx4YOdZddx9VqbVdFO5E672vZ0RvoexPttn5Z8wLB1XhvdFnx4e1MxVETTMTE88THZVn0PYn22z8s+ZYsNRNrD2rdUxM0UxTOncgH5XibFuqaa71umqOmJqiJfnVeG90WfHhEZlk1/FY25eouW4pq00iZnXoiO0xvQ9ifbbPyz5gWCnFYeqqKab9qZmdIiK453sruFyPEWcVZuVXLUxRXFUxEz2J7yxA8eq8N7os+PB1XhvdFnx4V+dn8TMz/pbPyz5j0PYn22z8s+YE/VVhsXRVZmu3diY56Yq18j8sYfDYKiuq3TTapnTemZ5vzoW1gcRlNu9it+1VNNGkRGs9Mw9sJiL+b4HF2q+Tpq9TFMxExHT/ACBLdV4b3RZ8eDqvDe6LPjwr/oexPttn5Z8x6HsT7bZ+WfMCyW7tu7EzarpriOmaZ1fl27btRE3blFET0b0xDCybBXMDYuUXaqapqq1jd7z8zrAXMdbtU2qqKZpmZne1Bl9V4b3RZ8eDqvDe6LPjwr/oexPttn5Z8x6HsT7bZ+WfMCy01U10xVRMVUz0TE6xL4uYizbq3bl23RV2qqoiXxgbNWHwlq1XMTVRTpMx0IzNspvYzFzdt126ad2I0q118gJTqvDe6LPjwRi8NM6RiLOv9+Ff9D2J9ts/LPmftvIMTTcpqm7Z0iYnpnzAsrxnFYeJmJv2omOaYmuHsrl/IcRcv3K4uWoiqqZjWZ7feBO9V4b3RZ8eH7bxFm5Vu271uqqexTVEyr3oexPttn5Z8zKyvKL2ExlF65XbmmImNKZnXo7wJuqqKaZqqmIpjnmZ7Dy6rw3uiz48P3F2pvYW9apmIqrpmmJnuwr3oexPttn5Z8wLB1XhvdFnx4fdq9bu68lcor06d2qJ0Vz0PYn22z8s+ZJ5Ll9zARe5Wqirf003dexr5wSNy5Rap3rldNEa6a1To8+q8N7os+PDHzjB147C027dVNMxXFWtXenzof0PYn22z8s+YFg6rw3uiz48PWium5TFVuqmqmeiYnWFa9D2J9ts/LPmTmWYerCYK3ZuTTNVOusx0c8zIPa5ftWpiLt23RM8+lVUQ+eq8N7os+PCOznK7uOxFFy1Xbpimnd9Vr25YHoexPttn5Z8wLB1XhvdFnx4eys+h7E+22flnzLLTGlMR2oB51YqxRVNNV+1TVHTE1xEw/Oq8N7os+PCFxuSX7+Lu3ablqKa6pmImZ18jx9D2J9ts/LPmBYaMTYrqimi9aqqnoiK4mZeszERMzOkQgMBkt/DYy1eruWpponWYiZ18idu0zXarpjpqpmAefVeG90WfHg6rw3uiz48K/6HsT7bZ+WfMeh7E+22flnzAnLtvB4/SK5t3tzniIq10+R60U2cJYimJpt2qejWdIj5VbqoxWR1RXFVmvlYmOzPR8iUqou5rktHPRTcrnWemI5pBn9V4b3RZ8eDqvDe6LPjwr/oexPttn5Z8x6HsT7bZ+WfMCyW7lFynet10109umdYfl29atacrcoo16N6qI1YuU4SvBYTkrlVNVW9M609DwzrLruOqtTarop3ImJ3tQZ3VeG90WfHg6rw3uiz48K/6HsT7bZ+WfMeh7E+22flnzAs0TFURNMxMTzxMPKvE2KKpprvW6ao6YmqIl+4eibWHtW6piZppimdO5CGzLJr+Kxt29RctxTVppEzOvREdoEv1XhvdFnx4KcVh6qoppv2pqnmiIrjnV/0PYn22z8s+Z64XI8RZxVm7VctTTRXFUxEz2J7wLC8eq8N7os+PD2Vmdn8Tr/tbPyz5gWDqvDe6LPjw+rd+zdq3bd23XV06U1RKu+h7E+22flnzM3J8qvYLFVXblduqmaJp0p17cAmK66aKZqrqimmOmZnSHl1XhvdFnx4fOY2KsTgrtmiYiqqI0mejpQPoexPttn5Z8wLB1XhvdFnx4elu7buxM2q6a4jm1pnVW/Q9ifbbPyz5ktk2CuYGxXRdqpqmqrX1PeBm3btu1ETduUURPRvTEavjqvDe6LPjwxM6wFzHUWqbVVFM0TMzvaor0PYn22z8s+YFg6rw3uiz48PWmqmumKqJiqmeiYnWJVr0PYn22z8s+ZP4GzVh8JatVzE1UU6TMdAPu5iLNurduXrdFXaqqiJfPVeG90WfHhF5tlN7GYubtuu3TTuxGlUzr5GH6HsT7bZ+WfMCwRi8PM6RiLMz/fh7K3byDEU3Kapu2dImJ6Z8yyA8ZxWHiZib9qJjpia4Oq8N7os+PCCv5DiLl65XFy1pVVMxrM9vvPj0PYn22z8s+YFht4izcq3bd63VV2qaomXpVVFNM1VTEUxzzM9hC5XlF7CYyi9crtzTETGlMzr0d5LYy1N/C3bVMxFVdM0xMg/Oq8N7os+PB1XhvdFnx4V/wBD2J9ts/LPmPQ9ifbbPyz5gTNWFwOMu1Xd23dr5tZpq173RLLuXKLVOt2umiOjWqdFTtXsVk+LvWIm1VvbvPpM9j+awZxg68dhqLdqqmmYrirWrvT5wZHVeG90WfHg6rw3uiz48K/6HsT7bZ+WfMeh7E+22flnzAstFdNymKqKqaqZ6JidYfFy/atTEXbtuiZ59Kqoh45Zh6sJgrdmuaZqp11mOjnmZYWc5Xdx2IouWq7dMRRu+q17cgkeq8N7os+PB1XhvdFnx4V/0PYn22z8s+Y9D2J9ts/LPmBZnlVisPTVNNV+1FUc0xNcaw9KY0piO1CAxmSYi/i7t2m5aimuqZiJmdfICa6rw3uiz48P2jE2K6opovWqqp6IiuJmVe9D2J9ts/LPmZGX5Lfw2MtXq7lqaaJ1mImdfIDiviw+z7lP4X8zcd5ODeLD7PuU/hfzNx3kAAAAAAAAAAAAAAAAAAAAAAAAAAAAAAAAAAAAAAAAAAAAAAAAAAAAAAAAAAAAAAA4N/4sf+q/+5d5ODf+LH/qv/uQd5AAAAAAAAAAKlkPrxb++8kraqWRRPXe3zT/AEvJILaAAAAAAAAAAAAAAAAAAAAAAAAAAAAAAACJ2n9bqfCR5JNmPW6rwk+SDabny+nT2yPJJszzZfVr7ZPkgEsAAAAAAAAAAAAAAAAAAAAAAAAAAAAAAACs7U/Ztrwf7ZWDA/YWH8HT5Ff2oiZxtrSP/L/bKwYH7Cw/g6fID2AAAAAAAAAAAAAAAAAAAAAAAAAAAAAAABUv6w/hH7y2qlpPoh6J+yP3ltAAAAAAAAAAAAAAAAAAAAAAAAAAAAAAAYOe+tWI70eWGcwc89ar/ejywCP2U+txPfp/ankDsrExTide3T+1PAAAAAAAAAAAAAAAAAAAAAAAAAAAAAAAIHav63Dd+r9ieQO1UTNOG07dX7ASGRetWH70+WWcwcj9arHenyyzgAAAAAAAAAAAAAAAAAAAAAAAAAAAAAAFSz714ufe+SFtVLPYnrvc5p/o+SAW0AAAAAAAAAAAAAAAAAAAAAAAAAAAAAAAHjjvsLEeDq8iv7LfZt3wf7YWDHfYWI8HV5Ff2XiYxt3WP/L/AGwCzAAAAAAAAAA1jxmPYO2o8HZ+fttVcRv7C2x8JhPJdbV4zHsHbUeDs/P22quI39hbY+Ewnkug6jAAAAAAAAAAAAAAAAAAAAAAAAAAAAAAAAAAAAAAAAAAAAAAAAAAAAAAABW+Ev2ONqvgnF/M1OVeJP7I+dfBNXz1p1Vwl+xxtV8E4v5mpyrxJ/ZHzr4Jq+etA7OAAAAAAAAABE7T+t1PhI8kmzHrdV4SfJBtNz5fTp7ZHkk2Z5svq19snyQCWAAAAAAAAAAAAAAAAAAAAAAAAAAABUv6w/hH7y2qlpPoh6J+yP3ltAAAAAAAAAAAAAAAAAAAAAAAAAAARO0/rdT4SPJKWRO03Pl9OntkeSQNmPW6rwk+SEsidmebL6tfbJ8kJYAAAAAAAAAAAAAAAAAAAAAAAAAABUv6w/hH7y2qlpPoh6J+yP3gW0AAAAAAAAAAAAAAAAAAAAAAAAAAAETtP63U+EjySbMet1XhJ8kG03Pl9OntkeSTZnmy+rX2yfJAJYAAAAAAAAAAAAAAAAAAAAAAAAAAAFS/rD+EfvLaqWk+iHon7I/eW0AAAAAAAAAAAAAAAAAAAAAAAAAABE7T+t1PhI8kpZE7Tc+X06e2R5JA2Y9bqvCT5ISyJ2Z5svq19snyQlgAAAAAAAAAAAAAAAAAAAAAAAAAAFS/rD+EfvLaqWk+iHon7I/eBbQAAAAAAAAAAAAAAAAAAAAAAAAAAARO0/rdT4SPJJsx63VeEnyQbTc+X06e2R5JNmebL6tfbJ8kAlgAAAAAAAAAcY8dj2R8l+Cafnrrqrg09jjZX4JwnzNLlXjseyPkvwTT89ddVcGnscbK/BOE+ZpBZAAAAAAAAAAAAAAAAAAAAAAAAAAcF8a7Mr+P4a83sXqpm1gbNjD2Yn+jTNqm5P6VyqXa2wOV4bJNiciy7A0U04fD4K1RTu9md2JmrvzMzM92XKnHI2MxWB2wsbWYe1VXl+Y2qLN+5Ec1u/RG7ET2taIp0/uy2PwCcOez2YbKZdkm1WY2MrzjA2qcPF3FVblrEUUxpTVFc80VaRETEzGs88a68wdBOMuOplOFwm3uUZjYopov47BaX9P6VVFUxFU93dmI71MOns54TNicnwVeKx21OTxbpjXdtYqi7XV/doomap+KHE/DBtli+FzhKt3cnwd+qzMUYHLsLprcrp3p0mYjm3qqqpnuRpGvNqDsHi65nfzbgW2WxOLqmq7TYrw+s9M02rtdun9GiHGvClE5Hw75/evRMcjnVWLnvVXOUj80u6+DXZuNkNg8kyGaqarmCw1NF2qnoquT6quY7m9NTlvjk7F38v2uw21eGtTOBzO3TZxFcRzUX6I0jX+9RFOn92oHZFFVNdFNVExVTVGsTHRMP1oDgC4b8hzTZPAZLtTmeHyzOcBapw8XMXci3bxNFMaU1RXPNFWkRExM6zPPHTzXvbjhi2M2Uyi9i687wOYYqKZmzg8FiKb1y7V2I9TM7sd2ebv9AOSuNRi6MVw3Z5TbneixRh7MzHbizRM/nnR3Nstg6su2ZyjBXI0rw2Ds2ao7U00RH7HCXBbkmY8K/DTbxePt8pau4ycyzGuI9RRbivemnuRM6URHd7j+gAP53bf/AOoOHrOr9/1NOHz+vFc/Ypm/ykfmmH9EYmJiJidYnomHGPHG2Lv5ZtpZ2pw9qZy/NbdNu9XEc1GIop3dJ7W9RFMx25iptTgH4cMgzjZXAZTtRmeHyzO8FapsVV4u5Fu3iaaY0priuebemIjWJnXXo6Qb6cA8aDFU43hw2giz6qLfIWY07MxZo1j5dYdcbd8MmxuyeT38VOdYHMsZFM8jgsFiKbty5V2Indmd2O7P5+hyRwQZFmHClw0Wsdj6Ju2urJzTMbkR6immK9/d++q0piO1PcB3dkGEnL8iy3B1fXYfDW7M9+mmI/Y/n7tVPof4fcyvYj1FGE2iqxEzP2kYjfifk0l/RFxZxwti7+U7c29psPamcuzeimm5XEc1GIopimaZ7WtMUzHbmKu0DtMaK4DOHHZ/PNlsDlu0+aYbLM9wdqmxcqxlyLdGJimNIuU1zzazERrEzrrrpzLZt9wzbHbJZNfxNOcYHM8fFE8hgsFfpu13K+xEzTrFEduZ+LWeYHI3GWxEZhw57SdT+r0uWLERHPrVTZt0zHjRLvjKcL1FlWDwk/8AkWaLXi0xH7HB/Ans/mHCZwzWsxx9E3bNvFzmuY3dPU/X78U/fVaU6drXtO+gfzuzWY2e4f8AEXMR6ijA7STdmZ+1pxO9r8nO/oi4m432xd/Jdvo2jsWp625zTTNVcRzUYiimKaqZ7WsRFXd9V2m6eBLhy2f2h2YwWB2mzXDZZn2Ft02b04y5FujEbsaRcprq0jWdOeNdddexoDeD+fPGLvddOHTaWMNG/VViLWHpiOzVTat29Plpdd8IXDRsfsjkuIxFrN8DmmY7k8hgsHfpu1V19iKpp1iintzPY6NZ5nKfAPs5j+Ebhks5nj6ZvWMPipzXML0x6mat/fin76vSNO1vdoHeOBsRhcFh8PE6xat024nvRo9gAAAABy5x5PsLY7wmL8lptXiz+wdsv4O98/caq48n2Fsd4TF+S02rxZ/YO2X8He+fuA2cAAAAAAAAACpZ968XPvfJC2qlnsT13uc0/wBHyQtoAAAAAAAAAAAAAAAAAAAAAAAAAAAAAAAAKlkPrxb++8kraqWRRPXe3zT/AEvJK2gAAAAAAAAAAAAAAAAAAAAAAAAAAAAAAInaf1up8JHklLInabny+nT2yPJIGzHrdV4SfJCWROzPNl9Wvtk+SEsAAAAAAAAAAAAAAAAAAAAAAAAAAAAAAArO1P2ba8H+2VmVnaiJnG2tI/8AL/bILBgfsLD+Dp8j2eOB+wsP4OnyPYAAAAAAAAAAAAAAAAAAAAAAAAAAAAAABUv6w/hH7y2qlpPoh6J+yP3gW0AAAAAAAAAAAAAAAAAAAAAAAAAAAAAAAGDnvrViO9HlhH7KfW4nv0/tSGeetV/vR5YR+ysTFOJ17dP7QTwAAAAAAAAAAAAAAAAAAAAAAAAAAAAAAAIHav63Dd+r9iQyL1qw/enyyj9qomacNp26v2JDI/Wqx3p8sgzgAAAAAAAAAAAAAAAAAAAAAAAAAAAAAAAVLPvXi5975IW1Us9ieu9zmn+j5IW0AAAAAAAAAAHBvFh9n3Kfwv5m47ycG8WH2fcp/C/mbjvIAAAAAAAAAAAAAAAAAAAAAAAAAAAAAAAAAAAAAAAAAAAAAAAAAAAAAAAAAAAAAABwb/xY/wDVf/cu8nBv/Fj/ANV/9yDvIAAAAAAAAAAFXyXFX7ma26Ll+7XRO96mquZjokFoAAAAAAAAAAAAAAAAAAAAAAAAAAAAAAAAEXtFduWsBTVarqoq5SI1pnSeiTZ27cu4Cqq7XVXVykxrVOs9EAlAAAAAAAAAAAAAAAAAAAAAAAAAAAAAAAABXdpMRes4y3TavXKIm3rpTVMdmU5g5mrB2KqpmZm3TMzPZ5gewAAAAAAAAAAAAAAAAAAAAAAAAAAAAAAAAq/VV/r7yfL3eT5fTd350016NFoAAAAAAAAAAAAAAAAAAAAAAAAAAAAAAABhZzXVbyy/VbqqpqiI0mmdJjngGaITZm9dvU4jlrtdzSadN6qZ06U2AAAAAAAAAAAAAAAAAAAAAAAAAAAAAAACE2mvXbNOH5G7Xb1mrXdqmNegE2MLJq6rmWWKrlVVVUxOs1TrM88s0AAAAAAAAAAAAAAAAAAAAAAAAAAAAAAAFXzrFX7ea3KLd+7RRG76mmuYjogFoAAAAAAAAAAAAAAAAAAAAAAAAAAAAAAAAHjjJmnB36qZmJi3VMTHY5kHs3iL17GXKbt65XEW9dKqpnswCxAAAAAAAAAA1jxmPYO2o8HZ+fttVcRv7C2x8JhPJdbV4zHsHbUeDs/P22quI39hbY+Ewnkug6jAAAAAAAAAAAAAAAAAAAAAAAAAAAAAAAAAAAAAAAAAAAAAAAAAAAAAAABW+Ev2ONqvgnF/M1OVeJP7I+dfBNXz1p1Vwl+xxtV8E4v5mpyrxJ/ZHzr4Jq+etA7OAAAAAAAAAAEXtFduWsBTVarqoq5SI1pnSeiTZ27cu4Cqq7XVXVykxrVOs9EAlAAAAAAAAAAAAAAAAAAAAAAAAAAAABV+qr/X3k+Xu8ny+m7vzppr0aLQAAAAAAAAAAAAAAAAAAAAAAAAAAACL2iu3LWApqtV1UVcpEa0zpPRIJQRezt25dwFVV2uqurlJjWqdZ6ISgAAAAAAAAAAAAAAAAAAAAAAAAAAAKv1Vf6+8ny93k+X03d+dNNejQFoAAAAAAAAAAAAAAAAAAAAAAAAAAAAEXtFduWsBTVarqoq5SI1pnSeiTZ27cu4Cqq7XVXVykxrVOs9EAlAAAAAAAAAAAAAAAAAAAAAAAAAAAABV+qr/X3k+Xu8ny+m7vzppr0aLQAAAAAAAAAAAAAAAAAAAAAAAAAAACL2iu3LWApqtV1UVcpEa0zpPRIJQRezt25dwFVV2uqurlJjWqdZ6ISgAAAAAAAAAAAAAAAAAAAAAAAAAAAKv1Vf6+8ny93k+X03d+dNNejQFoAAAAAAAAAAAAAAAAAAAAAAAAAAAAEXtFduWsBTVarqoq5SI1pnSeiTZ27cu4Cqq7XVXVykxrVOs9EAlAAAAAAAAAAcY8dj2R8l+Cafnrrqrg09jjZX4JwnzNLlXjseyPkvwTT89ddVcGnscbK/BOE+ZpBZAAAAAAAAAAAAAAAAAAAAAAAAAAYecZZgc5y3EZfmuFs4vBYincu2b1MVU1R3Y/8ArRzvtbxU8nxmJuX9mM8xGWUVTrGGxNrqiinuU1a01RHf3p7rpQByXguKXjqr8dXbV4aizrzzZwdVVUx8dUN28F3A7svwdz1Rltm5jM1qp3asfitKrkRPTFERGlEd7n7cy2OAMDPsmy7aDKMTlec4S1jMBiady7ZuRrFUfsmOmJjnieeGeA5h2o4qGCv4qu9sztFdwlmqdYw+Mscru9yK6ZidO/Ez3UdlHFLvziKZzjaq3FiJ9VRhcJM1VR3KqqtI+SXV4Cr8HuwmQ7A5N1u2dwnJU1zFV6/cneu36o7NdXZ7kRpEazpELQAI7aHJMt2iyfE5XneDtYzAYinduWbkc09qY7MTHTExzxPQ5x2n4p+DvYqu7s1tHdwtmqdYw+Nscru96umY5u/T8bp8Byjk/FLu9UU1ZztVRFiJ9VRhMJO9VHcqqq0j5JdEbAbDZFsFkvW3ZzCcjbqmKrt2ud67eq+2rq7Pe5ojsRCzACN2jyLLNpcmxOVZ5g7WMwGIp3blq5HN3JiemJjpiY54SQDl7aXin4W7iq7uze0lzDWKp1jD43D8pNP39Mxzfe/Gw8m4pdzqimrOtqaOQifVUYTCzvVR3KqqtI+SXVoCt7BbE5FsJkkZZs5hIsWZneu3Kp3rl6r7aursz+aOxELIAIvabIMr2nyXEZTnuDt4zAX40rtV9vsTExzxMdiY54c47ScU7DXcVXc2c2luYexM602Mbh+Umn7+mY18V1EA5TyXimV9U01Z5tTTyET6q3g8L6qqO5VVVpHiy6K2E2MyPYbJKcr2dwcYexrvXK6p3rl6r7aursz+aOxEQsQAAAAAADlzjyfYWx3hMX5LTavFn9g7Zfwd75+41Vx5PsLY7wmL8lptXiz+wdsv4O98/cBs4AAAAAAAAAAVfOsVft5rcot37tFEbvqaa5iOiFoAAAAAAAAAAAAAAAAAAAAAAAAAAAAAAAAAFXyXFX7ma26Ll+7XRO96mquZjolaAAAAAAAAAAAAAAAAAAAAAAAAAAAAAAAARe0V25awFNVquqirlIjWmdJ6JBKCL2du3LuAqqu11V1cpMa1TrPRCUAAAAAAAAAAAAAAAAAAAAAAAAAAAAAAABXdpMRes4y3TavXKIm3rpTVMdmQWIeODmasHYqqmZmbdMzM9nmewAAAAAAAAAAAAAAAAAAAAAAAAAAAAAAAKv1Vf6+8ny93k+X03d+dNNejQFoAAAAAAAAAAAAAAAAAAAAAAAAAAAAAAAAGFnNdVvLL9VuqqmqIjSaZ0mOeGDszeu3qcRy12u5pNOm9VM6dIJsAAAAAAAAAAAAAAAAAAAAAAAAAAAAAAAAQm0167Zpw/I3a7es1a7tUxr0M7Jq6rmWWKrlVVVUxOs1TrM88gzQAAAAAAAAAAAAAAAAAAAAAAAAAAAAAAABV86xV+3mtyi3fu0URu+pprmI6IWgAAAAAAAAAAHBvFh9n3Kfwv5m47ycG8WH2fcp/C/mbjvIAAAAAAAAAAAAAAAAAAAAAAAAAAAAAAAAB+V1U0UVV11RTTTGszM6REPm9dt2LNy7erpotW6ZqrqqnSKYjnmZcK8K/CdtHwtbW05Ds51TGTXb/ACGCwFmd2cTOukV3O3r06TzUx3pmQ66zDhS2Fy+/NnFbWZNTdpnSaaMVTXpPd3ddEvs9tds7tHMxkOeZbmFcRrNGGxNFdcR3aYnWPkc05BxTcVewFFzPtp7eGxdUa1WMLheVpontb81U6/Io3CtwH7Q8GGFt7QZbmfV+XWLlOuLw9NVi9hqpnSmqqImdI1mI3oq6Z7HMDusaM4r/AAq4vbrKMXk+0F2LueZbTTXF/SInE2ZnTemI/pUzpEz2daezq3lVVTRTNVcxTTEazMzpEQD5vXbdi1XdvXKLdqiN6quuYiKY7czPQpmM4WNgsHfmzf2tyflInSeTxFNyInv06w5F4YOEXPeFnbeMjyCrEXMnnEdT5fgbM6RiKtdIu19uZ6Y15qY+OZv+ScUzEXcvouZ1tTbw2Nqp1qs4bCcrRRPa3prp3vkgHTOz+1GRbR26q8gzjL8ximNaowuIpuTT34idY+NMOAeEzgy2o4HM2wOaYbMKrmFquaYXNMHNVqqiuOfdqjX1NUxrOmsxMa8/NMOruL3wkVcI2xc38fuRnWArixjYpjSK5mNabkR2IqiJ5u3TV2NAbQfF+9aw9mu9fuUWrVEb1VddUU00x25meh+3K6bVuq5cqiiimJqqqqnSIiOmZcHcLHCDn/C/tzRkuQziK8prxHIZdgLU7sXp10i7XHZmenn5qY+OZDrzGcLGwOEvzZvbW5PvxOk8niIuRHx06wsGz+02R7R26rmQ5xl+Y00xrV1LiKbk09+InWPjczZNxTL9zL6K852qow+Nqp1qtYbB8pRRPa3prpmr5Iaw4SeDfangZzrA5lh8wqqw9dzTCZpg5qtzFcc+5VH9GrTXm1mJjXnnSdA7/Gs+ADhGnhG2JpxWN3Kc5wVcYfG00RpFVWmtNyI7EVR+eKuw2Teu27Fm5dvV00WrdM1VVVTpFMRzzMg/MRftYaxXexF2i1ZojeruXKopppjtzM9CmYvhZ2Bwt+bV3a3J5ridJ3MRFcfLTrDkDhQ292h4Y9u7eT5J1RXldzEcjl2X253Yuc/NcuR0b0xE1TM81Md6ZnY+UcUu9cy+ivN9q6LGNqp1qt4bB8pRRPa3prpmr5IB0zkG0uSbRWqrmQ5vgMxop+u6lxFNyae/ETzfGln8/uEXg72q4F8+wOY4fH1cjXXPUmaYOarfqo55oqj+jOn9GdYmNenn0654BeET0xth7eOxUUUZvhK+p8bRRGkTXEaxXEdiKo5+/rHYBsh54nEWcLYrv4m7bs2bcb1dy5VFNNMduZnmgxN+1hsPdv4ium3ZtUzXXXVOkU0xGszPxOC+EnbnaThn29tZTk0YivLrt/kcuy6id2mYj/zLkdG9pE1TM/Wxr2IB2BiuFrYHDX5tXdrsnmuJ0ncxEVx8tOsLHkG0eS7Q2aruQ5tgMxt0/XThb9Nzd7+k83xuZsq4pd2vAUVZrtXRZxtVPqreHwXKW6J7W9NdM1fJDVfCFsBtZwK7RYHH4fH1RbrqmcJmeDmaImqOmiqOxOn9GdYmO3z6B/QIa74CeEKOEbYazmOIpot5phq+psbbo5o5SIiYriO1VExPcnWOw2IAAAAA4N/4sf8Aqv8A7l3k4N/4sf8Aqv8A7kHeQAAAAAAAAACpZD68W/vvJK2q7lGXYqxmVF27a3bcb2s70T2J7oLEAAAAAAAAAAAAAAAAAAAAAAAAAAAAAAACJ2n9bqfCR5JNmPW6rwk+SHrnuGu4rBU0WKN+uK4nTWI5tJ7ZkWGu4XBVUX6Nyua5nTWJ5tI7QJEAAAAAAAAAAAAAAAAAAAAAAAAAAAAAAAFZ2p+zbXg/2ysGB+wsP4OnyIjP8BicVirddi3v0xRpM6xHPrPbTGEoqt4WzRXGlVNFMTHd0B6gAAAAAAAAAAAAAAAAAAAAAAAAAAAAAAAqX9Yfwj95bVd63Yrrzy/Jf6Llt/e3o6Ne+sQAAAAAAAAAAAAAAAAAAAAAAAAAAAAAADBz31qxHejywzmJm1mu/l963ap3q6ojSNdOzAIzZT63E9+n9qeRGz2Dv4Sm/GIt7m9NOnPE69PaS4AAAAAAAAAAAAAAAAAAAAAAAAAAAAAACB2r+tw3fq/YnkRtDg7+LpsRh7e/uzVrzxGnR2wZORetWH70+WWcxMps12Mvs27tO7XTE6xrr2ZZYAAAAAAAAAAAAAAAAAAAAAAAAAAAAAACpZ968XPvfJC2q7m+XYq/mVd21a3rc7uk70R2I7oLEAAAAAAAAAAAAAAAAAAAAAAAAAAAAAAADxx32FiPB1eRX9lvs274P9sLDi6KrmFvUURrVVRVER3dEPkGAxOFxVyu/b3KZo0idYnn1jtAnQAAAAAAAAAax4zHsHbUeDs/P22quI39hbY+Ewnkutq8Zj2DtqPB2fn7bVXEb+wtsfCYTyXQdRgAAAAAAAAAAAAAAAAAAAAAAAAAAAAAAAAAAAAAAAAAAAAAAAAAAAAAAArfCX7HG1XwTi/manKvEn9kfOvgmr5606q4S/Y42q+CcX8zU5V4k/sj518E1fPWgdnAAAAAAAAAAidp/W6nwkeSTZj1uq8JPkh657hruKwVNFijfriuJ01iObSe2ZFhruFwVVF+jcrmuZ01iebSO0CRAAAAAAAAAAAAAAAAAAAAAAAAAAABUv6w/hH7y2q71uxXXnl+S/0XLb+9vR0a99YgAAAAAAAAAAAAAAAAAAAAAAAAAAETtP63U+EjySlkdnuGu4rBU0WKN+uK4nTWI5tJ7YPLZj1uq8JPkhLI7IsNdwuCqov0blc1zOmsTzaR2kiAAAAAAAAAAAAAAAAAAAAAAAAAAAqX9Yfwj95bVd63Yrrzy/Jf6Llt/e3o6Ne+CxAAAAAAAAAAAAAAAAAAAAAAAAAAAAidp/W6nwkeSTZj1uq8JPkh657hruKwVNFijfriuJ01iObSe2ZFhruFwVVF+jcrmuZ01iebSO0CRAAAAAAAAAAAAAAAAAAAAAAAAAAABUv6w/hH7y2q71uxXXnl+S/0XLb+9vR0a99YgAAAAAAAAAAAAAAAAAAAAAAAAAAETtP63U+EjySlkdnuGu4rBU0WKN+uK4nTWI5tJ7YPLZj1uq8JPkhLI7IsNdwuCqov0blc1zOmsTzaR2kiAAAAAAAAAAAAAAAAAAAAAAAAAAAqX9Yfwj95bVd63Yrrzy/Jf6Llt/e3o6Ne+CxAAAAAAAAAAAAAAAAAAAAAAAAAAAAidp/W6nwkeSTZj1uq8JPkh657hruKwVNFijfriuJ01iObSe2ZFhruFwVVF+jcrmuZ01iebSO0CRAAAAAAAAABxjx2PZHyX4Jp+euuquDT2ONlfgnCfM0uVeOx7I+S/BNPz111Vwaexxsr8E4T5mkFkAAAAAAAAAAAAAAAAAAAAAAAAAAAAAAAAAAAAAAAAAAAAAAAAAAAAAAABy5x5PsLY7wmL8lptXiz+wdsv4O98/caq48n2Fsd4TF+S02rxZ/YO2X8He+fuA2cAAAAAAAAACpZ968XPvfJC2q7m+XYq/mVd21a3rc7uk70R2I7qxAAAAAAAAAAAAAAAAAAAAAAAAAAAAAAAAAqWQ+vFv77yStqu5Rl2KsZlRdu2t23G9rO9E9ie6sQAAAAAAAAAAAAAAAAAAAAAAAAAAAAAACJ2n9bqfCR5JSyOz3DXcVgqaLFG/XFcTprEc2k9sHlsx63VeEnyQlkdkWGu4XBVUX6Nyua5nTWJ5tI7SRAAAAAAAAAAAAAAAAAAAAAAAAAAAAAAAVnan7NteD/AGysyCz/AAGJxWKt12Le/TFGkzrEc+s9sEvgfsLD+Dp8j2eWEoqt4WzRXGlVNFMTHd0eoAAAAAAAAAAAAAAAAAAAAAAAAAAAAAACpf1h/CP3ltV3rdiuvPL8l/ouW397ejo174LEAAAAAAAAAAAAAAAAAAAAAAAAAAAAAAADBz31qxHejywj9lPrcT36f2pPNrNd/L71u1TvV1RGka6dmGHs9g7+EpvxiLe5vTTpzxOvT2gS4AAAAAAAAAAAAAAAAAAAAAAAAAAAAAAAIHav63Dd+r9iQyL1qw/enyyxtocHfxdNiMPb392ateeI06O2zMps12Mvs27tO7XTE6xrr2ZBlgAAAAAAAAAAAAAAAAAAAAAAAAAAAAAAAqWfevFz73yQtqu5vl2Kv5lXdtWt63O7pO9EdiO6sQAAAAAAAAAAODeLD7PuU/hfzNx3k4N4sPs+5T+F/M3HeQAAAAAAAAAAAAAAAAAAAAAAAAAAAAAAAAIfbHKLuf7J5xk+HxXUl3H4S7hYv7u9ye/TNOumsa9Pbaf4G+ACeD3bOjP8VnlrM5tWLlq1ajCTamiqrSN7Xfn+jvR0dlvgAU/hipw9XBRtfGM3eR61YmfVfbcnVu/Hvaad1q/NeNHsvl2YYvB1ZJnVd3DXa7MzEWopmaZmJ09X0czUPCbwy7RcLtdjZXZrKasHgcVdpjqai5v3sVVE6xFVXNEUxMa6dzWZB58Trl/TfnkInk+t1/ltPtNaNNfvt11Rw55tXknBFtTjbVU0XOoqrNNUdMTdmLcTHd9WrnF44J/S3yO/ic0qt3doMwinqiaJ1psURzxapns8/PM9mdO1Ez6caiqY4DdoYjs1YaJ/GLYNB8THJrWO4ScfmV6iKut2BqqtTMfW3K6op18Xfj43arkjiOxHXrayezGHw8fpVutwUDh7ya1nnBBtRh7tEVVWcHXi7c6c8VWo5SNPFmPjlzXxL81rwnCTmOXTVPI47L6pmnt1266Zpn5Jr+V1nwiRE8H+00T0TleK+aqcX8UqZjhqy2I7OGxET/6cg6x4fc2ryXgd2pxdqqablWE6npmOmOVqptc3jubuJbk1rG8IWaZpeoiqcuwMxamY+truVRTrH3sVx8beXGuqmOBHOYj+lew0T/61DVfEbiOuG2E9mLWFj890HWTXfGEya1nfA7tNZu0RVVhsLONtzpz01WvV6x8VMx3plsRWeE+Ing12tieicoxfzNYOV+JXmteG4Qs3yyapizjcvm5NPbrt107v5q63RPGGzavJuBnajE2qppuXMNGFiY6f9LXTbn81cuWeKJMxwzYWI7ODxET4rojja1THArmUR/SxOHif/UgGmOJVk1rGbc5zm12iKqsvwUW7czH1td2rTWO7u0VR8cuynKfEZiOV20nsxTg4+fdWA1rxjcmtZ1wN7R27lEVXMLY6ttVac9FVqYqmY+9iqO9MtAcSfNa8Pt1nmVb0xZxeX8vp267dymI/NcqdPcLURPBXtlr9xsZ8xW5F4n0zHDDREdnAX4n9EHTfGOzavJ+BfaW9Zqmm7es04SNOzF2umir9GqpoTiTZNaxW2OfZvdoiqvAYSizbmY+tqu1Tzx3dLdUd6Zbc43dUxwM4qI/pYzDxPjKDxGYjkttJ7O9g/wD9eDqdrDjK5NazngZ2gpuURVdwdFONtVafWVW6omZj73fj42z1P4Y4ieCfbDX7k4n5qoHNfEkzWuztltBlO9PJYrA04nTsb1u5FMfmuy7EcP8AE3mY4XbkR2ctvRPjW3cAAAA0zwz8OVrgz2owuTXMgrzKb+DpxfK04uLWm9XXRu6bk/aa669lQvqt8N7zr35Rj+GDqNwb/wAWP/Vf/ctn/Vb4b3nXvyjH8NpTZjP4z3h/yzP6cPNinG5/bxkWJr3po3r0Vbu9pGvT06A/ocIH0RU+5p8f+R6Iqfc0+P8AyBPDzw93lsPbu6ab9MVadrWEbj85jB4quzNia93Tn3tOmNe0CWED6Iqfc0+P/J92c/i7et2+p5jfqinXf6NfiBNggqtoYpqmOpp5p0+v/kCdED6Iqfc0+P8AyZWW5vGNxPJRZmjmmdd7X9gJR5UYizcr3aL1uqrtRVEy/MZf6mw1y9u725GumumqjZVmkWcxouclM6a8293JBfxA+iKn3NPj/wAkjlePjH266ot7m7OmmuuoM0YWaY+MBaorm3v706aa6I70RU+5p8f+QJ4QPoip9zT4/wDJMYO/1Thbd7d3d+NdNddAewi8yzeMDiItTZmv1MVa72n7GL6Iqfc0+P8AyBPCBp2ipmYjqaef+3/JPACEv5/Fq/ct9TzO5VNOu/06T3nx6Iqfc0+P/IE8IjAZ1GLxdFiLE0b2vPva9Ea9pKYi5yNi5c013KZq07ekA+xA+iKn3NPj/wAj0RU+5p8f+QJ4YGVZlGPm7EWpt7mn9LXXXXzPXMsZGBw8XZo39aop010BlCB9EVPuafH/AJHoip9zT4/8gTwx8vxXVmFpvRRuazMaa6sXNM0jAXaKJtTXvRrrvaAkhA+iKn3NPj/yPRFT7mnx/wCQJ4flFW9RTV0axqh8XnkYbE3LPU81bk6a7+mv5gTIgfRFT7mnx/5PXCZ5GIxNuz1PNO/Omu/rp+YEyPyurdoqq7UaoL0RU+5p8f8AkCeED6Iqfc0+P/JmZXmkY+7XRFqaN2ne13tf2AkLlyi1TvXK6aKejWqdC3cou071uumuno1pnVD7W3OSyqKtNdLkc3xSiskzuMPg6qOQmr1czrv6diO4C3iB9EVPuafH/kk8sxkY7Dzdijc0qmnTXX/66QZYwM1zGMv5LW1Nzf1/paaaaedgeiKn3NPj/wAgTwgfRFT7mnx/5JrD3OWw9q7ppv0xVp2tYB6CJx+cxhMVXZmxNe7pz72nTGvaY/oip9zT4/8AIE8ISxn8Xb1u31PMb9UU67/RrPeTYAgqtoYpqmOpp5p0+v8A5Pz0RU+5p8f+QJ4ReW5vGNxPJRZmj1Mzrva/sZ2Mv9TYa5e3d7cjXTXTUHsIH0RU+5p8f+R6Iqfc0+P/ACBPDCyvHxj7ddcW9zdnTTXUzTHxgLdFc29/enTTXQGaIH0RU+5p8f8AkeiKn3NPj/yBPDxwd/qnC270U7u/GumuujBzLN4wWI5KbM1+pirXe0/YCUED6Iqfc0+P/Ip2hpmqI6mnnnT6/wDkCeBCX8/i1euW+p5ncqmnXf6dJ7wJsQPoip9zT4/8mRgM5jF4qizFiaN7Xn3teiNe0CWHxiLnI2Ll3TXcpmrTt6QhPRFT7mnx/wCQJ4QPoip9zT4/8mflWZRmE3dLU29zT+lrrrr5gZdy/atTEXbtuiZ59Kqoh6UzFURNMxMTzxMdlVNsLvJYq1Vpr6iI/PLIwu0EUYazT1NM7tERrv8Ac7wLGIH0RU+5p8f+SWy/FdWYWm9FG5vTPNrr0SDIEbmmaRgLtFE2pr3qddd7T9jD9EVPuafH/kCeED6Iqfc0+P8AyTtFW9RTV0axqD9ENi88jD4m5Z6nmrcnTXf01/M8vRFT7mnx/wCQJ4Q2EzyMRibdnqead+dNd/XT8yYrq3aKqunSNQfogfRFT7mnx/5Hoip9zT4/8gTwjcrzSMfdroi1NG7Trrva/sZWYYrqPC1Xpo392Y5tdOmQZAgfRFT7mnx/5Hoip9zT4/8AIE8MTLMZGOw83Yo3NKpp011eea5lGXza1tTc39f6WmmmnnBniB9EVPuafH/keiKn3NPj/wAgTw+MPc5axbu6ab9MVadrWEZj85jCYquzNia93Tn3tOmNe0CWED6Iqfc0+P8AyfdjP4u3rdvqeY36op13+jWe8CbBA1bQ0xVMdTTzTp9f/IE8IH0RU+5p8f8AkystzeMbiOSizNHqZq13tf2AlB44y/1Nhbl6ad7cjXTXTVD+iKn3NPj/AMgTwgfRFT7mnx/5JHK8fGPt11xb3N2dNNdQZHVFnlNzlre/rpu70a69rR6qVjcT1Lnc3Jp3tL8zprp2Uv6Iqfc0+P8AyBPCB9EVPuafH/kmMHf6pw1u9u7u/GumuugPYReZZvGCxPJTZmv1MTrvafsYvoip9zT4/wDIE8IKnaGKqojqaeedPr/5J0AQl/P4tXrlvqeZ3Kpp13+nSe8+PRFT7mnx/wCQJ4ROAzmMXiqLMWJo3tefe16I17SSxFzkcPdu6a7lM1advSAeggfRFT7mnx/5Hoip9zT4/wDIE8MDKsxjMOV0tTb3NP6WuuuvmemZ4yMDh4uzRv61RTprp/8AXQDLED6Iqfc0+P8AyPRFT7mnx/5Anhj5fierMLTeijc3tebXXoli5pmkYC7RRNqa96ne13tP2AkhA+iKn3NPj/yPRFT7mnx/5Anh+UVb1FNXbjVD4vPIw+JuWep5q3J0139NfzAmRA+iKn3NPj/yeuEzyMTibdnqead+dNd/XT8wJkfldW7RVV06RqgvRFT7mnx/5AnhA+iKn3NPj/yZmV5pGPu10RamjdjXXe1BJDHzDFdR4Wq9NG/pMRproifRFT7mnx/5Ann5XXTRTNVdUU0x0zM6QgvRFT7mnx/5PXFYyMdkWIuxRuaTFOmuvZgEtau27uvJXKK9OndqidH2qOU5jGX03dbU3N+Y/paaaf8A3SHoip9zT4/8gTwgfRFT7mnx/wCSbw9zlrFu5ppv0xVp2tYB9iIx+dRhMXXYmxNe7pz72nTGvaeHoip9zT4/8gTwhLGfxdv27fU8xv1RTrv9Gs95NgCBq2ipiZjqaeb+3/I9EVPuafH/AJAnhF5bm8Y7ETaizNHqZq13tf2M7GX+psLcvbu9uRrprpqD2ED6Iqfc0+P/ACPRFT7mnx/5AnhhZXj4x9quuLe5uzpprqZpj4wFuiqbe/vTpprpoDNED6Iqfc0+P/I9EVPuafH/AJAnh44O/wBU4a3e3d3fjXTXXRg5lm8YLE8lNma+aJ13tP2AlBA+iKn3NPj/AMn7TtDFVUR1NPPOn1/8gToIS9n8Wr1y31PM7lU067/Tp8QJsQPoip9zT4/8mRgM5jGYqizFiaN7Xn3teiNe0CWHniLvI4e5d013KZq07ekIX0RU+5p8f+QJ4QPoip9zT4/8mflWYxmHK6Wpt7mn9LXXXXzAzxiZnjIwOHi7NG/rVFOmunb8yM9EVPuafH/kCefF27btacrcoo16N6qI1Qnoip9zT4/8mNneJ6sweDvRRub0182uvRoCzUV010xVRVFVM9ExOsP1XsNmkYDL8LbmzNe9TNWu9p/SnuPv0RU+5p8f+QJ4QPoip9zT4/8AJO0TvUxPbjUH6IbF55GHxNy11PNW5Omu/pr+Z5eiKn3NPj/yBPCGweeRicTbs8hNO/Omu/rp+ZMXKtyiqrTXSJkH6IH0RU+5p8f+R6Iqfc0+P/IE8I7K80jH3a6ItTRuxrrvasnMMV1Hhar00b+kxGmugMgQPoip9zT4/wDI9EVPuafH/kCeGLluMjHYebsUbnqpp011eOa5lGAm3E2pub+v9LTTTTzgkBA+iKn3NPj/AMj0RU+5p8f+QJ4fFi5yti3c0036Yq07WsIvH51GExddibE17unPvaa6xr2gS4gfRFT7mnx/5PvD59F6/bt9TzG/VFOu/wBGs94E2CBnaKmJmOpp5v7f8gTwgfRFT7mnx/5MrLc2jHYibUWZo0pmrXe1/YCUHjjb/U2FuXpp3tyNdNdNUP6Iqfc0+P8AyBPCB9EVPuafH/kkcrx8Y+1XXFvc3Z0011BmjCzTHxgKLdU29/enTp00R3oip9zT4/8AIE88q8RZt17td63TV2pqiJQ3oip9zT4/8kVmV/qnHctu7u/FM6a66c0AuYi8yzeMFieSmzNfNE672n7GL6Iqfc0+P/IE8IKjaGKq6aepp550+v8A5J0AQd7P4t3q7fU8zu1TTrv9OnxPn0RU+5p8f+QJ4ROX5zGMxVNmLE0b2vPva9Ed5JYm7yGHuXdN7cpmrTt6A9BA+iKn3NPj/wAj0RU+5p8f+QJ4YGVZjGYcrpam3uaf0tdddfM9MzxsYHD03Zo39aop0107E+YGWIH0RU+5p8f+R6Iqfc0+P/IE8MfAYnqvC0Xop3N7Xm116J0YuaZrGAvUW5szXvU72u9p+wEkIH0RU+5p8f8AkeiKn3NPj/yBPD8pnepie3GqHxWexh8TctdTzVuTprv6a/mBMiB9EVPuafH/AJPbB55GJxNuzFiad+dNd/XT8wJgfNyrct1Vaa7sTKD9EVPuafH/AJAnhA+iKn3NPj/yZuV5pGPuV0RamjdjXXe1BIjGzDFdR4Wq9NG/pMRproivRFT7mnx/5AnhA+iKn3NPj/ySmW4yMdh+Vijc9VNOmuoMoR+a5lGAm3E2pub+v9LTTRg+iKn3NPj/AMgT1UxTEzVMREc8zPYedu/auzMWrtuuY59KaolAYraCK8Nep6mmN6iY13+53nlsnVvYuurt2tfzwC0CIx+dRhMXcsTYmvd0597TXWNe08PRFT7mnx/5AnhCYfPovX7dvqeY36op13+jWe8mwBAztFTEzHU0+P8AyPRFT7mnx/5AnhF5Zm0Y7ETaizNGlM1a72v7Gdjb/UuFuXpp3tyNdNdNQewgfRFT7mnx/wCR6Iqfc0+P/IFP4zHsHbUeDs/P22quI39hbY+EwnkutkcYTHRj+AnauuLe5u02Y011/wDPttb8Rv7C2x8JhPJdB1GAAAAAAAAAAAAAAAAAAAAAAAAAAAAAAAAAAAAAAAAAAAAAAAAAAAAAAACt8JfscbVfBOL+Zqcq8Sf2R86+CavnrTqrhL9jjar4JxfzNTlXiT+yPnXwTV89aB2cAAAAAAAAAD5uXKLVO9crpop6Nap0Ldyi7TvW66a6ejWmdUXtP63U+EjySbMet1XhJ8kAlgAAAAAAAAAAAAAAAAAAAAAAAAAAAeXVFnlNzlre/rpu70a69rR6ql/WH8I/eW0AAAAAAAAAAAAAAAAAAAAAAAAAAB83LlFqneuV00U9GtU6PpE7T+t1PhI8kglLdyi7TvW66a6ejWmdX0idmPW6rwk+SEsAAAAAAAAAAAAAAAAAAAAAAAAAAA8uqLPKbnLW9/XTd3o117Wj1VL+sP4R+8C2gAAAAAAAAAAAAAAAAAAAAAAAAAAA+blyi1TvXK6aKejWqdC3cou071uumuno1pnVF7T+t1PhI8kmzHrdV4SfJAJYAAAAAAAAAAAAAAAAAAAAAAAAAAAHl1RZ5Tc5a3v66bu9Guva0eqpf1h/CP3ltAAAAAAAAAAAAAAAAAAAAAAAAAAAfNy5Rap3rldNFPRrVOj6RO0/rdT4SPJIJS3cou071uumuno1pnV9InZj1uq8JPkhLAAAAAAAAAAAAAAAAAAAAAAAAAAAPLqizym5y1vf103d6Nde1o9VS/rD+EfvAtoAAAAAAAAAAAAAAAAAAAAAAAAAAAPm5cotU71yumino1qnQt3KLtO9brprp6NaZ1Re0/rdT4SPJJsx63VeEnyQCWAAAAAAAAABxjx2PZHyX4Jp+euuquDT2ONlfgnCfM0uVeOx7I+S/BNPz111Vwaexxsr8E4T5mkFkAAAAAAAAAAAAAAAAAAAAAAAAAAAAAAAAAAAAAAAAAAAAAAAAAAAAAAABy5x5PsLY7wmL8lptXiz+wdsv4O98/caq48n2Fsd4TF+S02rxZ/YO2X8He+fuA2cAAAAAAAAADyrxFm3Xu13rdNXamqIl6qln3rxc+98kLaAAAAAAAAAAAAAAAAAAAAAAAAAAAAAAAADyoxFm5Xu0XrdVXaiqJl6qlkPrxb++8kraAAAAAAAAAAAAAAAAAAAAAAAAAAAAAAA+blyi1TvXK6aKejWqdH0idp/W6nwkeSQSlu5Rdp3rddNdPRrTOr6ROzHrdV4SfJCWAAAAAAAAAAAAAAAAAAAAAAAAAAAAAAAedy/atTEXbtuiZ59Kqoh6KztT9m2vB/tkFmpmKoiaZiYnniY7I8cD9hYfwdPkewAAAAAAAAAAAAAAAAAAAAAAAAAAAAAADy6os8puctb39dN3ejXXtaPVUv6w/hH7wLaAAAAAAAAAAAAAAAAAAAAAAAAAAAAAAAD8rrpopmquqKaY6ZmdIfNq7bu68lcor06d2qJ0Yme+tWI70eWEfsp9bie/T+0E8AAAAAAAAAAAAAAAAAAAAAAAAAAAAAAAD4u3bdrTlblFGvRvVRGr6orprpiqiqKqZ6JidYQW1f1uG79X7EhkXrVh+9PlkGcAAAAAAAAAAAAAAAAAAAAAAAAAAAAAAADyrxFm3Xu13rdNXamqIl6qln3rxc+98kLaAAAAAAAAAADg3iw+z7lP4X8zcd5ODeLD7PuU/hfzNx3kAAAAAAAAAAAAAAAAAAAAAAAAAAAAAAAAAK5wjbQYjZTYjOM9weEpxl7AWeWixVVNMVRExrrMa6aRrPxNXcB3Drd4R9q8TkuOynDZbXRhasRaqovzXNyaaqYmnSYjsVTPxSCyY7gE4Nsbib+JxGzszfv11XK64x2JjWqZ1mdOU06Z7TT/DTxccDk+z2Mz7Ye/io6iom9fwF+vlNbdMa1VW6unWI59J117E9iesEdtJicPg9ns0xONmmMLZwt25dmro3IomZ1+LUHN3FN4VsxzTMKtjdo8VcxdXJVXcvxF2reuRFMa1WpmeeqN3WqNejdmOjTTZPGpiZ4DdoJjsV4aZ/GLblbiyWL17hv2a5CJ/0dV6uuY7FMWLmvm+N2Nw7ZTXnfBBtVgrVM13Oo5v00x0zNqYuaR3fUA0JxHZjr1tZHZnD4ef0q3W7ibibZ3ay7hOxWXX64pjM8DXbtaz9dcomK4jxYrdsgr/CJOnB/tNM9EZZivmqnGHFJpmrhpy6Y6KcNiJn/ANOY/a6x4es5tZHwQ7UYi7XFNV7BV4S3GvPNd2OTjTxtfic3cSzKK8Vwh5rmk0zNjA5fNve7Vy5XTu/o0Vg3jxr4meBHOZjsXsNM/wDrUNV8RuY64bYR2ZtYWfz3W8eMBlNedcDm1OEtUzVcpwvVMRHTPJVU3eb4qHNnExzu1gOEfH5Xfrinrngpi1rP11y3VFUR4u/PxA7UVrhPnTg12smeiMoxfzNaytecYPObWScDu0967XFNWIwtWCtxrz1VXf8AR6R8VUz3okHLHFDpmrhlw0x0U4O/M+LEftdDcbWJngVzGY7GJw8z/wCpDTPEoyivEbd51ms0zNnB4Dkde1XcrpmPzW63QnGJymvOeBnafD2aZquWsPTio06dLVdNyf0aZBpniMzHK7aR2Zpwc/PurHGHEtzu1gdv80ym9XFE5lgt61rP11y1Vru+LVXPxOzwVThZnTgr2y1+42M+Yrci8T2mauGGmY6KcvvzP6MftdOcYvObWScDe0ly5XFNeKsdRW6deeqq7MUzEfezVPeiWhOJLlFd/bPP83mmZtYXA04bXsb12uKo/Nan5Qbb43kTPA1ipjsYyxM+NKg8RmY5LbSOzrg5+fbc4yOU15xwL7SWrNM1XbFqjFxp2ItV011foxU0DxKs7tYLbfOcnvVxRVmODpuWomfrq7VUzux3d2uufvZB2Sp/DHOnBPthr9ycV81UuDWPGUzm1kvA1tDVcrim5jLdOCtUzPPXVcqiJiPvd6fiBzdxN6Zq4XLsx0U5ZemfHtx+12+5A4keUV3dqdos4mmeSw+DowkVT9tcrirm+K1+d1+AACnbY8GeyG2eZ2sx2myajHYy1ZjD0XKr12jS3FVVUU6U1RHTVVPxoL0heDT3r2fxq/8ATbOAax9IXg0969n8av8A03J2WZVgss4zOGyrA2ItYDDbS04e1ZiqZim3TiNIp1mdejuu/wBwb/xY/wDVf/cg7k60YH3PHjT5zrRgfc8eNPnZwD5t0U27dNFEaU0xpEdqGNfy7C4i7Ny9ZiquemdZZYDB60YH3PHjT537RlWCorpqpsRFVM6xO9PT8rNAGDOU4GZmZsRrP9qfOzgGD1owPuePGnzvTDYDDYa5yli1FNemmusyygHxet0XrdVu5G9RVGkwpmS4LD3M0t0V24mmd7m1ntSuyHy/J6sJjKb83oqiNebd06Y74MrrRgfc8eNPnZGFwtnC01U2KNyKp1nnmXsA8cVhbOKpim/RvxE6xGswx+tGB9zx40+dnAMHrRgfc8eNPnZdm1RZtU27VO7RTzRD7AY2JwGGxNzfv2orr0011mOZ5daMD7njxp87OAYMZTgYnWLEeNPnZwAwq8rwVyuquuxE1VTrM7088/K/OtGB9zx40+dnAMSxl2EsXablmzFNdPROssq5RTcoqorjWmqJiY7cP0Bg9aMD7njxp851owPuePGnzs4B4YXB2MLvdT24o3tNeeZ1fWJw9rE29y/Rv0a66a6c71AYPWjA+548afOdaMD7njxp87OAeeHsW8Pai3Zp3aI6I1eeKwWHxVUVX7cVzEaROswyAGD1owPuePGnznWjA+548afOzgCmIppiI6I5oYd7LMHeuVXLlmKq6p1md6fOzAGD1owPuePGnzvq1lmDtXKbluzFNdM6xO9PN+dmAExExMT0TzMHrRgfc8eNPnZwDB60YH3PHjT53thcDh8LXNVi3FFUxpM6zLIAQ+1VFNeWU01RrHKR5JYuz2W4S9gaqrlmKp5SY13p7Ud1LZpg5x2Gi1FcUaVRVrpr2zK8HOBw02privWqatdNO0D560YH3PHjT52ThsPaw1uaLFG5TM66a6871AeGKwdjFbvVFuK93XTnmNNXh1owPuePGnzs4Bg9aMD7njxp87Mt0U27dNFEaU0xERHah9AMS/l2FxF2bl6zFVc9M6y+OtGB9zx40+dnAMKjKsFRXTXTYiKqZ1id6en5WaAMGcpwMzMzYjWf7U+c60YH3PHjT52cAxcNgMNhrnKWLUU16aa6zL3vWqL1qq3cjeoq5ph9gMHrRgfc8eNPnOtGB9zx40+dnAPHC4WzhaaqbFG5FU6zzzJisLZxVNNN+jfiJ1jnmHsAwetGB9zx40+c60YH3PHjT52cA+LNqizapt2qd2inmiHjicBhsTc5S/aiuvTTXWYZIDB60YH3PHjT5yMpwMTExYjWP7U+dnADCryrBV11V12ImqqdZnenp+VmgMHrRgfc8eNPnfdjLsLh7sXLNmKa46J1llgPy5RTct1UVxrTVExMduGF1owPuePGnzs4Bg9aMD7njxp873wuDsYXe6ntxRvaa88zq9wFW2sopuYy1FcaxyceWUrg8qwVWDsVVWImZt0zPqp7XfM1yqcffouRdijdp3dN3XspGxb5Kxbt667lMU69vSAYnWjA+548afOysPZt4e1FuzTu0R0Rq9AGPisFh8VXFV+3FdURpE6zDx60YH3PHjT52cAwetGB9zx40+dnREUxER0RzADDu5Zg71yq5csxVXVOszvT53z1owPuePGnzs4Bh2sswdm5Tct2YprpnWJ3p87MmIqiYnonmAGD1owPuePGnznWjA+548afOzgGPhcFh8LXNVi3FFUxpM6zL0xFm3iLU271O9RPTGr0AYPWjA+548afOdaMD7njxp87OAeWGw9rDW9yxRuU666a6875xWDsYrd6otxXu66c8xo9wGD1owPuePGnznWjA+548afOzgH5bopt26aKI0ppiIiO1DFv5dhcRdm5esxVXPTOsssBg9aMD7njxp879oyrBUV010WIiqmdYnenp+VmgDBnKcDMzM2I1n+1PnZwDB60YH3PHjT53rhsBhsNc5SxaiivTTXWZZID4vWqL1qq3dp3qKuaYYnWjA+548afOzgGD1owPuePGnzsjC4WzhaaqbFG5EzrPPMvYBTr1m3fz6aLtO9TOI6Nf7Sx9aMD7njxp87F6z1dcequWjTlOU3d3u66dKYBg9aMD7njxp87Ls2qLNqm3bjdop5oh9gMXE4DDYm5yl+1FVemmusw8+tGB9zx40+dnAMGMpwMTExYjWP7U+dnADCryrBV11V1WImqqdZnenp+V+daMD7njxp87OAYljLsLh7sXLNmKa46J1lk3KKbluqiuNaaomJjtw+gGD1owPuePGnznWjA+548afOzgHhhcHYwu91Pbije0155nXR9YnD2sTbii/Rv0xOumunO9QGD1owPuePGnznWjA+548afOzgHnh7NvD2ot2ad2iOiNXnisDh8VXFV+3FdURpE6zDIAYPWjA+548afOdaMD7njxp87OAIiIiIjojmYd3LMHduVXLlmKq6p1md6ef8AOzAGD1owPuePGnzvqzlmDs3KbluzFNdM6xO9PnZgBVEVUzE9E80sHrRgfc8eNPnZwDB60YH3PHjT53thcFh8LVNVi3FEzGkzrMsgB54ixbxFqbd6neonpjVi9aMD7njxp87OAYPWjA+548afO8c0w9rDZNiKLFG5RzTprrz6wlHhj8POKwlyzFW7NenPprpz6ggNnsHYxVN/qi3Fe7Mac8xp0pjrRgfc8eNPnfOUZdOAi7E3Ir39OiNNNNfOkAYPWjA+548afOzbdFNuimiiNKaYiIjtQ/QGJfy7CX7tVy9ZiqurpnWXx1owPuePGnzs4BhUZXgrddNdFiIqpnWJ3p5p+VmgDBnKcDM6zYjxp851owPuePGnzs4BjYbAYbDXN+xaiivTTXWZ5ntetUXrVVu7TvUVc0w+wGD1owPuePGnznWjA+548afOzgHjhcLZwtNVNijciZ1mNZkxWFs4qmmm/RvxTOsc8w9gGD1owPuePGnznWjA+548afOzgHxZt0WbdNu3G7RTGkQ8MTgMNibnKX7UVV6aa6zDKAYPWjA+548afORlOBiYmLEax/anzs4AYVeVYKuuqqqxE1VTrM709Pys0Bg9aMD7njxp877sZdhcPdi5ZsxTXHROsssB83KKbluqiuNaao0mO3DD60YH3PHjT52cAwetGB9zx40+d74XCWMLvdT24o3tNeeZ10e4DyxOHtYm3FF+jfpiddNZjnY3WjA+548afOzgGD1owPuePGnzoraSzbw9jC27NO7RE1aRr3ljR+b5dOPi1EXIo3NemNdddPMDwyzA4fFZZhqr9uK6opmInWY5t6WT1owPuePGnzvfAYecLhLdmat6aNefTTXn1e4MHrRgfc8eNPnZ0RERER0QAMO7lmDu3KrlyzE11TrM708/53z1owPuePGnzs4Bh2cswlm5Tct2YprpnWJ3p87MqiKqZieeJjSQBg9aMD7njxp851owPuePGnzs4Bj4XBYfC1TVYtxRMxpM6zL0xFi3iLU271O9RPTGr0AYPWjA+548afOdaMD7njxp87OAeWGw9rDW9yxRuUa66a6875xWDsYqaeqLcV7vRzzGj3AYPWjA+548afOdaMD7njxp87OAflFFNuimiiNKaY0iO4xb+XYS/dquXbMVV1dM6yywGD1owPuePGnzv23leCt1010WIiqmYmJ3p5p+VmgDBnKcDM6zYjxp87OAYPWjA+548afO9cNgMNhrm/YtRRXpprrM8zJAfF61RetVW7tO9RV0wxOtGB9zx40+dnAMHrRgfc8eNPnZGFwtnC0zTYo3ImdZjWZewDxxWFs4qmmL9G/FM6xzzDH60YH3PHjT52cAwetGB9zx40+dXc4t0Wczqt243aKYpiI+KFwQ+YZPVi8ZVfi9FMTpzbuvRHfBnYjAYXE3OUvWoqr0011mHn1owPuePGnzs4BgxlOBiYmLEax/anzs4AYVeVYKuuqqqxE1VTrM709PyvzrRgfc8eNPnZwDFw+XYXD3YuWbUU1x0TrLIuUU3LdVFca01RpMduH0AwetGB9zx40+c60YH3PHjT52cA8MLhLGF3up7cUb2mvPM66PrE4e1ibcUX6N+mJ101mOd6gMHrRgfc8eNPnOtGB9zx40+dnAPOxZt4e1FuzTu0R0Rq8sTgcPiq4qv2orqiNInWY5mSAwetGB9zx40+c60YH3PHjT52cARGkREdEMO7lmDu3KrlyzE11TrM708/52YAwetGB9zx40+d9Wctwlm7Tct2Yprp54nenzswB+VRFVM0zzxMaSwutGB9zx40+dnAMHrRgfc8eNPne2FwWHwtVVVi3FEzGk88yyAHniLFvEWpt3qd6iexqxetGB9zx40+dnAMHrRgfc8eNPnZOGw9rDW9yxRuUa66a6vUB4YrB2MVNM4i3Fe70c8xo8OtGB9zx40+dnAIvGZVgqcHfqpsRExbqmPVT2u+jNlYiMZciOiLen54WTEW+VsXLeum/TNOva1hHZVlU4C/Xcm7Fe9Tu6bunZBk38uwl+7Vcu2Yqrq6Z1l8daMD7njxp87OAYVvK8HbrprosRFVMxMTvTzT8rNAGDOUYGZ/2EeNPnOtGB9zx40+dnAMbDYDDYa5v2LUUV6aa6zPM9r1qi9aqt3ad6irph9gMHrRgfc8eNPnOtGB9zx40+dnANV8Y7C2cLwGbU02KNymaLMzGsz/59trDiN/YW2PhMJ5LravGY9g7ajwdn5+21VxG/sLbHwmE8l0HUYAAAAAAAAAAAAAAAAAAAAAAAAAAAAAAAAAAAAAAAAAAAAAAAAAAAAAAAK3wl+xxtV8E4v5mpyrxJ/ZHzr4Jq+etOquEv2ONqvgnF/M1OVeJP7I+dfBNXz1oHZwAAAAAAAAAInaf1up8JHkk2Y9bqvCT5IZWaYOcdhotRXFGlUVa6a9syvBzgcNNqa4r1qmrXTTtAzAAAAAAAAAAAAAAAAAAAAAAAAAAAAVL+sP4R+8tqH6z1dcequWjTlOU3d3u66dKYAAAAAAAAAAAAAAAAAAAAAAAAAAARO0/rdT4SPJKWYeaYOcdhotRXFGlUVa6a9sGLsx63VeEnyQlmHleDnA4abU1xXrVNWumnaZgAAAAAAAAAAAAAAAAAAAAAAAAAACpf1h/CP3ltQ/Werrj1Vy0acpym7u93XTpBMAAAAAAAAAAAAAAAAAAAAAAAAAAAAidp/W6nwkeSTZj1uq8JPkhlZpg5x2Gi1FcUaVRVrpr2zK8HOBw02privWqatdNO0DMAAAAAAAAAAAAAAAAAAAAAAAAAAABUv6w/hH7y2ofrPV1x6q5aNOU5Td3e7rp0pgAAAAAAAAAAAAAAAAAAAAAAAAAABE7T+t1PhI8kpZh5pg5x2Gi1FcUaVRVrpr2wYuzHrdV4SfJCWYeV4OcDhptTXFetU1a6adpmAAAAAAAAAAAAAAAAAAAAAAAAAAAKl/WH8I/eW1D9Z6uuPVXLRpynKbu73ddOkEwAAAAAAAAAAAAAAAAAAAAAAAAAAACJ2n9bqfCR5JNmPW6rwk+SGVmmDnHYaLUVxRpVFWumvbMrwc4HDTamuK9apq1007QMwAAAAAAAAAHGPHY9kfJfgmn5666q4NPY42V+CcJ8zS5V47Hsj5L8E0/PXXVXBp7HGyvwThPmaQWQAAAAAAAAAAAAAAAAAAAAAAAAAAAAAAAAAAAAAAAAAAAAAAAAAAAAAAAHLnHk+wtjvCYvyWm1eLP7B2y/g73z9xqrjyfYWx3hMX5LTavFn9g7Zfwd75+4DZwAAAAAAAAAKln3rxc+98kLah8wyerF4yq/F6KYnTm3deiO+mAAAAAAAAAAAAAAAAAAAAAAAAAAAAAAAAAVLIfXi3995JW1D5fk9WExlN+b0VRGvNu6dMd9MAAAAAAAAAAAAAAAAAAAAAAAAAAAAAAAInaf1up8JHklLMPNMHOOw0WorijSqKtdNe2DF2Y9bqvCT5ISzDyvBzgcNNqa4r1qmrXTTtMwAAAAAAAAAAAAAAAAAAAAAAAAAAAAAABWdqfs214P9srMi81yqcffouRdijdp3dN3XsgzsD9hYfwdPkez4sW+SsW7euu5TFOvb0h9gAAAAAAAAAAAAAAAAAAAAAAAAAAAAAAKl/WH8I/eW1D9Z6uuPVXLRpynKbu73ddOkEwAAAAAAAAAAAAAAAAAAAAAAAAAAAAAAADBz31qxHejywj9lPrcT36f2pfH4ecVhLlmKt2a9OfTXTn1Y2UZdOAi7E3Ir39OiNNNNfOCQAAAAAAAAAAAAAAAAAAAAAAAAAAAAAAABA7V/W4bv1fsSGRetWH70+WXzm+XTj4tRFyKNzXpjXXXTzMnAYecLhLdmat6aNefTTXn1B7gAAAAAAAAAAAAAAAAAAAAAAAAAAAAAAAqWfevFz73yQtqHzDJ6sXjKr8XopidObd16I76YAAAAAAAAAABwbxYfZ9yn8L+ZuO8nBvFh9n3Kfwv5m47yAAAAAAAAAAAAAAAAAAAAAAAAAAAAAAAABj5jgsPmOX4nA421TdwuJtVWbturoroqiYqie/Ey4P4QeD7avgY2xt5xlFWI632L3KYHNLVO9ER2KLnYirSdJieaqNdNY1h3w+btui7bqt3aKa7dcTTVTVGsTE9iYByjkfGzxFvBUUZ5stbv4umPVXcLi+Tprn+5VTVp40qVwocO+0nCTgvQ/k+WdbsBiqoprw2Gqqv38Tz81E1REc3R6mKefszMOscfwV7CY+/N7E7JZNNyZ1maMNTRrPd3dEzs9sls7s5rOQ5HluXVzGk14bD0UVVR3aojWfjkGnOLBwQ4vYqxiNodpbUWs7xlrkrOGmYmcNamYmd7+3VMRzdiI06ZmI37XTTXRVTXTFVNUaTExrEw/QHBnDLwbZ3wV7Z9ecjpxFGS9URiMBjrOs9TVa6xbrnsVUzzRrzVR8cRf8AZ/jY4uxltu1n2zNvF42inSb+GxXI03J7c0TTVpPen4odY3rVu/artX7dFy1XG7VRXETFUdqYnpUvGcE+wWMvzev7JZPykzrPJ4em3E/FTpAOOuErhL2p4Zs4wOVYPLq6MLTc1wuWYPeuzVXPNv1zp6qYiZ59IiI16OeXWPADwc+lzsRThMZNFecY2vqjG10TrFNWmlNuJ7MUx+eap7K6bP7M5Hs5aqt5Dk+X5dTVGlXUuHptzV35iNZ+NLg+blui7brt3Kaa6K4mmqmqNYmJ6YlwXwvcHOe8E22kZvkkYijJ4xEX8uzC1EzyE66xbrnsVR0c/NVHxxHez4v2bWIs12b9ui7arjdqorpiqmqO1MT0g5QyHjZYqzl1FvPNmLeKxtFOlV7DYvkqbk9vcmirT5Z7zWnCPwjbVcNOeYHK8Jl1dOHpua4XK8Hrcma55t+ur+lMRrz6RERr0azM9jYvgm2Bxd+b17ZLJ9+Z1nk8PFET8VOkLDs/s1kmztmq1kOUYDLqKvrupcPTbmrvzEaz8YKdwDcHccHOw9vAYmaK82xVfVOOronWIrmNIoiezFMc3dnWey2JftW79m5ZvUU3LVymaK6Ko1iqJjSYl9gOBuFfg9z/AIIttqc1ybqmjKqMRy+XZjajWLfPrFuuexVHRpPNVHxxGyMk42WJtZdRbzvZe3icbTTpVew2L5Ki5Pb3Zoq3fll1biLFrE2K7OItUXbNcbtdu5TFVNUdqYnpUzF8E2wOKvzeu7JZPFczrPJ4eKI+SnSAcccIfCDtZw17QYHLcJl9XI0VzOEyzB61+qnmmuurszEf0p0iI16NZ1674C+D6ng62Gs5bfqouZpiK+qcdco54m5MRG7E9qmIiO7Os9lbsg2cyTZ2zVayHKcBl1ur66MLYpt73f0jn+NKg88TYtYrDXcPiLdNyzdomiuiqNYqpmNJificD8J+wO0XA7txbzTKZxNGW28Ry2W5lbjWKefWKK56IqiOaYnmqjXsTMO/HnicPZxVi5YxNq3es3I3a7dymKqao7UxPNIOU8m42d+1l1FGc7LUYjG006VXcNjOSornt7s0VTT8stYbf7ebW8Nu0mBy7C5fVNuiqepMswetcUzPNNddU9M6f0p0iI7XPr2PiuCXYDE35vXdkcniuZ1ncw8UR8lOkLJkOzuS7PWKrORZTgcutVfXU4WxTb3u/pHP8YKpwIbAUcHWwuHyq5VRczG9VOJxt2joqu1REaRP2tMRER29Jnsr+AAAAADg3/ix/wCq/wDuXeTg3/ix/wCq/wDuQd5AAAAAAAAAAMDC5rh8TiIs29/fnXpjm5meqWQ+vFv77ySC2gAAAAAAAAAAAAAAAAAAAAAAAAAAAAAAA8Mbi7eDsxcvb27M7vqY1MFi7eMszcs727E7vqo0YG0/rdT4SPJJsx63VeEnyQCWAAAAAAAAAAAAAAAAAAAAAAAAAAAAAAABhY7MrGCu00Xt/emN6N2NWXari5aorp13aoiqNe6re1P2ba8H+2VgwP2Fh/B0+QHsAAAAAAAAAAAAAAAAAAAAAAAAAAAAAAADA664fqvqb1fKb+50c2uujPVL+sP4R+8toAAAAAAAAAAAAAAAAAAAAAAAAAAAAAADyxV+jDWK71zXcp6dOl6sHPfWrEd6PLAPTAY6zjYrmzveo013o06WUgdlPrcT36f2p4AAAAAAAAAAAAAAAAAAAAAAAAAAAAAABi4/HWcFFE3t71eum7GvQykDtX9bhu/V+wEzhb9GJsUXreu5V0a9L1YORetWH70+WWcAAAAAAAAAAAAAAAAAAAAAAAAAAAAAAAwMVmuHw2Imzc39+NOiObnZ6pZ968XPvfJALaAAAAAAAAAAAAAAAAAAAAAAAAAAAAAAAD5u1xbtV11a7tMTVOncYmBzKxjbtVFnf3ojenejR7477CxHg6vIr+y32bd8H+2AWYAAAAAAAAAGseMx7B21Hg7Pz9tqriN/YW2PhMJ5LravGY9g7ajwdn5+21VxG/sLbHwmE8l0HUYAAAAAAAAAAAAAAAAAAAAAAAAAAAAAAAAAAAAAAAAAAAAAAAAAAAAAAAK3wl+xxtV8E4v5mpyrxJ/ZHzr4Jq+etOquEv2ONqvgnF/M1OVeJP7I+dfBNXz1oHZwAAAAAAAAAPDG4u3g7MXL29uzO76mNTBYu3jLM3LO9uxO76qNGBtP63U+EjySbMet1XhJ8kAlgAAAAAAAAAAAAAAAAAAAAAAAAAAAYHXXD9V9Ter5Tf3Ojm110Z6pf1h/CP3ltAAAAAAAAAAAAAAAAAAAAAAAAAAAeGNxdvB2YuXt7dmd31MavdE7T+t1PhI8kgz8Fi7eMszcs727E7vqo0e6J2Y9bqvCT5ISwAAAAAAAAAAAAAAAAAAAAAAAAAADA664fqvqb1fKb+50c2uujPVL+sP4R+8C2gAAAAAAAAAAAAAAAAAAAAAAAAAAA8Mbi7eDsxcvb27M7vqY1MFi7eMszcs727E7vqo0YG0/rdT4SPJJsx63VeEnyQCWAAAAAAAAAAAAAAAAAAAAAAAAAAABgddcP1X1N6vlN/c6ObXXRnql/WH8I/eW0AAAAAAAAAAAAAAAAAAAAAAAAAAB4Y3F28HZi5e3t2Z3fUxq90TtP63U+EjySDPwWLt4yzNyzvbsTu+qjR7onZj1uq8JPkhLAAAAAAAAAAAAAAAAAAAAAAAAAAAMDrrh+q+pvV8pv7nRza66M9Uv6w/hH7wLaAAAAAAAAAAAAAAAAAAAAAAAAAAADwxuLt4OzFy9vbszu+pjUwWLt4yzNyzvbsTu+qjRgbT+t1PhI8kmzHrdV4SfJAJYAAAAAAAAAHGPHY9kfJfgmn5666q4NPY42V+CcJ8zS5V47Hsj5L8E0/PXXVXBp7HGyvwThPmaQWQAAAAAAAAAAAAAAAAAAAAAAAAAAAAAAAAAAAAAAAAAAAAAAAAAAAAAAAHLnHk+wtjvCYvyWm1eLP7B2y/g73z9xqrjyfYWx3hMX5LTavFn9g7Zfwd75+4DZwAAAAAAAAAMDFZrh8NiJs3N/fjTojm52eqWfevFz73yQtoAAAAAAAAAAAAAAAAAAAAAAAAAAAAAAAAMDC5rh8TiIs29/fnXpjm5meqWQ+vFv77yStoAAAAAAAAAAAAAAAAAAAAAAAAAAAAAADwxuLt4OzFy9vbszu+pjV7onaf1up8JHkkGfgsXbxlmblne3Ynd9VGj3ROzHrdV4SfJCWAAAAAAAAAAAAAAAAAAAAAAAAAAAAAAAYWOzKxgrtNF7f3pjejdjVmqztT9m2vB/tkFktVxctUV067tURVGvdfTxwP2Fh/B0+R7AAAAAAAAAAAAAAAAAAAAAAAAAAAAAAAMDrrh+q+pvV8pv7nRza66M9Uv6w/hH7wLaAAAAAAAAAAAAAAAAAAAAAAAAAAAAAAADyxV+jDWK71zXcp6dOl5YDHWcbFc2d71Gmu9GnS8899asR3o8sI/ZT63E9+n9oJ4AAAAAAAAAAAAAAAAAAAAAAAAAAAAAAAGLj8dZwUUTe3vV66bsa9D1wt+jE2KL1vXcq6NelDbV/W4bv1fsSGRetWH70+WQZwAAAAAAAAAAAAAAAAAAAAAAAAAAAAAAAMDFZrh8NiJs3N/fjTojm52eqWfevFz73yQtoAAAAAAAAAAODeLD7PuU/hfzNx3k4N4sPs+5T+F/M3HeQAAAAAAAAAAAAAAAAAAAAAAAAAAAAAAAAAAAAAAAAAAAAAAAAAAAAAAAAAAAAAADg3/AIsf+q/+5d5ODf8Aix/6r/7kHeQAAAAAAAAACpZD68W/vvJK2sLDZZhsPfi9apqiuNdJmqZ6QZoAAAAAAAAAAAAAAAAAAAAAAAAAAAAAAAInaf1up8JHkk2Y9bqvCT5ISGLwtrF2ot3omaYnXmnTnMJhbWEtTbsxMUzOvPOvOD2AAAAAAAAAAAAAAAAAAAAAAAAAAAAAAABWdqfs214P9srBgfsLD+Dp8jyxmXYfGXIrv0zNURpGk6czJt0Rbt00U/W0xER3oB9AAAAAAAAAAAAAAAAAAAAAAAAAAAAAAAAqX9Yfwj95bWF1sw3VXVG7Vyu9v6709OurNAAAAAAAAAAAAAAAAAAAAAAAAAAAAAAAYOe+tWI70eWGc88RZoxFmq1diZoq6dJ0BC7KfW4nv0/tTzGwWCs4OK4sUzG9prrOvQyQAAAAAAAAAAAAAAAAAAAAAAAAAAAAAAEDtX9bhu/V+xPMbG4KzjIoi/TM7uumk6dIPLIvWrD96fLLOeeHs0YezTatRMUU9Gs6vQAAAAAAAAAAAAAAAAAAAAAAAAAAAAAABUs+9eLn3vkhbWFicsw2Ivzeu01TXOmsxVMdAM0AAAAAAAAAAAAAAAAAAAAAAAAAAAAAAAHjjvsLEeDq8iv7LfZt3wf7YWS5RFy3VRV9bVExPeljYPLsPg7k12KZiqY0nWdeYGWAAAAAAAAADWPGY9g7ajwdn5+21VxG/sLbHwmE8l1tXjMewdtR4Oz8/baq4jf2Ftj4TCeS6DqMAAAAAAAAAAAAAAAAAAAAAAAAAAAAAAAAAAAAAAAAAAAAAAAAAAAAAAAFb4S/Y42q+CcX8zU5V4k/sj518E1fPWnVXCX7HG1XwTi/manKvEn9kfOvgmr560Ds4AAAAAAAAAETtP63U+EjySbMet1XhJ8kJDF4W1i7UW70TNMTrzTpzmEwtrCWpt2YmKZnXnnXnB7AAAAAAAAAAAAAAAAAAAAAAAAAAAAqX9Yfwj95bWF1sw3VXVG7Vyu9v6709OurNAAAAAAAAAAAAAAAAAAAAAAAAAAARO0/rdT4SPJKWeOLwtrF2ot3omaYnXmnTnBH7Met1XhJ8kJZ44TC2sJam3ZiYpmdeeded7AAAAAAAAAAAAAAAAAAAAAAAAAAAKl/WH8I/eW1hdbMN1V1Ru1crvb+u9PTrqDNAAAAAAAAAAAAAAAAAAAAAAAAAAABE7T+t1PhI8kmzHrdV4SfJCQxeFtYu1Fu9EzTE6806c5hMLawlqbdmJimZ15515wewAAAAAAAAAAAAAAAAAAAAAAAAAAAKl/WH8I/eW1hdbMN1V1Ru1crvb+u9PTrqzQAAAAAAAAAAAAAAAAAAAAAAAAAAETtP63U+EjySlnji8LaxdqLd6JmmJ15p05wR+zHrdV4SfJCWeOEwtrCWpt2YmKZnXnnXnewAAAAAAAAAAAAAAAAAAAAAAAAAACpf1h/CP3ltYXWzDdVdUbtXK72/rvT066gzQAAAAAAAAAAAAAAAAAAAAAAAAAAARO0/rdT4SPJJsx63VeEnyQkMXhbWLtRbvRM0xOvNOnOYTC2sJam3ZiYpmdeedecHsAAAAAAAAADjHjseyPkvwTT89ddVcGnscbK/BOE+Zpcq8dj2R8l+Cafnrrqrg09jjZX4JwnzNILIAAAAAAAAAAAAAAAAAAAAAAAAAAAAAAAAAAAAAAAAAAAAAAAAAAAAAAADlzjyfYWx3hMX5LTavFn9g7Zfwd75+41Vx5PsLY7wmL8lptXiz+wdsv4O98/cBs4AAAAAAAAAFSz714ufe+SFtYWJyzDYi/N67TVNc6azFUx0M0AAAAAAAAAAAAAAAAAAAAAAAAAAAAAAAAFSyH14t/feSVtYWGyzDYe/F61TVFca6TNUz0s0AAAAAAAAAAAAAAAAAAAAAAAAAAAAAABE7T+t1PhI8kpZ44vC2sXai3eiZpideadOcEfsx63VeEnyQlnjhMLawlqbdmJimZ155153sAAAAAAAAAAAAAAAAAAAAAAAAAAAAAAArO1P2ba8H+2VmYmMy7D4y5Fd+mZqiNI0nTmB64H7Cw/g6fI9nzboi3bpop+tpiIjvQ+gAAAAAAAAAAAAAAAAAAAAAAAAAAAAAAFS/rD+EfvLawutmG6q6o3auV3t/Xenp11BmgAAAAAAAAAAAAAAAAAAAAAAAAAAAAAAAwc99asR3o8sI/ZT63E9+n9qaxFmjEWarV2Jmirp0nR5YLBWcHFcWKZje011nXoBkgAAAAAAAAAAAAAAAAAAAAAAAAAAAAAAAgdq/rcN36v2JDIvWrD96fLL1xuCs4yKIv0zO7rppOnS9cPZow9mm1aiYop6NZ1B6AAAAAAAAAAAAAAAAAAAAAAAAAAAAAAAAqWfevFz73yQtrCxOWYbEX5vXaaprnTWYqmOhmgAAAAAAAAAA4N4sPs+5T+F/M3HeTg3iw+z7lP4X8zcd5AAAAAAAAAAAAAAAAAAAAAAAAAAAAAAAAAAAAAAAAAAAAAAAAAAAAAAAAAAAAAAAODf+LH/qv/ALl3k4N/4sf+q/8AuQd5AAAAAAAAAAIXLs4uYrG02KrVFMTrzxM9iE0qWQ+vFv77ySC2gAAAAAAAAAAAAAAAAAAAAAAAAAAAAAAAws2xlWBw0XaKYqmaop0n4zKcZVjsNN2umKZiqadI+JjbT+t1PhI8kmzHrdV4SfJAJYAAAAAAAAAAAAAAAAAAAAAAAAAAAAAAAETm+aV4HEUW6LdNUVU72sz3ZSWHuTdw9q5MaTXTFWnfhXdqfs214P8AbKwYH7Cw/g6fID2AAAAAAAAAAAAAAAAAAAAAAAAAAAAAAABC9eLnXPqXkqN3leT3tZ16dE0qX9Yfwj95bQAAAAAAAAAAAAAAAAAAAAAAAAAAAAAAGPmGInC4O5eppiqadOae/oyGDnvrViO9HlgHxk+YV4+Ls10U0bmnRPb1SKB2U+txPfp/angAAAAAAAAAAAAAAAAAAAAAAAAAAAAAAEdnGYV4CLU0UU17+vTPa0SKB2r+tw3fq/YCWy/ETisHbvVUxTNWvNHf0ZDByL1qw/enyyzgAAAAAAAAAAAAAAAAAAAAAAAAAAAAAAELmOcXMLjarFNqiqI055mezCaVLPvXi5975IBbQAAAAAAAAAAAAAAAAAAAAAAAAAAAAAAAeeIuTaw925EazRTNWnehG5RmleOxFduu3TTFNO9rE92EhjvsLEeDq8iv7LfZt3wf7YBZgAAAAAAAAAax4zHsHbUeDs/P22quI39hbY+Ewnkutq8Zj2DtqPB2fn7bVXEb+wtsfCYTyXQdRgAAAAAAAAAAAAAAAAAAAAAAAAAAAAAAAAAAAAAAAAAAAAAAAAAAAAAAArfCX7HG1XwTi/manKvEn9kfOvgmr5606q4S/Y42q+CcX8zU5V4k/sj518E1fPWgdnAAAAAAAAAAws2xlWBw0XaKYqmaop0n4zKcZVjsNN2umKZiqadI+JjbT+t1PhI8kmzHrdV4SfJAJYAAAAAAAAAAAAAAAAAAAAAAAAAAAEL14udc+peSo3eV5Pe1nXp0TSpf1h/CP3ltAAAAAAAAAAAAAAAAAAAAAAAAAAAYWbYyrA4aLtFMVTNUU6T8bNRO0/rdT4SPJIMnKcZVjsNN2umKZiqadI+JmonZj1uq8JPkhLAAAAAAAAAAAAAAAAAAAAAAAAAAAIXrxc659S8lRu8rye9rOvTomlS/rD+EfvAtoAAAAAAAAAAAAAAAAAAAAAAAAAAAMLNsZVgcNF2imKpmqKdJ+MynGVY7DTdrpimYqmnSPiY20/rdT4SPJJsx63VeEnyQCWAAAAAAAAAAAAAAAAAAAAAAAAAAABC9eLnXPqXkqN3leT3tZ16dE0qX9Yfwj95bQAAAAAAAAAAAAAAAAAAAAAAAAAAGFm2MqwOGi7RTFUzVFOk/GzUTtP63U+EjySDJynGVY7DTdrpimYqmnSPiZqJ2Y9bqvCT5ISwAAAAAAAAAAAAAAAAAAAAAAAAAACF68XOufUvJUbvK8nvazr06JpUv6w/hH7wLaAAAAAAAAAAAAAAAAAAAAAAAAAAADCzbGVYHDRdopiqZqinSfjMpxlWOw03a6YpmKpp0j4mNtP63U+EjySbMet1XhJ8kAlgAAAAAAAAAcY8dj2R8l+Cafnrrqrg09jjZX4JwnzNLlXjseyPkvwTT89ddVcGnscbK/BOE+ZpBZAAAAAAAAAAAAAAAAAAAAAAAAAAAAAAAAAAAAAAAAAAAAAAAAAAAAAAAAcuceT7C2O8Ji/JabV4s/sHbL+DvfP3GquPJ9hbHeExfktNq8Wf2Dtl/B3vn7gNnAAAAAAAAAAhcxzi5hcbVYptUVRGnPMz2YTSpZ968XPvfJC2gAAAAAAAAAAAAAAAAAAAAAAAAAAAAAAAAhcuzi5isbTYqtUUxOvPEz2ITSpZD68W/vvJK2gAAAAAAAAAAAAAAAAAAAAAAAAAAAAAAMLNsZVgcNF2imKpmqKdJ+Nmonaf1up8JHkkGTlOMqx2Gm7XTFMxVNOkfEzUTsx63VeEnyQlgAAAAAAAAAAAAAAAAAAAAAAAAAAAAAAETm+aV4HEUW6LdNUVU72sz3ZSys7U/Ztrwf7ZBYsPcm7h7VyY0mumKtO/D0eOB+wsP4OnyPYAAAAAAAAAAAAAAAAAAAAAAAAAAAAAABC9eLnXPqXkqN3leT3tZ16dE0qX9Yfwj94FtAAAAAAAAAAAAAAAAAAAAAAAAAAAAAAABj5hiJwuDuXqaYqmnTmnv6MbJ8wrx8XZropo3NOie3q+899asR3o8sI/ZT63E9+n9oJ4AAAAAAAAAAAAAAAAAAAAAAAAAAAAAAAEdnGYV4CLU0UU17+vTPa0ZOX4icVg7d6qmKZq15o7+iJ2r+tw3fq/YkMi9asP3p8sgzgAAAAAAAAAAAAAAAAAAAAAAAAAAAAAAAQuY5xcwuNqsU2qKojTnmZ7MJpUs+9eLn3vkhbQAAAAAAAAAAcG8WH2fcp/C/mbjvJwbxYfZ9yn8L+ZuO8gAAAAAAAAAAAAAAAAAAAAByNxVNt9qNouEvEYLPc+zLMMJGXXbkWcRfqrpiqK7cROk9nnn5XXIAPDH4vDYDBX8Xjr9vD4WzRNdy7cqimmimOmZmegHuOQuK7tvtFnHCziMDmefZtmeXXcFfmi1jMVcu006VUzTVpVM6TpGmvdl16AAAAAAAAAAAAAAAAAAAAAAAAAAAAAAAAAAAAA4N/4sf+q/+5d5ODf+LH/qv/uQd5AAAAAAAAAAKlkPrxb++8kra+KbVumdaaKYntxAPsAAAAAAAAAAAAAAAAAAAAAAAAAAAAAAAETtP63U+EjySbMet1XhJ8kJWqmmuNK6YqjtTGpTTTRGlFMUx2ojQH6AAAAAAAAAAAAAAAAAAAAAAAAAAAAAAACs7U/Ztrwf7ZWDA/YWH8HT5HpXbornWuimqe7Gr6iIiIiI0iAAAAAAAAAAAAAAAAAAAAAAAAAAAAAAAAAVL+sP4R+8tr45K3vb25Tva666c77AAAAAAAAAAAAAAAAAAAAAAAAAAAAAAAYOe+tWI70eWGc/KqYqjSqImO1IILZT63E9+n9qefNFFFGu5TTTr2o0fQAAAAAAAAAAAAAAAAAAAAAAAAAAAAAACB2r+tw3fq/YnnzXRRXpv001aduNQYeRetWH70+WWc/KaYpjSmIiO1D9AAAAAAAAAAAAAAAAAAAAAAAAAAAAAAAVLPvXi5975IW18VWrdU61UUzPbmAfYAAAAAAAAAAAAAAAAAAAAAAAAAAAAAAAPHHfYWI8HV5Ff2W+zbvg/wBsLNMRMTExrEvmi3RROtFFNM9yNAfQAAAAAAAAANY8Zj2DtqPB2fn7bVXEb+wtsfCYTyXW1eMx7B21Hg7Pz9tqriN/YW2PhMJ5LoOowAAAAAAAAAAcjcVTbfajaLhLxGCz3PsyzDCRl125FnEX6q6Yqiu3ETpPZ55+UHXIAA8Mfi8NgMFfxeOv28PhbNE13LtyqKaaKY6ZmZ6HJPFd232izjhZxGBzPPs2zPLruCvzRaxmKuXaadKqZpq0qmdJ0jTXuyDr0AAAAAAAAAAAAAAAAAAAAAAAAAAAAAAAAAAAAAAAFb4S/Y42q+CcX8zU5V4k/sj518E1fPWnVXCX7HG1XwTi/manKvEn9kfOvgmr560Ds4AAAAAAAAAETtP63U+EjySbMet1XhJ8kJWqmmuNK6YqjtTGpTTTRGlFMUx2ojQH6AAAAAAAAAAAAAAAAAAAAAAAAAAACpf1h/CP3ltfHJW97e3Kd7XXXTnfYAAAAAAAAAAAAAAAAAAAAAAAAAACJ2n9bqfCR5JSz8qpprjSumKo7UxqCK2Y9bqvCT5ISz8pppojSimKY7URo/QAAAAAAAAAAAAAAAAAAAAAAAAAAFS/rD+EfvLa+OSt729uU72uuunOD7AAAAAAAAAAAAAAAAAAAAAAAAAAABE7T+t1PhI8kmzHrdV4SfJCVqpprjSumKo7UxqU000RpRTFMdqI0B+gAAAAAAAAAAAAAAAAAAAAAAAAAAAqX9Yfwj95bXxyVve3tyne1110532AAAAAAAAAAAAAAAAAAAAAAAAAAAidp/W6nwkeSUs/Kqaa40rpiqO1MagitmPW6rwk+SEs/KaaaI0opimO1EaP0AAAAAAAAAAAAAAAAAAAAAAAAAABUv6w/hH7y2vjkre9vblO9rrrpzg+wAAAAAAAAAAAAAAAAAAAAAAAAAAARO0/rdT4SPJJsx63VeEnyQlaqaa40rpiqO1MalNNNEaUUxTHaiNAfoAAAAAAAAAOMeOx7I+S/BNPz111Vwaexxsr8E4T5mlyrx2PZHyX4Jp+euuquDT2ONlfgnCfM0gsgAAAAAAAAAA1xxic1x+ScDm0GYZRjL+Cx1nqfk79iuaK6NcRapnSY7cTMfGqnFJ2izjaTYfN8Tn+Z4vMcRbzGbdFzE3Jrqpp5KidImexrM/KDeQAA1nxjc+nIOCTOcRhszu5bmNzkqMJcsXptXarnK0TMUTExP1sVa6djVU+KHtLnG0WxuddfcxxmY3sPj9KL2LvVXa4pqt0+p3qpmdImNdO7IN8AAAAAAAAAAAAAAAAAAAAAAAAAAAAAAAAAAAAAAAA5c48n2Fsd4TF+S02rxZ/YO2X8He+fuNVceT7C2O8Ji/JabV4s/sHbL+DvfP3AbOAAAAAAAAABUs+9eLn3vkhbXxVat1TrVRTM9uYfYAAAAAAAAAAAAAAAAAAAAAAAAAAAAAAAAKlkPrxb++8kra+KbVumdaaKYntxD7AAAAAAAAAAAAAAAAAAAAAAAAAAAAAAARO0/rdT4SPJKWflVNNcaV0xVHamNQRWzHrdV4SfJCWflNNNEaUUxTHaiNH6AAAAAAAAAAAAAAAAAAAAAAAAAAAAAAArO1P2ba8H+2VmfNduiuda6Kap7sag88D9hYfwdPkexERERERpEAAAAAAAAAAAAAAAAAAAAAAAAAAAAAAACpf1h/CP3ltfHJW97e3Kd7XXXTnB9gAAAAAAAAAAAAAAAAAAAAAAAAAAAAAAAwc99asR3o8sI/ZT63E9+n9qdqpiqNKoiY7UvyiiijXcppp17UaA+gAAAAAAAAAAAAAAAAAAAAAAAAAAAAAAAQO1f1uG79X7EhkXrVh+9PllmV0UV6b9NNWnbjV+00xTGlMREdqAfoAAAAAAAAAAAAAAAAAAAAAAAAAAAAAAAKln3rxc+98kLa+KrVuqdaqKZntzD7AAAAAAAAAABwbxYfZ9yn8L+ZuO8nBvFh9n3Kfwv5m47yAAAAAAAAAAAAAAAAAABTOGXA47MuC/aPB5RZvX8fews02bdmJmuqrWOaNOy4j9LfhM97u0X/p1v6HgP5ibL5Nnee5lVhNm8HjMXjYtzcm3hYma9yJiJnm7Gswtnpb8Jnve2i/9Otvji6cD21ewe3t7NtoLODowdWBuYeJs4iK536qqJjm71Mulwfzw9LfhM9720X/AKdb9p4KuErHVU2a9ms7r1nmi9TNNOvfqmIh/Q4Bofi2cDeN2BrxeebSVWozrFWep7eHtVRXGHtzMTVvVRzTVM009HNER0zrzb4AAAAAAAAAAAAAAAAAAAAAAAAAAAAAAAAAAAAABwb/AMWP/Vf/AHLvJwb/AMWP/Vf/AHIO8gAAAAAAAAAFbyfHYm9mdFu7eqqone1ie9KyKlkPrxb++8kgtoAAAAAAAAAAAAAAAAAAAAAAAAAAAAAAAI3P793D4KmuzXNFW/Eax2tJMgv3cRgqq71c11b8xrPa0h57T+t1PhI8kmzHrdV4SfJAJYAAAAAAAAAAAAAAAAAAAAAAAAAAAAAAAEBtDjMRhsXbpsXaqKZo1mI7esprCVTXhLNVU61VUUzM9udFe2p+zbXg/wBsrBgfsLD+Dp8gPYAAAAAAAAAAAAAAAAAAAAAAAAAAAAAAAFb6uxPXvkeWq5Ll93d7mvQsipf1h/CP3ltAAAAAAAAAAAAAAAAAAAAAAAAAAAAAAAYeb3a7OXXrlqqaa4iNJjvwzGDnvrViO9HlgGLs7ir2Jpv8vcmvdmnTXsdKYQOyn1uJ79P7U8AAAAAAAAAAAAAAAAAAAAAAAAAAAAAAAh9osVew1NjkLk0b01a6dnoTCB2r+tw3fq/YCSyi7Xey6zcu1TVXMTrM9+WYwci9asP3p8ss4AAAAAAAAAAAAAAAAAAAAAAAAAAAAAABW84x2Js5nXbtXqqaI3dIjvQsipZ968XPvfJALaAAAAAAAAAAAAAAAAAAAAAAAAAAAAAAADyxdU0YS9VTOlVNFUxPanRC7PYzEYnF3Kb92qumKNYie3rCZx32FiPB1eRX9lvs274P9sAswAAAAAAAAANY8Zj2DtqPB2fn7bVXEb+wtsfCYTyXW1eMx7B21Hg7Pz9tqriN/YW2PhMJ5LoOowAAAAAAAFM4ZcDjsy4L9o8HlFm9fx97CzTZt2Yma6qtY5o07K5gP54elvwme93aL/061T2XybO89zKrCbN4PGYvGxbm5NvCxM17kTETPN2NZh/TtzRxdOB7avYPb29m20FnB0YOrA3MPE2cRFc79VVExzd6mQaH9LfhM9720X/p1npb8Jnve2i/9Ot/Q8B/PGngq4SsdVTZr2azuvWeaL1M0069+qYiHS3Fs4G8bsDXi882kqtRnWKs9T28PaqiuMPbmYmreqjmmqZpp6OaIjpnXm3wAAAAAAAAAAAAAAAAAB0dLA69ZXy3I9csFyuum5y9G98moM8AACZ0jWegAYEZ1lc3uRjMsFN7XTci/RvfJqzwAAAmYiJmZ0iGBTnWV1XuRpzLBTe103Iv0b3yagzwAAJmIiZmYiI6ZkAYFGdZXXe5GjMsFVe103Iv0zVr3tWeAAAAAACt8JfscbVfBOL+Zqcq8Sf2R86+CavnrTqrhL9jjar4JxfzNTlXiT+yPnXwTV89aB2cAAAAAAAAACNz+/dw+Cprs1zRVvxGsdrSTIL93EYKqu9XNdW/Maz2tIee0/rdT4SPJJsx63VeEnyQCWAAAAAAAAAAAAAAAAAAAAAAAAAAABW+rsT175HlquS5fd3e5r0LIqX9Yfwj95bQAAAAAAAAAAAAAAAAAAAAAAAAAAEbn9+7h8FTXZrmirfiNY7WkpJE7T+t1PhI8kg9Mgv3cRgqq71c11b8xrPa0hJInZj1uq8JPkhLAAAAAAAAAAAAAAAAAAAAAAAAAAAK31dievfI8tVyXL7u73NehZFS/rD+EfvAtoAAAAAAAAAAAAAAAAAAAAAAAAAAAI3P793D4KmuzXNFW/Eax2tJMgv3cRgqq71c11b8xrPa0h57T+t1PhI8kmzHrdV4SfJAJYAAAAAAAAAAAAAAAAAAAAAAAAAAAFb6uxPXvkeWq5Ll93d7mvQsipf1h/CP3ltAAAAAAAAAAAAAAAAAAAAAAAAAAARuf37uHwVNdmuaKt+I1jtaSkkTtP63U+EjySD0yC/dxGCqrvVzXVvzGs9rSEkidmPW6rwk+SEsAAAAAAAAAAAAAAAAAAAAAAAAAAArfV2J698jy1XJcvu7vc16FkVL+sP4R+8C2gAAAAAAAAAAAAAAAAAAAAAAAAAAAjc/v3cPgqa7Nc0Vb8RrHa0kyC/dxGCqrvVzXVvzGs9rSHntP63U+EjySbMet1XhJ8kAlgAAAAAAAAAcY8dj2R8l+Cafnrrqrg09jjZX4JwnzNLlXjseyPkvwTT89ddVcGnscbK/BOE+ZpBZAAAAAAAAGieNjs/tDn+z2Q2tl8Bj8betYquq7ThKZmaaZo0iZ07GrewD+b+0GxO3OUZRiMdnuTZzhsttbvK3cRRVFunWqIp11/tTEd+WLspsptdn+Cu4jZjK80xmFt3OTuV4SmqaYr0idJ07Okw7w4cNmsx2w4Ls6yLJabVWPxfIclF2vcpndv2651nsc1Mq7xa9g874P9kczy/aK3YoxOIx04iiLN2LkbnJ0U9PfpkHJnpb8Jnve2i/9Os9LfhM9720X/p1v6HgP585dwM8JGd4y3ar2ex9uZ5pu46uLVNEduZqnyay7K4FuD+3wcbE2so5anEY27cnE4u9RGlNd2qIjSnXn3YimIjt6a82ui+AAAAAAAAAAAAAAAAAAAAAAAAAAAAAAAAAAAAAAAAAOXOPJ9hbHeExfktNq8Wf2Dtl/B3vn7jVXHk+wtjvCYvyWm1eLP7B2y/g73z9wGzgAAAAAAAAAVvOMdibOZ127V6qmiN3SI70LIqWfevFz73yQtoAAAAAAAAAAAAAAAAAAAAAAAAAAAAAAAAK3k+OxN7M6Ld29VVRO9rE96VkVLIfXi3995JW0AAAAAAAAAAAAAAAAAAAAAAAAAAAAAABG5/fu4fBU12a5oq34jWO1pKSRO0/rdT4SPJIPTIL93EYKqu9XNdW/Maz2tISSJ2Y9bqvCT5ISwAAAAAAAAAAAAAAAAAAAAAAAAAAAAAACA2hxmIw2Lt02LtVFM0azEdvWU+rO1P2ba8H+2QWHCVTXhLNVU61VUUzM9udHq8cD9hYfwdPkewAAAAAAAAAAAAAAAAAAAAAAAAAAAAAACt9XYnr3yPLVcly+7u9zXoWRUv6w/hH7wLaAAAAAAAAAAAAAAAAAAAAAAAAAAAAAAADDze7XZy69ctVTTXERpMd+GHs7ir2Jpv8vcmvdmnTXsdLKz31qxHejywj9lPrcT36f2gngAAAAAAAAAAAAAAAAAAAAAAAAAAAAAAAQ+0WKvYamxyFyaN6atdOz0MzKLtd7LrNy7VNVcxOsz35Ru1f1uG79X7EhkXrVh+9PlkGcAAAAAAAAAAAAAAAAAAAAAAAAAAAAAAACt5xjsTZzOu3avVU0Ru6RHehZFSz714ufe+SFtAAAAAAAAAABwbxYfZ9yn8L+ZuO8nBvFh9n3Kfwv5m47yAAAAAAAAAAAAAAAAAABzjxheG/aDYTbPD5Hs7hcFFFvD0Yi9dxVua5uTVM6UxETGlOkdPTrPY0bw2Dz6dqNjMmzyux1PXj8LRfqta6xRVMc8RPZjXXTuKttBkHBlwm5zYpzG5kud5rhKJimnDZhE3qaInniqLVcTNMTPROsRM91sLB4axgsJYwuEtUWcNYopt2rVunSmimI0iIjsREQDjr6q3az7h5F4t36Z9VZtZ9w8i8W79N0N6SfBz71cD41z6R6SfBz71cD41z6QOefqrNrPuHkXi3fpn1Vm1n3DyLxbv03Q3pJ8HPvVwPjXPpHpJ8HPvVwPjXPpAovABw2Z5wkbZYzJ82y7LcLYsYCvF014aK4qmqm5bp0neqmNNK5+SG/lU2U4PNk9ksxuY/ZzJMPgMXctTYru25qmZomYqmnnmezTTPxLWAAAAAAAAAAAAAAAAAAAAAAAAAAAAAAAAAAAAA4N/4sf8Aqv8A7l3k4N/4sf8Aqv8A7kHeQAAAAAAAAACs5Ng8TazS3cuWa6aI3ueY5uiVmfkVUzOkVRM98H6AAAAAAAAAAAAAAAAAAAAAAAAAAAAAAACM2gs3L+Bpos0VV1b8TpEdyTZ+zcsYGqi9RVRVvzOkx3ISczERzzEd8iYmOaYnvAAAAAAAAAAAAAAAAAAAAAAAAAAAAAAAAAr+0WEv38Xbqs2q66Yo0mYjuym8HTNGEsU1RpVFFMTE9jmek1Ux0zEd+X6AAAAAAAAAAAAAAAAAAAAAAAAAAAAAAAACs9R4nr5yvI18ny+9vac2mvSsz83qddN6Ne1q/QAAAAAAAAAAAAAAAAAAAAAAAAAAAAAAGHnFuu7lt6i3TNVcxGkR2eeGYTMRGszpAIbZvD3sPTiOWt1Ub006b0dPSmX5FUVdExPefoAAAAAAAAAAAAAAAAAAAAAAAAAAAAAACG2kw97EU4fkbdVe7NWu7HR0Jl+TVFPTMR3wYmT267WW2aLlM01xE6xPY55ZhExMaxOsAAAAAAAAAAAAAAAAAAAAAAAAAAAAAAACs5zg8TdzS5ct2a6qJ3eeI5uiFmfk1UxOk1RE98H6AAAAAAAAAAAAAAAAAAAAAAAAAAAAAAADyxlM14S/TTGtU0VRER2eZCbO4S/Yxdyq9aropmjSJmO7CwPyKqZ6Jie9IP0AAAAAAAAAGseMx7B21Hg7Pz9tqriN/YW2PhMJ5LravGY9g7ajwdn5+21VxG/sLbHwmE8l0HUYAAAAAAADnHjC8N+0Gwm2eHyPZ3C4KKLeHoxF67irc1zcmqZ0piImNKdI6enWexo6Oa42gyDgy4Tc5sU5jcyXO81wlExTThswib1NETzxVFquJmmJnonWIme6C07B59O1GxmTZ5XY6nrx+Fov1WtdYoqmOeInsxrrp3HKf1Vu1n3DyLxbv03YuDw1jBYSxhcJaos4axRTbtWrdOlNFMRpERHYiIhQPST4OfergfGufSBzz9VZtZ9w8i8W79M+qs2s+4eReLd+m6G9JPg596uB8a59I9JPg596uB8a59IHPP1Vm1n3DyLxbv02zOADhszzhI2yxmT5tl2W4WxYwFeLprw0VxVNVNy3TpO9VMaaVz8kL16SfBz71cD41z6SZ2U4PNk9ksxuY/ZzJMPgMXctTYru25qmZomYqmnnmezTTPxAtYAAAAAAAAADXfDJwqZTwZ5PRdxVPVebYmJ6kwNFWk16dNVU/wBGiO32eiOzpf8AF4i1g8JexOJri3Ys0VXLlc9FNMRrMz8UOAqYzPhz4a92u5ct0Y+/Okzz9S4Sjn0iOjWKY+Oqe6CTu7ZcLXC9ml6xkt3Mq7GvqsNlkzhsPaieiK69Yjx6pXzgn4Cducj4Qci2hz65gIw+Ev8AK3qasXNy7puzHNpExM8/bdO7K7O5XsrkWFyjI8LRhcDh6d2mimOeqezVVPZqnpmZ6UsAjdpc7wWzeQY/OM0ucngsFZqvXao6dI7EduZnSIjszMJJz9xz86uYHg5y/K7Vc0zmWOjlI+2t26ZqmPGm3PxA0PtLtpt3w27Xdasr6pnD3qp5DK8Pc3LNq3H9K5PNFWnZqq7M82nNCy1cVfbSMDysZlkVWI015CL135N7k9Nfzd1sTiU7P2cPsjnWf1246qxeL6koqmOeLVummrm79Vc6/wB2HSAOBdk9u9uOBfa2cqzTqrqbD1xTicpxNzet1UT2bc88UzMc8VU8082usczunZ3OcFtDkWAzfK7vK4LG2ab1qrs6THRMdiY6JjsTEuduO1s/ZuZDkG0VFuIxNnEzgblcRz1UV01V0xPciaKtP70p/iaZzcx/Bji8uvVzVOW46ui3H2tuumK4jxprBubarPsFsxs7mGdZrcmjBYK1N25MdM6dFMd2Z0iO7MOGtoNr9vOG/a7rXl04iqxemZs5Zh7m5Ys24n665PNE6c2tVXZnSNNYhvTjp51cwWwOU5Tarmnrjjd+5Ef0qLVOunjVUT8Ty4lez9nC7FZtn1duOq8di5w9Ncxzxat0xpEd+qqrXvQDW1zir7aU4HlacyyKvEaa8hF65E97em3pr+buq1sdwgbbcDW1s5Tm3Vc4TD1xTispxVe9RNE9m3PPFM6c8VU8082usO+XMHHc2fs1ZVs9tHbtxTiKL9WAu1xHPXTVTNdET3por8aQdIZDm2Dz7JcDmuWXYu4LGWab9qvt01RrGvantx2JY+120GB2V2azHPM1rmjB4K1N2vTpqnoimO7MzER3ZhqDic5zczHgrvYC9XNVWWY65ZtxPYt1RTcj9KqtFcdfOrmE2JyTKLdc0xmGMqu3NP6VFqno729cpn4oBo/O9qtveHHa6ctwE4iuzdmarWW2Lm5h7FuJ+urnmidNY1qq7M6R0xCz3uKvtpRgZu0ZlkVzERGvIReuRM9yKpo01/N3WzuJfs/ZwWwWZZ5VbjqvMcZNqK9OfkrcRER41Vf5u06GBwRsRwi7acDu1k5RnPVdeCw1yKMXlOKr3qYp7dudZimdOeJp5p5tdYd1ZLmeEzrKMFmeW3YvYLGWab9muP6VNUax3u85o47mz9nqTZ3aK3bim/FyvAXq4jnrpmJroie9pc+VdOJ9nNzM+CXqO9XNVWWY27hqNZ59yYpuR+euqPiBtbbPaPA7I7L5jnua1TThMFam5VEdNc9FNEd2qZiI7suHM22k2/4c9rasuwVV+7auTNdvLrFyaMNh7cT9dX0ROmsa1Vc8zOkdMQ3bx2s6uYXZLIMmt1zTTjsXXfuRH9Km1TEaT3NbkT8UJDiZ7P2cBwd43Optx1XmeLqp39OfkrcbtMeNNyfj7gNV4jir7aW8DN23mWRXcREa8hTeuRM9yKpo017+kd1Xtg+ErbLgg2rnKM86suYDD3It4zKsVXvblP21qZn1M6TrExO7PN0xzu9XKvHc2fs0xs5tFatxTfqmvA364j66NN+38n+k+UHT+UZjhc3yvCZjl92m9g8Xapv2blPRVRVGsT8kstpTih5zczXghtYa9XNVWWYy7hKdendnduR85MfE3WAAAACt8JfscbVfBOL+Zqcq8Sf2R86+CavnrTqrhL9jjar4JxfzNTlXiT+yPnXwTV89aB2cAAAAAAAAACM2gs3L+Bpos0VV1b8TpEdyTZ+zcsYGqi9RVRVvzOkx3ISczERzzEd8iYmOaYnvAAAAAAAAAAAAAAAAAAAAAAAAAAAAArPUeJ6+cryNfJ8vvb2nNpr0rM/N6nXTejXtav0AAAAAAAAAAAAAAAAAAAAAAAAAABGbQWbl/A00WaKq6t+J0iO5KTJmIjnmI74IzZ+zcsYGqi9RVRVvzOkx3ISZExMc0xPeAAAAAAAAAAAAAAAAAAAAAAAAAAAFZ6jxPXzleRr5Pl97e05tNelZn5vU66b0a9rUH6AAAAAAAAAAAAAAAAAAAAAAAAAAACM2gs3L+Bpos0VV1b8TpEdyTZ+zcsYGqi9RVRVvzOkx3ISczERzzEd8iYmOaYnvAAAAAAAAAAAAAAAAAAAAAAAAAAAAArPUeJ6+cryNfJ8vvb2nNpr0rM/N6nXTejXtav0AAAAAAAAAAAAAAAAAAAAAAAAAABGbQWbl/A00WaKq6t+J0iO5KTJmIjnmI74IzZ+zcsYGqi9RVRVvzOkx3ISZExMc0xPeAAAAAAAAAAAAAAAAAAAAAAAAAAAFZ6jxPXzleRr5Pl97e05tNelZn5vU66b0a9rUH6AAAAAAAAAAAAAAAAAAAAAAAAAAACM2gs3L+Bpos0VV1b8TpEdyTZ+zcsYGqi9RVRVvzOkx3ISczERzzEd8iYmOaYnvAAAAAAAAAAA4x47Hsj5L8E0/PXXVXBp7HGyvwThPmaXKvHY9kfJfgmn5666q4NPY42V+CcJ8zSCyAAAAAAAAOU44xu0M8LUZV1vwXWHrl1ByG5Vy25ym5v72v13Z0007HddSZjjsJlmCu4zMcVYwmEtRrcv37kW6KI1056p0iOeYUPJdiODbPNqK9r8kwmU5jmtu/wApXi8HiuWt03unemmmqaIr54nXTXWdennBJcMO1eL2I4Oc32hy6xYxGKwfI7lu/EzRVv3qKJ10mJ6K57Lmf6qzaz7h5F4t36brnaHJMu2jyfEZVneEoxmX4jd5WxXM6VbtUVR0c/NNMT8Smeknwc+9XA+Nc+kDnn6qzaz7h5F4t36Z9VZtZ9w8i8W79N0N6SfBz71cD41z6R6SfBz71cD41z6QOefqrNrPuHkXi3fpt/cAHCDmHCRsbjM3zbC4TC37GPrwlNGGiqKZppt26tZ3pmdda5+SGR6SfBz71cD41z6S17KbL5Lsll1zAbOZfawGEuXZv12rczMTXMRTNXPM9immPiBMgAAAAAAAAAAAAAAAAAAAAAAAAAAAAAAAAAAAAAAA5c48n2Fsd4TF+S02rxZ/YO2X8He+fuNVceT7C2O8Ji/JabV4s/sHbL+DvfP3AbOAAAAAAAAABWc5weJu5pcuW7NdVE7vPEc3RCzPyaqYnSaoie+/QAAAAAAAAAAAAAAAAAAAAAAAAAAAAAAAAVnJsHibWaW7lyzXTRG9zzHN0Ssz8iqmZ0iqJnvv0AAAAAAAAAAAAAAAAAAAAAAAAAAAAAABGbQWbl/A00WaKq6t+J0iO5KTJmIjnmI74IzZ+zcsYGqi9RVRVvzOkx3ISZExMc0xPeAAAAAAAAAAAAAAAAAAAAAAAAAAAAAAAFf2iwl+/i7dVm1XXTFGkzEd2Vgfk1Ux0zEd+QeeDpmjCWKao0qiimJiexzPUAAAAAAAAAAAAAAAAAAAAAAAAAAAAAAAFZ6jxPXzleRr5Pl97e05tNelZn5vU66b0a9rUH6AAAAAAAAAAAAAAAAAAAAAAAAAAAAAAADDzi3Xdy29RbpmquYjSI7PPDC2bw97D04jlrdVG9NOm9HT0pmZiI1mdIfkVRV0TE94H6AAAAAAAAAAAAAAAAAAAAAAAAAAAAAAACG2kw97EU4fkbdVe7NWu7HR0M3J7ddrLbNFymaa4idYnsc8suaop6ZiO+/YmJjWJ1gAAAAAAAAAAAAAAAAAAAAAAAAAAAAAAAAFZznB4m7mly5bs11UTu88RzdELM/JqpidJqiJ779AAAAAAAAAABwbxYfZ9yn8L+ZuO8nBvFh9n3Kfwv5m47yAAAAAAAAAAAAAAAAAfF6KqrNcW50rmmYpntS+wHDXFLzfC5JwwVWM1uU2LmOwd3BW5uzppemuiqKZmezO5Md+Yjsu5XHvD/wE53htpMbtFsZgrmYZdjLk4i9hMNGt7D3JnWrdojnqpmeeN3WY1000jVrC3tdwn5XRGF68bV4eLfqYt3Ll/WnTsaT0d4G2OKptvtRtFwl4jBZ7n2ZZhhIy67ciziL9VdMVRXbiJ0ns88/K65fzE2XzbPMmzKrE7M4vHYTHTbmibmDqqivcmY1j1PPprELZ6PuE/wC7+0//AKl0H9Dx/PD0fcJ/3f2n/wDUuno+4T/u/tP/AOpdB/Q8crcVXafbHOuELMcNtRmecYvBU5XcuUUY2uuaIuResxExvc2uk1fLLqkAAAAAAAAAAAAAAAAAAAAAAAAAAAAAAAAAAAABwb/xY/8AVf8A3LvJwb/xY/8AVf8A3IO8gAAAAAAAAAFSyH14t/feSVtVLIfXi3995JBbQAAAAAAAAAAAAAAAAAAAAAAAAAAAAAAARO0/rdT4SPJJsx63VeEnyQbT+t1PhI8kmzHrdV4SfJAJYAAAAAAAAAAAAAAAAAAAAAAAAAAAAAAAFZ2p+zbXg/2ysGB+wsP4OnyK/tT9m2vB/tlYMD9hYfwdPkB7AAAAAAAAAAAAAAAAAAAAAAAAAAAAAAAAqX9Yfwj95bVS/rD+EfvLaAAAAAAAAAAAAAAAAAAAAAAAAAAAAAAAwc99asR3o8sM5g5761YjvR5YBH7KfW4nv0/tTyB2U+txPfp/angAAAAAAAAAAAAAAAAAAAAAAAAAAAAAAEDtX9bhu/V+xPIHav63Dd+r9gJDIvWrD96fLLOYORetWH70+WWcAAAAAAAAAAAAAAAAAAAAAAAAAAAAAAAqWfevFz73yQtqpZ968XPvfJALaAAAAAAAAAAAAAAAAAAAAAAAAAAAAAAADxx32FiPB1eRX9lvs274P9sLBjvsLEeDq8iv7LfZt3wf7YBZgAAAAAAAAAax4zHsHbUeDs/P22quI39hbY+Ewnkutq8Zj2DtqPB2fn7bVXEb+wtsfCYTyXQdRgAAAAAAA+L0VVWa4tzpXNMxTPalw7xS83wuScMFVjNblNi5jsHdwVubs6aXproqimZnszuTHfmI7LuVx7w/8BOd4baTG7RbGYK5mGXYy5OIvYTDRrew9yZ1q3aI56qZnnjd1mNdNNI1B2E5G4qm2+1G0XCXiMFnufZlmGEjLrtyLOIv1V0xVFduInSezzz8rU9va7hPyuiML142rw8W/UxbuXL+tOnY0no7yq7L5tnmTZlVidmcXjsJjptzRNzB1VRXuTMax6nn01iAf07H88PR9wn/AHf2n/8AUuno+4T/ALv7T/8AqXQf0PH88PR9wn/d/af/ANS63NxVdp9sc64Qsxw21GZ5xi8FTldy5RRja65oi5F6zETG9za6TV8sg6pAAAAAAAAABrnjEZpXlHAxtTiLdU013MNGGjTtXa6bc/mrlxjwR8IXpb4jOc0wWBt4vOcThowuEqvf7O1E1b1dVWnPP1tOkRpr2+bn6x42lUxwK5lEdFWJw8T/AOpEtFcUTYfLNqdrMzzXObVGJtZNRaqtYe5GtNV25NW7VVHRMUxRPN25iewDHt4nh621s9dMJd2ljDXI36KsNc6ioqp7G5TE0b0d2NWDlHDBwncHefRg9osRj8TycxN7AZzTVVVVT24rq9XHcmJmO5Lu5qPjN7F4TangyzLHTZp655PaqxuHvRHqoopjW5Rr2ppiebtxE9gF14ONtMs2+2Vw2eZPVMW7mtF2zXMb9i5H11FXe1iYnsxMT2XP/HmrmLexdGvqZnGzPxch51c4lm0F7Cbb5rkVVc9S4/BzfinsRdt1RpPc9TVV8kLDx5+jYmf8b/24Ng8UWmI4GcHMf0sZiJnxm6GmOKN7DGC/xeI/ztzg0dxxKYq4IImemnMbEx8lcftVHiOVzOV7XUdiL2GmPjpueZcOOH7D8/CFjyVKdxHInrbtfPYm9ho/RuAwuPLXPLbGUf0YpxlXzPmbK4pdMRwK5ZMf0sRiJn/1JhrPjyx/4rY2f7GL8tls3imewplf+IxHztQNxNE8cumKuCTDzPTTmlmY8S5H7W9miuOT7Edn4Ts/5LgK1xHq5nINqqOxGJsTHx0VeZD8eSuZzDY+jX1NNrFVR8c2vMl+I9E9Ytq57E4mxH6NaG48cf602Rn/APBxP+a2Da/FRpiOBDJZjpqu4mZ/9auG3Wo+Kn7B+R+FxPz9bbgNCcdGmJ4KcBM9NOb2Zj/0ryF4kNczsttNR2IxtuY+Oj+Sb46HsUYH4Ws/NXkHxIIn0MbTT2JxlqP0JBXuPDXM53spRr6mnD4iqPjqo8zb/FYpiOAzZ2Y/pVYmZ/GLkNPceGP9f7Kz/wAtf/z0txcVn2C9nO/if/c3QbXc/wDHWpieC7KauzGc2o/+Rf8AM6AaA463sWZV8M2vmL4I/iR1zOxe0NHYjMKZj47ceZ0e5v4kUT6Ddop7E4+mP/lw6QAABpXP+MhsXkWfZllOMwud1YrAYm5hbs28Pbmma7dU01aTNyNY1iewwPqpdhPcef8A4tb/AIjPz/i37F57n2ZZtjMVndOKx+JuYq7FvEW4piu5VNVWkTbnSNZnssD6lrYT3Zn/AOM2/wCGCI2w4yexWcbJZ3lmFwueRiMbgb+Gtzcw9uKYqrt1UxrPKdGstccTXGW8FwhZxcvRVNM5XVTG7Gv/AJttsfbDi2bFZPslneZ4XFZ5OIwWBv4m3FzEW5pmqi3VVGscn0aw1xxNcHbxvCFnFu9NUUxldVUbs6f+bbB2D1/wn2t7xY876s53hbt2i3TTd3q6opjWmOz8b56wYT7a940eZ9Wckwtq7Rcpqu71FUVRrVHY+IEoiZz7CRMxu3vFjzpZEzkOEmZneveNHmA6/wCE+1veLHne+BzSxjL02rVNyKtN71URH7Xh1gwn217xo8z3wOV2MHem7aquTVpu+qmJ/YDKxV+nDWK7tzWaaY1nTpR3X/Cfa3vFjzpHFWKcTYrtXNYpqjSdOlHdYMJ9te8aPMB1/wAJ9re8WPOzcBjbWNt1V2YqiKZ0nejRhdYMJ9te8aPMzcBgrWCt1UWZqmKp1nenUEZtbfos5fbiuJ9VcjTTvSw8hzjDYfBVUV03dd+Z5ojtR3WZtbYovZfbmuZ9TcjTTvSw8hyfDYjBVV11Xdd+Y5pjtR3ASXX/AAn2t7xY86Sw96nEWKLtGsU1xrGvSjesGE+2veNHmSWHs04exRao1mmiNI16QYmNzWxg7/JXabk1aa+piNPK8Ov+E+1veLHne+NyqxjL/K3arkVaaepmNPI8OsGE+2veNHmB+059hKqoiKb2szp9bHnSqKpyHCU1RMVXtYnX66PMlQRdzPMLbuV0VU3daZmJ0pjzvnr/AIT7W94sed9XMjwty5XXVVd1qmZnSqPM+esGE+2veNHmB7YPN8Pi79Nm1TciqrXTeiNPKzb9ymzZruV67tFM1Tp3GFg8ow+Ev03rVVyaqddN6Y08jNv26b1mu3Xru10zTOndBGdf8J9re8WPOdf8J9re8WPOdYMJ9te8aPMdYMJ9te8aPMDLwGPtY7lORiuNzTXejTp/+z7x2Lt4KzFy9FU0zVu+pjX/AOuh8YDAWsDynIzXO/prvTr0f/d947CW8bZi3emqKYq3vUzp/wDXSDB6/wCE+1veLHnOv+E+1veLHnOsGE+2veNHmOsGE+2veNHmBIYTEUYrD03rcVRTVrpvdPTo8MfmdjBXKaL0XJmqN6N2Il74TD0YXD02bc1TTTrpvdPTq8MflljG3Ka703ImmN2N2YgGN1/wn2t7xY851/wn2t7xY851gwn217xo8x1gwn217xo8wJamdaYmOiedGYjOsNYvV2q6bu9ROk6RGnlSdMaUxEdEcyMxGS4a/eru11Xd6udZ0mNPID46/wCE+1veLHnemGznDYi/RaopuxVVOkaxGnlefWDCfbXvGjzPTDZNhsPfou0VXZqpnWNZjTyAka6oooqqnoiNUV1/wn2t7xY86VrpiuiqmeiY0RXWDCfbXvGjzAdf8J9re8WPOycBmVnG11U2YriaY1nejRjdYMJ9te8aPMycBltnBV1VWZrmao0nenUFaxN6nD53Vdr1mmnEazp0/XJzr/hPtb3ix50HibNOIzuq1XrFNWI0nTp+uTnWDCfbXvGjzAdf8J9re8WPOz8Fi7eMs8raiqKddPVRzsDrBhPtr3jR5mfgsJbwdnkrU1TTrr6qecHlj8ws4GaIvRXO/rpuxr0MXr/hPtb3ix52Vj8vs46aJvTXG5rpuzp0sXrBhPtr3jR5gOv+E+1veLHnSlquLtqi5Tru1RFUa91F9YMJ9te8aPMlLVEWrVFunXdpiKY17gMDF5vh8LiK7Nym5NdOmukRp0a9t5df8J9re8WPO9cXlGHxWIrvXKrkV1aa6TGnRp2nl1gwn217xo8wPqzneFu3aLdNN3erqimNaY6Z+NKIuzkmFtXaLlNV3eoqiqNao6Y+JKAiZz/CRP1t7xY851/wn2t7xY85OQYSZ+uveNHmOsGE+2veNHmBkYHNLGNvTatRciqI3vVREftZOKv04axXeuRM00886dLGwOV2MFem7am5NUxu+qmJ/YycVYpxNiuzcmYpq5p06QR3X/Cfa3vFjznX/Cfa3vFjznWDCfbXvGjzHWDCfbXvGjzAzcBjbWNt1V2YqiKZ0nejR+Y/HWsDTRVeiuYqnSN2NX7gMFawVuqizNUxVOs706vzH4G1jqaKb01xFM6xuzoDD6/4T7W94sec6/4T7W94sec6wYT7a940eY6wYT7a940eYElh71N+xRdo13a41jXpYmNzXD4O/wAldpuTVpr6mI08rLw9mmxYotUa7tEaRr0sTG5Vh8Zf5W7VcirTT1Mxp5AeHX/Cfa3vFjzv2nPsJVVFMU3tZnT62PO/OsGE+2veNHmftOQ4SmqKoqvaxOv10eYEqi7meYW3cqoqpu60zMTpTHnSiLuZHhblyquqq7rVMzOlUeYHz1/wn2t7xY86PzrNbGMwtNq1TcirfifVRGnRPdSHWDCfbXvGjzI/OsqsYPC03bVVyat+I9VMadE9wGZs/cps5ReuV67tFdVU6d6Hp1/wn2t7xY87z2ft03sovW69d2uuqmdO9D06wYT7a940eYDr/hPtb3ix52XgMfax2/yMVxuaa70adP8A9mJ1gwn217xo8zLwGAtYHf5Ga539Nd6dej/7g+8djLeCsxcvRVNM1bvqY15//qGD1/wn2t7xY87Ox2Dt42zFu9NUUxVvepnTn/8AqWD1gwn217xo8wHX/Cfa3vFjzpDCYijFYem9biqKKtdN7p6dEf1gwn217xo8yQwmHowuHps25qminXTe6enUHhj8zsYK7TbvRcmqqN6N2Iljdf8ACfa3vFjzsnH5ZYxt2m5em5FVMbsbsxDG6wYT7a940eYDr/hPtb3ix50tE6xEx2UT1gwn217xo8yWiNIiI7AIzEZ1hrF6u1XTd3qJ0nSI08r46/4T7W94sed94jJcNfvV3a6ru9XOs6TGnkfHWDCfbXvGjzA9MNnOGxF+i1bpuxVVOkaxGnlSNdUUUVVT0UxrKOw2TYbD36Ltuq7NVM6xrMaeRI10xXRVTPRVGkgiuv8AhPtb3ix5zr/hPtb3ix5zrBhPtr3jR5jrBhPtr3jR5gZOAzKzjq6qbMVxNMazvRo98ZiaMJYm7diqaYmI9THO8MBltnA11VWZrmao0nenV74zDUYuxNq7NUUzMT6mecEf1/wn2t7xY851/wAJ9re8WPOdYMJ9te8aPMdYMJ9te8aPMDPwWKt4yzytqKop109VHO8sfmFnAzRF6K539dN2NXrgsLbwdnkrU1TTrr6qed5Y/L7OOmib01xua6bs6Axev+E+1veLHnOv+E+1veLHnOsGE+2veNHmOsGE+2veNHmBKWq4uWqLlOu7VEVRr3WBi84w+FxFdm5TcmunTXSI06Ne2z7VEW7VFunXdpiKY17jAxeT4fFYiu9cquRXVprpMadGnaB5df8ACfa3vFjzq9Zx1q7tBRNMV6V4iNNY7dSw9YMJ9te8aPMr1nA2rW0FEUzXpRiI01ntVAu6J6/4T7W94sedLInrBhPtr3jR5gOv+E+1veLHnZGBzSxjb027UXIqiN71URH7WP1gwn217xo8zIwOV2MFem5am5NUxu+qmJ/YDJxV+nDWK71zWaaenTpR3X/Cfa3vFjzpHFWKcTYrs3NYpq6dOlHdYMJ9te8aPMB1/wAJ9re8WPOzcBjbWNt1V2YqiKZ0nejRhdYMJ9te8aPMzcBgrWCt1UWZqmKp1nenUH5j8dawNNFV6K5iqdI3Y1YfX/Cfa3vFjzszH4G1jqaKb01xFM6xuzow+sGE+2veNHmA6/4T7W94sedJYe9TfsUXaNd2uNY16Ub1gwn217xo8ySw9mmxYotUa7tEaRr0gxMbmuHwd/krtNyatNfUxGnleHX/AAn2t7xY873xuVYfGX+Vu1XIq009TMaeR4dYMJ9te8aPMD9pz3CVVRTFN7WZ0+tjzpVFU5FhKaoqiq9rE6/XR5kqCKuZ5hbdyqiqm7rTMxOlMed+df8ACfa3vFjzv25keFuXKq6qrutUzM6VR5n51gwn217xo8wPbB5th8Xfps2qbkVTrPqojTys2/dps2a7teu7RE1TowsHlOHwl+m9aquTVGseqmNPIzb9qm9ZrtV67tcTTOgIzr/hPtb3ix5zr/hPtb3ix5zrBhPtr3jR5jrBhPtr3jR5gZeAx9rHRXyMVxuaa70adP8A9n3jsZbwVqLl6Kppmrd9TGvP/wDUPjAYC1gYr5Ga539Nd6dej/7vvHYO3jbUW701RTFW96mdOf8A+pBg9f8ACfa3vFjznX/Cfa3vFjznWDCfbXvGjzHWDCfbXvGjzAkcJiKMVh6b1uKooq1016enRjY/M7GCu0270XJqmN71MRLJwmHowuHps25qminXTXp6dWNj8ssY27TcvTciqI3fUzEAhc+zjDYjBU0UU3dd+J54jtT3TIc4w2HwVVFdN3XfmeaI7Ud0z7J8Nh8FTXRVd134jnmO1PcMhyfDYjBVV11Xdd+Y5pjtR3AWiJ1iJ7aMv51hrF6u1XTd3qJ0nSI08qTiNIiO0jL+S4a/eru11Xd6udZ0mNPID46/4T7W94sed6YbOcNiL9Fq3TdiqqdI1iNPK8+sGE+2veNHmemGybDYe/Rdt1XZqpnWNZjTyAka6oooqqnopjWUV1/wn2t7xY86VrpiuiqmeiqNJRXWDCfbXvGjzAdf8J9re8WPOysBmNnHV102YriaY1nejRi9YMJ9te8aPMysBl1nA111WZrmao0nenUHrjMTRhLE3bsVTTExHqY52B1/wn2t7xY87PxmGoxdibV2aopmYn1M87A6wYT7a940eYDr/hPtb3ix52fgsVbxlnlbUVRTrp6qOdgdYMJ9te8aPMz8FhbeDs8lamqaddfVTzg8sfmNnA1UReiuZr1mN2NWL1/wn2t7xY87Kx+XWcdVRN6a4mjWI3Z0YvWDCfbXvGjzAdf8J9re8WPOlLVcXLdFdOulURVGvdRfWDCfbXvGjzJS1RFu3RRTrpTEUxr3AYGKzjD4bEV2blNyaqenSI06Ne28uv8AhPtb3ix53risnw+JxFd65Vciqrp0mNOjTtPLrBhPtr3jR5gfdnO8LevUW6abu9XVFMa0x2fjSaMs5JhbN6i5TVd3qKoqjWqOx8STBE9f8J9re8WPOdf8J9re8WPOdYMJ9te8aPMdYMJ9te8aPMDIwOaWMbem3ai5FUU73qoiP2snFX6MNYrvXImaaenTpY2Byuxgr03LU3Jqmnd9VMT+xk4qxRibFdm5MxTV06dII7r/AIT7W94sec6/4T7W94sec6wYT7a940eY6wYT7a940eYGbgMbaxtuquzFURTOk70aPzH461gaaJvRXMVTpG7Gr9wGCtYK3VRZmqYqnWd6dX5j8Dax1NEXpriKZ1jdnQFP65WevXK6V7vLb3Rz6arJ1/wn2t7xY86t9bbPXrkta93lt3p59NVk6wYT7a940eYElh7tN+xRdo13a41jXpYmNzXD4S/Nq7TcmqIifUxGnlZeHtU2LFFqjXdojSNeliY3KsPi783btVyKpiI9TMaeQHh1/wAJ9re8WPO/aM9wtVdNMU3tZnT62PO/OsGE+2veNHmftGRYWmumqKr2sTr9dHmBKoq5nuFouVUVU3daZmJ0pjzpVFXMiwtdyquqq7rVMzOlUeYH51/wn2t7xY872webYfF34tWqbkVTEz6qI08rx6wYT7a940eZ7YPKcPhL8XbVVyaoiY9VMaeQGbfu02bNd2vXdoiap0RnX/Cfa3vFjzpO/apvWa7Veu7XE0zojOsGE+2veNHmA6/4T7W94sedl4DH2sdFc2Yrjc013o06WJ1gwn217xo8zLwGAtYGK4szXO/prvTr0A+8djLeCtU3L0VTTNW76mNf/roYPX/Cfa3vFjzs7HYO3jbVNu9NUUxVvepnT/66WD1gwn217xo8wHX/AAn2t7xY86RwmIoxWHovW4mKKtdNenmnRHdYMJ9te8aPMkcJh6MLh6LNuZminXTXp551BjY7M7GCu0270XJqmne9TET+1j9f8J9re8WPOyMdlljG3abl6bkVRTu+pmI/Yx+sGE+2veNHmA6/4T7W94sedLROsRKJ6wYT7a940eZLRGkRAIy/nWGsXq7VdN3eonSdIjzvjr/hPtb3ix533fyXDX71d2uq7vVzrOkx5nx1gwn217xo8wPTDZzhsTfotW6bsVVTpGsRp5UjcqiiiqueimJmUdhsmw2Gv0XbdV2aqZ1jWY08iRuUxXRVRPRVExIIrr/hPtb3ix5zr/hPtb3ix5zrBhPtr3jR5jrBhPtr3jR5gZWAzGzjq66bMVxNMazvRowtrLkWsspqq105SOjvSzcBl1nA111WZrmao0nenVhbWW4u5ZTTVrpykdHekGBkOcYbD4Kqium7rvzPNEdqO6kuv+E+1veLHnRuQ5PhsRgqq66ruu/Mc0x2o7iS6wYT7a940eYGfgsVbxljlbUVRTrp6qOd5Y/MbOBqoi9FczXEzG7Gr1wWFt4OxyVqapp119VPO8sfl1nHVUTemuJoiYjdnQGL1/wn2t7xY851/wAJ9re8WPOdYMJ9te8aPMdYMJ9te8aPMCUt1xct0V066VRExqwMVnGGw2Irs3Kbs1U9OkRp5Wfboi3boop10piIjVgYrJ8NicRXeuVXYqq6dJjTyA8uv+E+1veLHnfdnO8LevUW6Kbu9XVFMa0x2fjfHWDCfbXvGjzPuzkmFs3qLlFV3eoqiqNao7HxAk0T1/wn2t7xY86WRPWDCfbXvGjzAdf8J9re8WPOyMDmljG3pt2YuRVFO96qIj9vdY/WDCfbXvGjzMjA5XYwV6blmbk1TTu+qmJ/Z3AZOKv0YbD13rkTNNPTp0o7r/hPtb3ix50jirFGJw9dm5MxTV06dKO6wYT7a940eYDr/hPtb3ix52bgMZbxtuquzFURTO7O9GjC6wYT7a940eZm4DB28FbqoszVMVTvTvTqD8x+OtYGmib0VzFUzEbsasPr/hPtb3ix52Zj8Dax1NEXpriKZmY3Z0YfWDCfbXvGjzAdf8J9re8WPOksPdpv2aLtGu7XGsa9KN6wYT7a940eZJYe1TYs0WqNd2iNI16QYmNzbD4S/Nq7TcmqIifUxGnleHX/AAn2t7xY873xuU4fF35u3arkVTER6mY08jw6wYT7a940eYH7RnuFrrppim9rM6fWx50qiqMiwtFdNUVXtYnX66PMlQRVzPcLRXVRNN3WmZifUx5351/wn2t7xY879uZFha66q5qu61TMz6qPM/OsGE+2veNHmB7YPNsPi78WrVNyKpiZ9VEaeVXr9ymznddyvXdovzVOnclYcHlOHwl+Ltqq5NURMeqmNPIr1+3Tezuu3Xru135pnTuyCb6/4T7W94sec6/4T7W94sec6wYT7a940eY6wYT7a940eYGXgMfax0VzZiuNzTXejTpfWOxlvBWqbl6Kppmrd9TGr5wGAtYGK4szXO/prvTr0PrHYO3jbVNu9NUUxVvepnQGF1/wn2t7xY851/wn2t7xY851gwn217xo8x1gwn217xo8wJHCYijFYei9biYoq1016enRjY7M7GCu0270XJqmne9TET+3uMnCYejC4eizbmZop1016enVjY7LLGNu03L03Iqind9TMR+zugx+v+E+1veLHnOv+E+1veLHnOsGE+2veNHmOsGE+2veNHmBLRzxqjL+dYazertV03d6iZpnSI86TjmjRGX8lw169Xdrqu71czVOkx5gfHX/AAn2t7xY870wucYbE36LNum7FVXNGsRp5Xn1gwn217xo8z0wuT4bDX6L1uq7NVPPGsxp5ASNyuKLdVdXRTEzOiK6/wCE+1veLHnStyiK7dVFXRVExOiK6wYT7a940eYDr/hPtb3ix52VgMxs46qumzFcTTGs70aMXrBhPtr3jR5mVgMus4GquqzNczVGk706g9cbiqMJYm7diqaYmI9THOwOv+E+1veLHnZ+NwtGLsTauzVFMzE+pnnYHWDCfbXvGjzAdf8ACfa3vFjzs/BYq3jLHK2oqinXT1Uc7A6wYT7a940eZn4LC28HY5K1NU066+qnnB5Y/MbOBqoi9FczVGsbsasXr/hPtb3ix52Vj8us46qib01xNMaRuzoxesGE+2veNHmA6/4T7W94sedKW64uW6a6ddKoiY1RfWDCfbXvGjzJS3RFu3TRTrpTERGoMDFZxhsNfrs3Kbs1U9OkRp5Xl1/wn2t7xY871xWT4bE3671yq7FVXTpMaeR5dYMJ9te8aPMCOzzN8PisJRbt03Iqm5HTEdqe6kNmPW6rwk+SEfnmUYfC4Si5bquTVFyOmY7U9xIbMet1XhJ8kA/ev+E+1veLHnOv+E+1veLHnOsGE+2veNHmOsGE+2veNHmBkYHNLGNvTbsxciqKd71URHN8vdZOKv0YbD13rkTNNPTp09LGwOV2MFem5Zm5NU07vqpieb5O4ycVYoxOHrs3JmKaunTp6QR3X/Cfa3vFjznX/Cfa3vFjznWDCfbXvGjzHWDCfbXvGjzAzcBjLeNtVV2YqiKZ3Z3o0fmPx1rA00TeiuYr1iN2NX7gMHbwVqqizNUxVO9O9Or8x+BtY6miL01xFGsxuzoDD6/4T7W94sec6/4T7W94sec6wYT7a940eY6wYT7a940eYHInHRu03+EDIrtGu7XlFExr0/7a66t4NPY42V+CcJ8zS5S46NqmxwgZFao13aMooiNen/bXXVvBp7HGyvwThPmaQWQAAAAAAAGq+NDbu3OA7aOLGs6dT1VxHZpjEW9fP8SgcSfOcFVsnnmScrRTmNvHTjOTmdKqrVVuijWI7MRNE69rejtuhM+ynCZ7kmOyrMrfKYPG2a7F2ns7tUaTp2p7U9twrtxwQ7c8HefV4nKcPmOKwdquasNmmWRXNUU9iatz1VurTp15u1Mg6y4xOa4/JOBzaDMMoxl/BY6z1Pyd+xXNFdGuItUzpMduJmPjVTik7RZxtJsPm+Jz/M8XmOIt5jNui5ibk11U08lROkTPY1mflco7QbWbeZhlF/A5/m2f38ur3YvWsXcuTROlUTTvb39qInn7OjF2U2m2vyTBXbGy+ZZvhMLXc37lGCrrima9IjWd3s6RAP6VD+eHo+4T/u/tP/6l09H3Cf8Ad/af/wBS6D+h4/nh6PuE/wC7+0//AKl11VxVc3z7OuDzMMTtRi8fi8bTmly3RXjaqpri3FqzMRG9z6azV8sg3KAAAAAAAAAAAAAAAAAAAAAAAAAAAAAAAAAAAAAAADlzjyfYWx3hMX5LTavFn9g7Zfwd75+41Vx5PsLY7wmL8lptXiz+wdsv4O98/cBs4AAAAAAAAAFSz714ufe+SFtVLPvXi5975IW0AAAAAAAAAAAAAAAAAAAAAAAAAAAAAAAAFSyH14t/feSVtVLIfXi3995JW0AAAAAAAAAAAAAAAAAAAAAAAAAAAAAABE7T+t1PhI8kpZE7T+t1PhI8kgbMet1XhJ8kJZE7Met1XhJ8kJYAAAAAAAAAAAAAAAAAAAAAAAAAAAAAABWdqfs214P9srMrO1P2ba8H+2QWDA/YWH8HT5Hs8cD9hYfwdPkewAAAAAAAAAAAAAAAAAAAAAAAAAAAAAACpf1h/CP3ltVL+sP4R+8C2gAAAAAAAAAAAAAAAAAAAAAAAAAAAAAAAwc99asR3o8sI/ZT63E9+n9qQz31qxHejywj9lPrcT36f2gngAAAAAAAAAAAAAAAAAAAAAAAAAAAAAAAQO1f1uG79X7EhkXrVh+9PllH7V/W4bv1fsSGRetWH70+WQZwAAAAAAAAAAAAAAAAAAAAAAAAAAAAAAAKln3rxc+98kLaqWfevFz73yQtoAAAAAAAAAAODeLD7PuU/hfzNx3k4N4sPs+5T+F/M3HeQAAAAAAAAAAAAAAAAAAAAOZeLjwQ7W7C7f3s12hwmGs4OrA3LEVW8RTcnfmuiY5o7lMumkJthtVk2x2S3M12ix1vB4Sjmiaueq5V2KaKY56p7keRzdtRxr7vVFdvZbZ23yMT6m/mN2Zmr/8At0aaeNIOrBxhY41e2VN2JxGT7P12+zTRavUz8s3Z8jaXB3xmNndocXawO0mEryHF3Jimm9Vc5TDVT3a9Imj440jsyDfo/KaorpiqmYqpmNYmJ1iYfoAAAAAAAAAAAAAAAAAAAAAAAAAAAAAAAAAAAADg3/ix/wCq/wDuXeTg3/ix/wCq/wDuQd5AAAAAAAAAAITLcovYXHUX67luaY15o1154TbDw+ZYXEXotWrk1XJ10jdmAZgAAAAAAAAAAAAAAAAAAAAAAAAAAAAAAAMLN8HXjcLFq3VTTMVRVrV3pMowdeCws2rlVNUzVNWtPeh74rE2sLbi5fq3aZnTXSZ5zC4m1irc3LFW9TE6a6THOD2AAAAAAAAAAAAAAAAAAAAAAAAAAAAAAABEZxld3HYii5bropimnd9Vr25SeGtzaw9q3VMTNFMUzp3IeOLx+GwlyKL9zdqmNYjdmeZk266blumuidaaoiYnuA/QAAAAAAAAAAAAAAAAAAAAAAAAAAAAAAAQnWi9106p5S3ucrv6c+umuqbYfXLC9U8hyk8rvbmm7PSzAAAAAAAAAAAAAAAAAAAAAAAAAAAAAAAGNmOHqxWCu2aJiKqtNJno6WS88Reow9mq7dndop6Z01Bg5Ll9zARei7VRVv6abuvY1STHwmMsYuKpw9e9u6a80x5WQAAAAAAAAAAAAAAAAAAAAAAAAAAAAAAAjc6y+5j4sxaqop3Ndd7Xs6JJj4vGWMJFM4ivd3tdOaZ8gPzLsPVhcFas1zE1U66zHR0sl54e9RiLNN21O9RV0Tpo9AAAAAAAAAAAAAAAAAAAAAAAAAAAAAAAEJmWUXsVjq79Fy3FM6c06680Jth4jMsLh702rtyabkaaxuzIMwAAAAAAAAAAAAAAAAAAAAAAAAAAAAAAAHnibc3cPdt0zETXTNMa92EZk+V3cDiK7lyuiqKqd31OvbhLXK6bduquudKaYmZnuMbCY/DYu5NFi5vVRGsxuzHMDKAAAAAAAAABrHjMewdtR4Oz8/baq4jf2Ftj4TCeS62rxmPYO2o8HZ+fttVcRv7C2x8JhPJdB1GAAAAAAAAAA5l4uPBDtbsLt/ezXaHCYazg6sDcsRVbxFNyd+a6JjmjuUy6aQm2G1WTbHZLczXaLHW8HhKOaJq56rlXYpopjnqnuR5ATY5T2o4193qiu3sts7b5GJ9TfzG7MzV//bo008aVcscavbKm7E4jJ9n67fZpotXqZ+Wbs+QHZ40Fwd8ZjZ3aHF2sDtJhK8hxdyYppvVXOUw1U92vSJo+ONI7Mt+U1RXTFVMxVTMaxMTrEwD9AAAAAAAAABrPjI5TczjgX2ks2KZqu2LVGLiI7Vuumur9GKmhOJRnVnCbZ55lF2uKa8wwlF21r/SqtVTrTHd0rqn4pdiYizbxFi5Zv0U3LNymaK6Ko1iqmY0mJjtOCuFHYjPeBjhBsZrktV6jLqcRy+WY6mN6KezyVfY3ojWJifro5+zMQHfCocMOPs5ZwV7WYnE1RTR1sv2416JqromimPjqqiPjah2Z41Wzl7K7c7SZTmWFzGmn/SRg6Kbtque3TM1RMa9qY5u3LU3Dlw3YvhLtWMjyLA38FkvK01TbrnevYqv+jvRTrERE9FMTPPpOvRoH1xPcHdxPC/F63E7mFwF+7XPY0ndoj89UNo8d3La72yezmZ00zNGFxlyxVPa5SjWPmlo4r/BliNhdmMRmWd2eSzzNd2qu1V9dh7Ma7tE9qqZmZmO9HTDYHClshZ262FzTIb1VNu5iLe9Yu1RzW7tM71FXe1jSe5Mg1VxL82t4vg2zHLd6OXwOYVVTT2qLlFM0z8cxX8joB/PbYLazaLgT2/xVGLwNdNyn/wAPj8vvTuxdoidYmJ5+fs01RrGk9mJdE/VUbF9Qcr1tz3qrd/2HI29N7+9v9Hd/MDy46uaW8PweZRlu9EX8ZmMXIp7dFu3VvT8tdHyvniU5ZXh9gM4zGumaYxmYblGv9Km3RTz/AC1VR8TQO2+0+0nDlwh4W3gcDVNdX+gwOBtzvU2Leus1VVafHVVOnR2oh3FwdbLYfYrYrKcgwtUV04Ozu3LkRpylyZmqur46pme8DRXHfy2u7s7svmdNMzbw2KvYeqe1NyimqPmpTvEzza3jODDF5fvRy+Ax9cTT2Yorppqpn4534+JszhY2NtbebB5nkVdVNu/eoivDXaui3epnWie9rzT3JlxNwebY7Q8Cu3eLt4zAXImJ6nzDLr07nKUxOsTE8/PGutNXPExM9MSD+hDnXjsZpbsbCZHle9EX8VmHLxT2Zot26on89yll1cajYvqDlYy3PZxW7/sORt6b397f6O7+ZzxthtDtLw58I2GowWCmbtzSxg8FbmaqMPa11mqqrTu61VT5IiAdCcS3LK8Lwb5nj7lM09W5jVFHdooopjXxpqj4kJx4ctruZPsrmlNM8nYv38NXV3blNFVPzdTfvB/sxhtjdjcpyDBzv28FZiiq5ppylc89dendqmqfjRvC9sXb2+2BzLI5qpt4mumLuFuVdFF6nnpme5PPTPcqkGu+Jxm1vG8FN3AxVHLZfjrtuqnsxTXEVxPemaqo+KW9n8+ODbbbP+BbbfG2sZgLmkzFjMcuvTuTXETrFUTz6VRrMxVzxMTPYl0PXxqNi4wHK0ZbntWK3eaxNm3Eb397f6O7p8QI/jt5pbtbG7P5VvRy2Jx9WJins7tu3VTP57sJTiY5ZXhODDHY25TMdXZjcqont0UUUU6+NFbnTanPNpuHXhJsU4TBzN67EWMLhLczNvC2YnWaqqtOjnmaqp80O6thdm8NshshlWQ4Kd6zgbEW9/TTfq6aq9P7VUzPxg5548WW114HZPNKaZ5O3cxGGrq7tUUVUx+hWufE9za3juCOnBU1RyuXY29Zqp7MRVMXInvTvz8kr1wybE0bf7AZhkkVUUYydL+EuVdFF6jnp17UTz0zPaqlxhwYbd59wMbZ42zjcBdm3VMWMxy69O5VO7PNVE9iqNZ0nniYme3qD+grmrju5pbt7LbOZVvRyt/GV4rd/s26Jp1/+alb3Go2MpwE3bWWZ5Xit3msTZt0xr3at/o7unxOeNos22m4duEuz1LhNb96Is4fDUTM28JYieeaqtOiNZmqqemZ5uxAOkOJrlleC4KcRi7lMx1fmN27RPboppoo/wA1NTe6F2L2ewuyeymV5FgeexgbFNqKpjSa56aqp7tVUzPxpoAAAAFb4S/Y42q+CcX8zU5V4k/sj518E1fPWnVXCX7HG1XwTi/manKvEn9kfOvgmr560Ds4AAAAAAAAAGFm+DrxuFi1bqppmKoq1q70mUYOvBYWbVyqmqZqmrWnvQ98VibWFtxcv1btMzprpM85hcTaxVublirepidNdJjnB7AAAAAAAAAAAAAAAAAAAAAAAAAAAAhOtF7rp1Tylvc5Xf059dNdU2w+uWF6p5DlJ5Xe3NN2elmAAAAAAAAAAAAAAAAAAAAAAAAAAAMLN8HXjcLFq3VTTMVRVrV3pZrxxWJtYW3Fy/Vu0zOmukzzg8MowdeCws2rlVNUzVNWtPehmvHC4m1irc3LFW9TE6a6THO9gAAAAAAAAAAAAAAAAAAAAAAAAAAEJ1ovddOqeUt7nK7+nPrprqm2H1ywvVPIcpPK725puz0gzAAAAAAAAAAAAAAAAAAAAAAAAAAAAYWb4OvG4WLVuqmmYqirWrvSZRg68FhZtXKqapmqatae9D3xWJtYW3Fy/Vu0zOmukzzmFxNrFW5uWKt6mJ010mOcHsAAAAAAAAAAAAAAAAAAAAAAAAAAACE60XuunVPKW9zld/Tn1011TbD65YXqnkOUnld7c03Z6WYAAAAAAAAAAAAAAAAAAAAAAAAAAAws3wdeNwsWrdVNMxVFWtXelmvHFYm1hbcXL9W7TM6a6TPODwyjB14LCzauVU1TNU1a096Ga8cLibWKtzcsVb1MTprpMc72AAAAAAAAAAAAAAAAAAAAAAAAAAAQnWi9106p5S3ucrv6c+umuqbYfXLC9U8hyk8rvbmm7PSDMAAAAAAAAAAAAAAAAAAAAAAAAAAABhZvg68bhYtW6qaZiqKtau9JlGDrwWFm1cqpqmapq1p70PfFYm1hbcXL9W7TM6a6TPOYXE2sVbm5Yq3qYnTXSY5wewAAAAAAAAAOMeOx7I+S/BNPz111Vwaexxsr8E4T5mlyrx2PZHyX4Jp+euuquDT2ONlfgnCfM0gsgAAAAAAAAAKJw5bN5jtdwW53keSW6LmYYrkOSorriiJ3b9uueeeaOamVb4s+wuebA7IZnl+0lm1ZxN/HTfoi3di5E0cnRT0x3aZbfUPhP4VdmuDrDU9ecRXezC7TvWcBhoiq9XH208+lNPdme3proC+Dj/OeNfn12/V1k2dyvDWdeaMXcuX6tO7uzQ8Ms41209u9TOaZDkuJs689OH5WzVPx1VVx+YHY41dwV8NmzHCDdpwViq5luczGvUOKmNbmnTydcc1fe5p6Z00bRAAAAAAAAAAAAAAAAAAAAAAAAAAAAAAAAAAAAAAAABy5x5PsLY7wmL8lptXiz+wdsv4O98/caq48n2Fsd4TF+S02rxZ/YO2X8He+fuA2cAAAAAAAAACEzLKL2Kx1d+i5bimdOaddeaE2w8RmWFw96bV25NNyNNY3ZlmAAAAAAAAAAAAAAAAAAAAAAAAAAAAAAAAAhMtyi9hcdRfruW5pjXmjXXnhNsPD5lhcRei1auTVcnXSN2YZgAAAAAAAAAAAAAAAAAAAAAAAAAAAAAADCzfB143Cxat1U0zFUVa1d6Wa8cVibWFtxcv1btMzprpM84PDKMHXgsLNq5VTVM1TVrT3oZrxwuJtYq3NyxVvUxOmukxzvYAAAAAAAAAAAAAAAAAAAAAAAAAAAAAABEZxld3HYii5bropimnd9Vr25S7FxePw2EuRRfubtUxrEbszzA9sNbm1h7VuqYmaKYpnTuQ9H5brpuW6a6J1pqiJie4/QAAAAAAAAAAAAAAAAAAAAAAAAAAAAAAEJ1ovddOqeUt7nK7+nPrprqm2H1ywvVPIcpPK725puz0gzAAAAAAAAAAAAAAAAAAAAAAAAAAAAAAAAY2Y4erFYK7ZomIqq00mejpY2S5fcwEXou1UVb+mm7r2NWdiL1GHs1Xbs7tFPTOmrzwmMsYuKpw9e9u6a80x5QZAAAAAAAAAAAAAAAAAAAAAAAAAAAAAAAAI3OsvuY+LMWqqKdzXXe17OjJy7D1YXBWrNcxNVOusx0dL9xeMsYSKZxFe7va6c0z5Hph71GIs03bU71FXROmgPQAAAAAAAAAAAAAAAAAAAAAAAAAAAAAAAEJmWUXsVjq79Fy3FM6c06680Jth4jMsLh702rtyabkaaxuzLMAAAAAAAAAABwbxYfZ9yn8L+ZuO8nBvFh9n3Kfwv5m47yAAAAAAAAAAAAAAAAAAABg59yvWPMep9eW6mubmnTvbs6fnBwxwjZ3nfDXwvRluSzN7D8vVhctszVpbt2qZ9Vdq7WsRNcz06aRz6Q6G2H4t2xmSYK1OfWbme5jpE13L1dVu1FX9m3TMc396amm+JdGGnhNzKb271RGV3OR3vC297Tu6fm1dpg17iuBbg7xVmbVzZTAU0zGmtrft1eNTVEtE8NvF0sZHk2Lz/Ye7iLmHwtM3cTl96rfqptxzzVbq6ZiI55pnWdNZ17Drh8Yjkup7vVG5yO7O/v8A1u7pz69zQHOnE82+xOc5Njdk80vVXr+WW4vYOuudaup5ndmjvU1TTp3KtOiIdHOIuKLMxwz3upN7qfqHEa/3N6nTX49126AAAAAAAAAAAAAAAAAAAAAAAAAAAAAAAAAAAAA4N/4sf+q/+5d5ODf+LH/qv/uQd5AAAAAAAAAAKlkPrxb++8kraqWQ+vFv77ySC2gAAAAAAAAAAAAAAAAAAAAAAAAAAAAAAAidp/W6nwkeSTZj1uq8JPkg2n9bqfCR5JNmPW6rwk+SASwAAAAAAAAAAAAAAAAAAAAAAAAAAAAAAAKztT9m2vB/tlYMD9hYfwdPkV/an7NteD/bKwYH7Cw/g6fID2AAAAAAAAAAAAAAAAAAAAAAAAAAAAAAABUv6w/hH7y2ql/WH8I/eW0AAAAAAAAAAAAAAAAAAAAAAAAAAAAAABg5761YjvR5YZzBz31qxHejywCP2U+txPfp/ankDsp9bie/T+1PAAAAAAAAAAAAAAAAAAAAAAAAAAAAAAAIHav63Dd+r9ieQO1f1uG79X7ASGRetWH70+WWcwci9asP3p8ss4AAAAAAAAAAAAAAAAAAAAAAAAAAAAAABUs+9eLn3vkhbVSz714ufe+SAW0AAAAAAAAAAAAAAAAAAAAAAAAAAAAAAAHjjvsLEeDq8iv7LfZt3wf7YWDHfYWI8HV5Ff2W+zbvg/2wCzAAAAAAAAAA1jxmPYO2o8HZ+fttVcRv7C2x8JhPJdbV4zHsHbUeDs/P22quI39hbY+Ewnkug6jAAAAAAAAAAcFcI2d53w18L0Zbkszew/L1YXLbM1aW7dqmfVXau1rETXM9Omkc+kO58+5XrHmPU+vLdTXNzTp3t2dPzuOuJdGGnhNzKb271RGV3OR3vC297Tu6fm1BuTYfi3bGZJgrU59ZuZ7mOkTXcvV1W7UVf2bdMxzf3pqW3FcC3B3irM2rmymAppmNNbW/bq8amqJbCAcj8NvF0sZHk2Lz/Ye7iLmHwtM3cTl96rfqptxzzVbq6ZiI55pnWdNZ17C1cTzb7E5zk2N2TzS9Vev5Zbi9g6651q6nmd2aO9TVNOncq06Ih0XiOS6nu9UbnI7s7+/9bu6c+vc0cS8UWZjhnvdSb3U/UOI1/ub1Omvx7oO3QAAAAAAAAAGLmmXYLNsBewWaYSxjMHejduWb9uK6Ko7sTzMoBqHMeLrwc43E1XqMpxGF3p1mjD4u5FPyTM6fEs+xfBVsXsbiKcTkOR4e1jKejE3pqvXY/u1VzO797ou4AACt7Y7DbNbZ2KLW02T4XH7kaUXK4mm5RHaprpmKojuRLX8cW7g55bf63Y2adf8AZ9W3N3y6/nbkAV7ZDYvZzY7DVWNmsowuX0181ddumZuV/wB6urWqr45WEAFa2y2E2Z2zs029psmwuOmiN2i7VE03aI7UV0zFUR3IlZQGm6eLdwcxf35y7GzTrryc425u+XX87YuyOxuzux+Eqw+zWUYXL6K/r6rdOtdfa3q51qq+OZT4AACs7Z7BbL7aW6adpsmwuOrojdou1RNF2iO1FymYqiO5rooNPFu4Oab+/OXY2qnX/Zzjbm75dfztyAIHZLY/Z7ZDB1YbZrKcLl9uvTfm1TrXXp0b1c61VfHMp4AFX2z2A2W20opjaXJsNjblEbtF6Ymi7THai5TMVadzXRaAGm6OLdwc039+cuxtdOuvJzjbm7+adfztj7J7I5BsjgqsLs3lOFy+1Vpv8lT6qvTo3qp1qq+OZToAAAAAACt8JfscbVfBOL+Zqcq8Sf2R86+CavnrTqrhL9jjar4JxfzNTlXiT+yPnXwTV89aB2cAAAAAAAAACJ2n9bqfCR5JNmPW6rwk+SDaf1up8JHkk2Y9bqvCT5IBLAAAAAAAAAAAAAAAAAAAAAAAAAAAAqX9Yfwj95bVS/rD+EfvLaAAAAAAAAAAAAAAAAAAAAAAAAAAAidp/W6nwkeSUsidp/W6nwkeSQNmPW6rwk+SEsidmPW6rwk+SEsAAAAAAAAAAAAAAAAAAAAAAAAAAAqX9Yfwj95bVS/rD+EfvAtoAAAAAAAAAAAAAAAAAAAAAAAAAAAInaf1up8JHkk2Y9bqvCT5INp/W6nwkeSTZj1uq8JPkgEsAAAAAAAAAAAAAAAAAAAAAAAAAAACpf1h/CP3ltVL+sP4R+8toAAAAAAAAAAAAAAAAAAAAAAAAAACJ2n9bqfCR5JSyJ2n9bqfCR5JA2Y9bqvCT5ISyJ2Y9bqvCT5ISwAAAAAAAAAAAAAAAAAAAAAAAAAACpf1h/CP3ltVL+sP4R+8C2gAAAAAAAAAAAAAAAAAAAAAAAAAAAidp/W6nwkeSTZj1uq8JPkg2n9bqfCR5JNmPW6rwk+SASwAAAAAAAAAOMeOx7I+S/BNPz111Vwaexxsr8E4T5mlyrx2PZHyX4Jp+euuquDT2ONlfgnCfM0gsgAAAAAAAAAK/wAIO0tnY/YvN8/xFMV04GxNymiZ0iuufU0U/HVNMfG4h4OdiNoOG3bjMMbj8bXTa34v5hmFyne3d762iintzppEc0REdyInpvjacr6S2ZclrudU4flNPteUj9u6hOJdGG9LHMptbvVM5pc5bt/7O3u/Fpr+cFq2e4AuDzJsNRbqyOMwvRGlV/HXarlVXxRMUx8VMPfOOArg6zSxVbq2cs4WuY9Tdwlyu1VTPbjSdJ+OJhs0Bwjw3cEOYcFeYYTOMmxt/EZNcvR1Pivrb2Gux6qmmqaezzaxVGnRPNHNr1fwGbbV7e8HOX5tiZpnMLczhcZuxpHLUaaz3N6Jpq07G8i+M/1N6SO0XVW7/wCRyWvTv8tRpp3en4tVF4ks3fQTtBFWvI9cY3e1vcnTr+bdB0aAAAAAAAAAAAAAAAAAAAAAAAAAAAAAAAAAAAAAAADlzjyfYWx3hMX5LTavFn9g7Zfwd75+41Vx5PsLY7wmL8lptXiz+wdsv4O98/cBs4AAAAAAAAAFSz714ufe+SFtVLPvXi5975IW0AAAAAAAAAAAAAAAAAAAAAAAAAAAAAAAAFSyH14t/feSVtVLIfXi3995JW0AAAAAAAAAAAAAAAAAAAAAAAAAAAAAABE7T+t1PhI8kpZE7T+t1PhI8kgbMet1XhJ8kJZE7Met1XhJ8kJYAAAAAAAAAAAAAAAAAAAAAAAAAAAAAABWdqfs214P9srMrO1P2ba8H+2QWDA/YWH8HT5Hs8cD9hYfwdPkewAAAAAAAAAAAAAAAAAAAAAAAAAAAAAACpf1h/CP3ltVL+sP4R+8C2gAAAAAAAAAAAAAAAAAAAAAAAAAAAAAAAwc99asR3o8sI/ZT63E9+n9qQz31qxHejywj9lPrcT36f2gngAAAAAAAAAAAAAAAAAAAAAAAAAAAAAAAQO1f1uG79X7EhkXrVh+9PllH7V/W4bv1fsSGRetWH70+WQZwAAAAAAAAAAAAAAAAAAAAAAAAAAAAAAAKln3rxc+98kLaqWfevFz73yQtoAAAAAAAAAAODeLD7PuU/hfzNx3k4N4sPs+5T+F/M3HeQAAAAAAAAAAAAAAAAAAAAODOELJ864EuGDrlk1M2sNy1WKy67NMzbu2ap9Vaq7ekTNMx09E82sS6I2K4x+xOeYO1GdYi5kWYTERXaxFFVduav7NymJjT+9FLZ+2OymS7ZZLcyvaLA28XhKp3qd7mqt1diqiqOeme7He6HNm1XFQxMYiu5sptDZqszPqbGZW5pqp79yiJ18WAbxxHDFwe4exN25tZlk0xGuluua6vFpiZ/M0Vw4cYrC5xkuLyDYWm/yOKom1iMyu0zbmbc80026Z541jmmqdJiNdI7MQFjirba1XYi9mmz9u3rz1RfvVT8UclH7G0uDrizZBkGLtY7afGVZ7ibcxVTh+T5PDxP8Aap1ma/jmI7cSCO4newWJyjKcdtbmlmqzdzK3FjBUVxpVyETvVV96qqKdO5Tr0TDpF+UU00UU00UxTTTGkREaREP0AAAAAAAAAAAAAAAAAAAAAAAAAAAAAAAAAAAABwb/AMWP/Vf/AHLvJwb/AMWP/Vf/AHIO8gAAAAAAAAAEdhMow+FxNN+3VdmuNeaqY05/iSKJwGcxi8ZTY5Dc119Vv69Ed4EsAAAAAAAAAAAAAAAAAAAAAAAAAAAAAAADHx2Et42zFq7NUUxVvepnnMDhLeCszatTVNM1b3qp53xmeM6hw8Xdzf1qinTXQyzGdXYebu5uaVTTprqDLAAAAAAAAAAAAAAAAAAAAAAAAAAAAAAABg4/LLOOu03LtVyJpp3fUzHmZlqiLVqi3TrpRTFMa9xHZpmvUF+m3yPKb1O9rvadnvJCxc5Wxbuaab9MVadrWAfYAAAAAAAAAAAAAAAAAAAAAAAAAAAAAAAI7rRh+rOqd67ym/v6axprrr2kiievMdcOpeQ/8zk97f7umumiWAAAAAAAAAAAAAAAAAAAAAAAAAAAAAAAeWLsU4rD12bk1RTV0zT09L1eGOxHUuFuXt3f3NObXTXn0B55fgLWBiuLNVc7+mu9MT0MtgZVmPXCLs8lye5p/S11117ncZ4AAAAAAAAAAAAAAAAAAAAAAAAAAAAAADEzDAWsdFEXqq43NdN2YjpZbAzXMet8Wp5LlN/X+lpppp3O6DKwlinC4eizbmqaaeiaunperwwOI6qwtu9u7m/rza66c+j3AAAAAAAAAAAAAAAAAAAAAAAAAAAAAAAR2LyjD4rE1X7lV2K505qZjTm+JIonH5zGExlVjkN/TT1W/p0x3gSwAAAAAAAAAAAAAAAAAAAAAAAAAAAAAAAPm7RF21Xbq10rpmmdO6w8BllnA3arlqq5M1U7vqpjzMu/c5Kxcuaa7lM1advSEflea9X36rfI8nu072u9r2e8CTAAAAAAAAABrHjMewdtR4Oz8/baq4jf2Ftj4TCeS62rxmPYO2o8HZ+fttVcRv7C2x8JhPJdB1GAAAAAAAAAA4M4QsnzrgS4YOuWTUzaw3LVYrLrs0zNu7Zqn1Vqrt6RM0zHT0TzaxLvNB7Y7KZLtlktzK9osDbxeEqnep3uaq3V2KqKo56Z7sd7oBrDYrjH7E55g7UZ1iLmRZhMRFdrEUVV25q/s3KYmNP70UrbiOGLg9w9ibtzazLJpiNdLdc11eLTEz+Zo7arioYmMRXc2U2hs1WZn1NjMrc01U9+5RE6+LCuWOKttrVdiL2abP27evPVF+9VPxRyUfsBP8OHGKwucZLi8g2Fpv8AI4qibWIzK7TNuZtzzTTbpnnjWOaap0mI10jsxYuJ3sFicoynHbW5pZqs3cytxYwVFcaVchE71VfeqqinTuU69EwkeDrizZBkGLtY7afGVZ7ibcxVTh+T5PDxP9qnWZr+OYjtxLf9FNNFFNNFMU00xpERGkRAP0AAAAAAAAAAAAAAAAAAAAAAAAAAAAAAAAAAAAAAAFb4S/Y42q+CcX8zU5V4k/sj518E1fPWnVXCX7HG1XwTi/manKvEn9kfOvgmr560Ds4AAAAAAAAAGPjsJbxtmLV2aopire9TPOYHCW8FZm1amqaZq3vVTzvjM8Z1Dh4u7m/rVFOmuhlmM6uw83dzc0qmnTXUGWAAAAAAAAAAAAAAAAAAAAAAAAAAACO60Yfqzqneu8pv7+msaa669pIonrzHXDqXkP8AzOT3t/u6a6aJYAAAAAAAAAAAAAAAAAAAAAAAAAABj47CW8bZi1dmqKYq3vUzzshiZnjOocPF3c39aop010B94HCW8FZm1amqaZq3vVTzshiZZjOrsPN3c3NKpp011ZYAAAAAAAAAAAAAAAAAAAAAAAAAACO60Yfqzqneu8pv7+msaa669pIonrzHXDqXkP8AzOT3t/u6a6aAlgAAAAAAAAAAAAAAAAAAAAAAAAAAAY+OwlvG2YtXZqimKt71M85gcJbwVmbVqappmre9VPO+MzxnUOHi7ub+tUU6a6GWYzq7Dzd3NzSqadNdQZYAAAAAAAAAAAAAAAAAAAAAAAAAAAI7rRh+rOqd67ym/v6axprrr2kiievMdcOpeQ/8zk97f7umumiWAAAAAAAAAAAAAAAAAAAAAAAAAAAY+OwlvG2YtXZqimKt71M87IYmZ4zqHDxd3N/WqKdNdAfeBwlvBWZtWpqmmat71U87IYmWYzq7Dzd3NzSqadNdWWAAAAAAAAAAAAAAAAAAAAAAAAAAAjutGH6s6p3rvKb+/prGmuuvaSKJ68x1w6l5D/zOT3t/u6a6aAlgAAAAAAAAAAAAAAAAAAAAAAAAAAAY+OwlvG2YtXZqimKt71M85gcJbwVmbVqappmre9VPO+MzxnUOHi7ub+tUU6a6GWYzq7Dzd3NzSqadNdQZYAAAAAAAAAOMeOx7I+S/BNPz111Vwaexxsr8E4T5mlyrx2PZHyX4Jp+euuquDT2ONlfgnCfM0gsgAAAAAAAAAK/wg7NWdsNi83yDEVRRTjrE26a5jWKK49VRV8VUUz8TiTg125z7gS23zHAZlga67E18jmGArq3Zmafra6J6NYidYnoqie7Ex32oPChwU7NcIuHpnOMPXYzG3Tu2sfhpim7TH2s6xpVT3Jjt6aagjNn+Hrg8znD0XOvtOAuzGtVnHWqrVVPcmdJpn4qpZWb8N3B3leHqu3dpsJfmI5reFiq9VVPajdifz6Q0HnXFR2itX6usuf5VirGvNOLpuWKtO9TFcfneGWcVPau7epjMs6yTDWdeeqzN29VH3s0Ux+cFe4cuF/G8KWOwmTZHgsRh8lt3omxh5jevYq7PNTVVEa9vSKY16Z555tOquAnYm5sFwcYDKsXERmN2asXjNJ1iLtenqfvaYpp+9RnBTwIbNcH16jHW+UzTOojSMbiaYjk+3ydEc1Ovb557ujagAAAAAAAAAAAAAj81zvKsopirNszwOBpmNYnE4ii1E+NMPzJM9yjPbV27kea4DMrdqrcuV4PEUXooq6dJmmZ0kEiAAK9tDttsxs5d5LPc/wAswN7TXkr2Jppuadvc11/MwMp4TdiM2xFNjAbVZRcv1TpTbnE00VVT2oirTX4gXAI545gAFd2h242W2cuzZz3aDLMDf6eRvYmmLnia6/mBYhUMo4TNic3xFNjL9qcou36p0ptziaaKqp7URVpM/Et4AAArm0O3Oyuzl6bOebQ5Xgr8dNm7iaYueJrr+ZiZPwl7FZxiKcPl21GUXr9U6U25xNNNVU9qIqmJn4gW4AAFb2g272U2dvzYzvaHK8FiI6bN3E0xcj7zXX8wLIKlk3CTsXnWIpw+W7UZRexFU6U2uqaaa6p7UUzMTPxLaAAAAAADlzjyfYWx3hMX5LTavFn9g7Zfwd75+41Vx5PsLY7wmL8lptXiz+wdsv4O98/cBs4AAAAAAAAAEdi8ow+KxNV+5VdiudOamY05viSKJx+cxhMZVY5Df009Vv6dMd5LAAAAAAAAAAAAAAAAAAAAAAAAAAAAAAAAAjsJlGHwuJpv26rs1xrzVTGnP8SRROAzmMXjKbHIbmuvqt/XojvJYAAAAAAAAAAAAAAAAAAAAAAAAAAAAAABj47CW8bZi1dmqKYq3vUzzshiZnjOocPF3c39aop010B94HCW8FZm1amqaZq3vVTzshiZZjOrsPN3c3NKpp011ZYAAAAAAAAAAAAAAAAAAAAAAAAAAAAAADBx+WWcddpuXarkTTTu+pmPMzkZmma9QX6bfI8pvU72u9p2e8CRtURatUW6ddKKYpjXuPp8WLnK2LdzTTfpirTtaw+wAAAAAAAAAAAAAAAAAAAAAAAAAAAAAAEd1ow/VnVO9d5Tf39NY01117SRRPXmOuHUvIf+Zye9v93TXTQEsAAAAAAAAAAAAAAAAAAAAAAAAAAAAAAADyxdinFYeuzcmqKaumaenpeOX4C1gYrizVXO/prvTE9D0x2I6lwty9u7+5pza6a8+jHyrMeuEXZ5Lk9zT+lrrrr3O4DPAAAAAAAAAAAAAAAAAAAAAAAAAAAAAAABiZhgLWOiiL1Vcbmum7MR0vbCWKcLh6LNuappp6Jq6eli5rmPW+LU8lym/r/S00007ndZGBxHVWFt3t3c39ebXXTn0B7gAAAAAAAAAAAAAAAAAAAAAAAAAAAAAAAjsXlGHxWJqv3KrsVzpzUzGnN8SRROPzmMJjKrHIb+mnqt/TpjvJYAAAAAAAAAAHBvFh9n3Kfwv5m47ycG8WH2fcp/C/mbjvIAAAAAAAAAAAAAAAAAABiZxN+nKMdVg9eqYsVza06d/dnT8+jLAcc8WjhA2oz7hXwOX5/tFmONwlzD35ixfvzVTVXFEzHN3IiZ+J2M/nltXtPkmU8Jlravg0vYzD0xiJxcYfF2Io5G5M+qojSqd63VrPNzaRMx3XQ2UcarZW5l1irNsoznD46af9Lbw9u3dtxV/ZqmumZjvxAOhxoT6qfYb7n7Rfi1n+KfVT7Dfc/aL8Ws/wAUG+xrLgx4aNm+EbPsRlGRYXNbOJs4arFVVYuzRRRNEV0UzETTXVOutcdjttmgAAAAAAAAAAAAAAAAAAAAAAAAAAAAAAAAAAAAODf+LH/qv/uXeTg3/ix/6r/7kHeQAAAAAAAAACpZD68W/vvJK2qlkPrxb++8kgtoAAAAAAAAAAAAAAAAAAAAAAAAAAAAAAAInaf1up8JHkk2Y9bqvCT5INp/W6nwkeSTZj1uq8JPkgEsAAAAAAAAAAAAAAAAAAAAAAAAAAAAAAACs7U/Ztrwf7ZWDA/YWH8HT5Ff2p+zbXg/2ysGB+wsP4OnyA9gAAAAAAAAAAAAAAAAAAAAAAAAAAAAAAAVL+sP4R+8tqpf1h/CP3ltAAAAAAAAAAAAAAAAAAAAAAAAAAAAAAAYOe+tWI70eWGcwc99asR3o8sAj9lPrcT36f2p5A7KfW4nv0/tTwAAAAAAAAAAAAAAAAAAAAAAAAAAAAAACB2r+tw3fq/YnkDtX9bhu/V+wEhkXrVh+9PllnMHIvWrD96fLLOAAAAAAAAAAAAAAAAAAAAAAAAAAAAAAAVLPvXi5975IW1Us+9eLn3vkgFtAAAAAAAAAAAAAAAAAAAAAAAAAAAAAAAB4477CxHg6vIr+y32bd8H+2Fgx32FiPB1eRX9lvs274P9sAswAAAAAAAAANY8Zj2DtqPB2fn7bVXEb+wtsfCYTyXW1eMx7B21Hg7Pz9tqriN/YW2PhMJ5LoOowAAAAAAAAAYmcTfpyjHVYPXqmLFc2tOnf3Z0/Po5E4tHCBtRn3Cvgcvz/aLMcbhLmHvzFi/fmqmquKJmObuREz8TsZ/PLavafJMp4TLW1fBpexmHpjETi4w+LsRRyNyZ9VRGlU71urWebm0iZjug/oaOeMo41WytzLrFWbZRnOHx00/6W3h7du7bir+zVNdMzHfiGZ9VPsN9z9ovxaz/ABQb7GhPqp9hvuftF+LWf4q3cGPDRs3wjZ9iMoyLC5rZxNnDVYqqrF2aKKJoiuimYiaa6p11rjsdsGzQAAAAAAAAAAAAAAAAAAAAAAAAAAAAAAAAAAAAAAAVvhL9jjar4JxfzNTlXiT+yPnXwTV89adVcJfscbVfBOL+Zqcq8Sf2R86+CavnrQOzg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AAAAAAAAAAAAAAAAAAVL+sP4R+8tqpf1h/CP3ltAAAAAAAAAAAAAAAAAAAAAAAAAAARO0/rdT4SPJKWRO0/rdT4SPJIGzHrdV4SfJCWROzHrdV4SfJCWAAAAAAAAAAAAAAAAAAAAAAAAAAAVL+sP4R+8tqpf1h/CP3gW0AAAAAAAAAAAAAAAAAAAAAAAAAAAETtP63U+EjySbMet1XhJ8kG0/rdT4SPJJsx63VeEnyQCWAAAAAAAAABxjx2PZHyX4Jp+euuquDT2ONlfgnCfM0uVeOx7I+S/BNPz111Vwaexxsr8E4T5mkFkAAAAAAAAABq3jK5xm+RcE+YZhkGLv4PF2r9iKr9irdqoom5ETz9jWZiPjVHii7VZztRku0dW0Gb4vMsTh8Raijqi7Nc26Zpq6NejWYn5G0eF3HZHl/Bxnl/ayxfv5JNqmziaMPTFVzS5XTRE06zHPFVVM69jTVxPwYcI08F23GLxmRVXczyLEf6K9avU8jXetROtNWkTMU108/ZmOeY7IP6DjQdPGn2HmmNcu2hiezHU9n+K/fqp9hvuftF+LWf4oN9jQn1U+w33P2i/FrP8AFbN4Mdv8q4Rshv5vkVnG2cNZxNWFqpxdFNFe/FNFUzEU1VRppXHZ7YLcAAAAAAAAAD8rrpt0VV3KopopjWqqqdIiO3Lj7ho4wmbZ1mt3IeDy9dwuXxXyPV1iJ5fF1a6f6OemmmZ6NPVT2410bS42+2N3Zvg5pyvBXZt43O7k4aZidJixTGt3Tv60096uVK4nfB3hqsFe23zSxTdvzcqsZdFcaxbinmrux3ZnWmJ7GlXbBSNmOLht1tRT1xz/ABOHyqb/AKuerrlV3EVa9mqmNdO9VVE9x0fwFcGN7gwybMsDfzS3mNWMv03t+izNuKNKdNOeqdWzQBoPjTcKuL2My3DbP7O35sZ1mFubt3EUT6vD2NZjWntVVTExE9iKZ7Okxvx/PzjBY69tHw5Z7aoq3poxVGAs09incimjTxtZ+ME5wT8Aue8IuXdfs0zKMry3EVVTbvXbc3r2InXnqinWObXX1Uzz9qVj244rWa5TlF/HbM5zTm92zTNdWDuYfkblcR0xRMVVRVPcnR1xk2XYfJ8owWW4KiKMLg7NFi1TEaaU00xEfmhmA424rvCxmGU7SYTY/aDFXL+U42rkMJN6qZqwt7+jREzz7tU+p3exMxppz69kv578PWX+hXhvz+Mu/wBDuYujHWZp5t2qumm7zd6qqfkd/ZTjKcxyrB42iNKMTZovRHcqpif2g0RxqOFbGbIYLDbObOYicPnGPtzdv4mifV4ezrMRuz2KqpiefpiInTnmJjTfBRwA55whZZGfZrmUZVl2Jqmq1duWpvXsRz89cU6xpEz2Znn6dNOdXuHPF3tp+HbPbNNczVOPpy61HYp3N21pHxxM/G79yvA4fK8swmAwVEW8LhbVFi1RH9GimIiI+SAchbd8VzNsmye/j9ms4pziuxTNdWErw/JXaojp3JiqqKp7nNr2NZ5n1xWeFnMMBtFhNjtoMVcxGV4yeSwVd6qZqw13+jREzz7lXRp2J0001l2I/npw24GdkOHDPutulmrD46jHWN3miiquKb0adyJq/MD+hbnnjVcK+N2Tw2H2Z2bxFWHzXG2uWxOJtzpXYszMxEUz2KqpiefpiI5umJjf+AxNGNwGGxVr/Z37dN2nvVREx5X8/uGTEXdrOHnPLG/M1Xc0jLrf9mKKosxp4uoLLwU8X7PNvsqoz3NsyjKcuxMzXZruWpvXr8a89e7rGlMz0TM6z06aaTM1t/xX83yTJ7+Y7N5vTnM2KZuV4SvD8ldqpjp3NKqoqnuc2vY1nmdhZfg7GX4DDYLCW4tYbD26bNqinopopiIiI+KHuDkDircLWYYXP8NsbtDi7mJy7F/6PAXL1W9Vh7sRzW9Z59yrTSI7E6adMuv388eF7CTsZw4531tiLVWDzGnHWIp5oomrdvUxHaiN6H9CsLfoxOGs37U627tEV096Y1gHPHGs4V8bsvasbLbN4mrDZni7XLYvFW50rs2pmYpppnsVVaTOvTERGnTrGquCri9Z3t3lFvPc3zKnKMvxXq7E12pvXr8fb7usaUz2JmdZ6dNNJmrcKd65thw+Zxh6q5mcTnEZdRMdimmuLNOnxUw/oJg8NZwWEsYXC26bWHsUU2rdFMaRTTTGkRHeiAcccIXFhzfIMmxGZbOZtTnUYeiblzC1Yfkr00xzzuaVVRXPc5p7Ws8yS4qnC1j7eeYfYzaHF3MTgsVE05fevVb1Vm5Eaxb1n+jMRMRHYnSI6XXT+d/Cdh52I4cc3qy6nkut+aU4zD00825E1U3aYjuRrEA/ogPm1cpu2qLludaK6YqpntxL6AAAABy5x5PsLY7wmL8lptXiz+wdsv4O98/caq48n2Fsd4TF+S02rxZ/YO2X8He+fuA2cAAAAAAAAACpZ968XPvfJC2qln3rxc+98kLaAAAAAAAAAAAAAAAAAAAAAAAAAAAAAAAACpZD68W/vvJK2qlkPrxb++8kraAAAAAAAAAAAAAAAAAAAAAAAAAAAAAAAidp/W6nwkeSUsidp/W6nwkeSQNmPW6rwk+SEsidmPW6rwk+SEsAAAAAAAAAAAAAAAAAAAAAAAAAAAAAAArO1P2ba8H+2VmVnan7NteD/bILBgfsLD+Dp8j2eOB+wsP4OnyPYAAAAAAAAAAAAAAAAAAAAAAAAAAAAAABUv6w/hH7y2ql/WH8I/eBbQAAAAAAAAAAAAAAAAAAAAAAAAAAAAAAAYOe+tWI70eWEfsp9bie/T+1IZ761YjvR5YR+yn1uJ79P7QTwAAAAAAAAAAAAAAAAAAAAAAAAAAAAAAAIHav63Dd+r9iQyL1qw/enyyj9q/rcN36v2JDIvWrD96fLIM4AAAAAAAAAAAAAAAAAAAAAAAAAAAAAAAFSz714ufe+SFtVLPvXi5975IW0AAAAAAAAAAHBvFh9n3Kfwv5m47ycG8WH2fcp/C/mbjvIAAAAAAAAAAAAAAAAAAAfF+7bw9m5ev3KLVm3TNddddUU000xGszMz0RDm3hB40eAy7HXcFsbldOZ8nM0zjsVXNFqqY+0oj1VUd2Zp73ZB+/UnZJ75cy/wDQoPqTsk98uZf+hQpWB41u1VGIirH5Fkd6xrz0WYu2qtP7011R+Z0FwR8L2QcJNi5awMV4HN7NO/ewF+qJqin7aiqPr6debXmmOzEaxqGs/qTsk98uZf8AoUH1J2Se+XMv/QodJgNR8EXAjl3BrtJic4wOb4vG3b+Eqwk271ummIiquirXm7PqI+VtwAAAAAAAAAAAAAAAAAAAAAAAAAAAAAAAAAAAAAHBv/Fj/wBV/wDcu8nBv/Fj/wBV/wDcg7yAAAAAAAAAAeNvC4e1XFduxbprj+lFMRL2V7KszxWIzGi1driaJ11jdiOxILCAAAAAAAAAAAAAAAAAAAAAAAAAAAAAAAD4u2rd6ndu0U10666VRrBatW7NO7aopop110pjSGFnmJu4TB03LFUU1TXEa6a82kmR4m7i8HVcv1RVVFcxrppzaQCQAAAAAAAAAAAAAAAAAAAAAAAAAAAAAAAB5XsNYvVRVes266ojTWqmJelNMU0xTTERTEaREdhCZ7mGIwmKoosVxTTNGs+piefWUvha5uYWzXVOtVVETPf0B6gAAAAAAAAAAAAAAAAAAAAAAAAAAAAAAA8epcPyvKchb5TXe3t2Nde29le654rrx1PvxyXLbmm7HRqsIAAAAAAAAAAAAAAAAAAAAAAAAAAAAAAD5uUUXKJouUxVTPTExrEvpi5rerw+Au3bU6V0xGk6a9mAe1mxasa8jbot69O7Gmr0ROQY2/jKb836oq3ZjTSIjtpYAAAAAAAAAAAAAAAAAAAAAAAAAAAAAAB53rFq/py1ui5p0b0a6PRE5/jb+DpsTYqinemddYie0CUt0UW6Iot0xTTHRERpEPpi5VerxGAtXbs611ROs6admWUAAAAAAAAAAAAAAAAAAAAAAAAAAAAAAA8bmFw92ua7li3VXP8ASmmJl7K9m2Z4rD5jXatVxFEaaRuxPYgFhAAAAAAAAAAAAAAAAAAAAAAAAAAAAAAAB+VUxVTNNURNMxpMT2XnZw1izVNVmzboqmNNaaYgxVc28LerpnSqmiZjv6IjIswxGLxVdF+uKqYo1j1MRz6wCcAAAAAAAAABrHjMewdtR4Oz8/baq4jf2Ftj4TCeS62rxmPYO2o8HZ+fttVcRv7C2x8JhPJdB1GAAAAAAAAD4v3beHs3L1+5Ras26ZrrrrqimmmmI1mZmeiIB9ua/qTsk98uZf8AoUPzhB40eAy7HXcFsbldOZ8nM0zjsVXNFqqY+0oj1VUd2Zp73ZUvA8a3aqjERVj8iyO9Y156LMXbVWn96a6o/MC6/UnZJ75cy/8AQofv1J2Se+XMv/QobM4I+F7IOEmxctYGK8Dm9mnfvYC/VE1RT9tRVH19OvNrzTHZiNY12ODmz6k7JPfLmX/oULvwRcCOXcGu0mJzjA5vi8bdv4SrCTbvW6aYiKq6Ktebs+oj5W3AAAAAAAAAAAAAAAAAAAAAAAAAAAAAAAAAAAAAAAAAFb4S/Y42q+CcX8zU5V4k/sj518E1fPWnVXCX7HG1XwTi/manKvEn9kfOvgmr560Ds4AAAAAAAAAHxdtW71O7doprp110qjWC1at2ad21RTRTrrpTGkMLPMTdwmDpuWKopqmuI1015tJMjxN3F4Oq5fqiqqK5jXTTm0gEgAAAAAAAAAAAAAAAAAAAAAAAAAAADx6lw/K8pyFvlNd7e3Y117b2V7rniuvHU+/HJctuabsdGqwgAAAAAAAAAAAAAAAAAAAAAAAAAAPi7at3qd27RTXTrrpVGsPtH55ibuEwdNyxVFNU1xGumvNpIM21at2ad21RTRTrrpTGkPtH5HibuLwdVy/VFVUVzGumnNpCQAAAAAAAAAAAAAAAAAAAAAAAAAAAePUuH5XlOQt8prvb27Guvbeyvdc8V146n345LltzTdjo1BYQAAAAAAAAAAAAAAAAAAAAAAAAAAAfF21bvU7t2imunXXSqNYLVq3Zp3bVFNFOuulMaQws8xN3CYOm5Yqimqa4jXTXm0kyPE3cXg6rl+qKqormNdNObSASAAAAAAAAAAAAAAAAAAAAAAAAAAAAPHqXD8rynIW+U13t7djXXtvZXuueK68dT78cly25pux0arCAAAAAAAAAAAAAAAAAAAAAAAAAAA+Ltq3ep3btFNdOuulUaw+0fnmJu4TB03LFUU1TXEa6a82kgzbVq3Zp3bVFNFOuulMaQ+0fkeJu4vB1XL9UVVRXMa6ac2kJAAAAAAAAAAAAAAAAAAAAAAAAAAAB49S4fleU5C3ymu9vbsa69t7K91zxXXjqffjkuW3NN2OjUFhAAAAAAAAAAAAAAAAAAAAAAAAAAAB8XbVu9Tu3aKa6dddKo1gtWrdmndtUU0U666UxpDCzzE3cJg6bliqKapriNdNebSTI8TdxeDquX6oqqiuY1005tIBIAAAAAAAAAA4x47Hsj5L8E0/PXXVXBp7HGyvwThPmaXKvHY9kfJfgmn5666q4NPY42V+CcJ8zSCyAAAAAAAAAh9rdpcq2SyLEZvn+LowuBsxz1Vc81VT0U0x01VT2IgGFwj7J2NudjMx2dxeJu4WzjOT3r1qmKqqdy5TcjSJ5umjT42kPqTsk98uZf+hQr+0/Gvx9WLro2W2ewtvDUzpTczGuquuuO3NFE0xT3t6e+8Nn+NfnFvFURtFs9l9/DzOlU4Guu1XTHbiK5qie9rHfBaPqTsk98uZf+hQfUnZJ75cy/wDQoby2E2xybbjILWb7PYnlsNVO7XRVG7cs19miunsTHyT0xrCwg5s+pOyT3y5l/wChQ25wRcHuF4Ndm8Tk+Bx1/G27+Lqxc3L1EUzE1UUU6aR2PUR8q7gAAAAAAAAAAOM+OvmNV7hByXL97W1hcti7p2qrlyuJ/NRSqmzu1PCFtpkuU7E7B2sZhsBgMPFFy3ga+TmuZmZquXrvNuxNU1c2sR2OeUpxxNfTf5+jrdY0+Wt07xfNm8u2d4KNn5y61TTdzDCWsdibunqrly5RFU6z3Nd2O5AOXsz4vHCXgcNVmNFGGxeJpjfmjD43W/8AFrprPemZ7TI4IOHPaLYvPrWUbY4nF47JeV5C/RjN6q/g510mYmfVaU9miexHNpLt9xrx0NmMNle2GUZ9hLdNurNrNdGIimNN65a3Y357s010x96Dsexet4ixbvWLlNyzcpiuiumdYqpmNYmJ7T+eW1M7/GDzbe5//wCZ7sfF1VMOvOLDnN7OeBnI6sTVNd3Ccpg5qmddaaK5iiPiommPichbUeo4wWbTVzRG092fi6qkH9EQAcIcbWIjhpzHTs4bD/Nw7O4Opmrg+2Ymemcrws//ACqXGPG2nXhpzHuYbD/Nw7P4PKZo2A2Zpq6acswsT/6VIOD8znlOMJi5r597amvX8bl/RB/O7M/UcYTF73Nu7UV6/jcv6IgOCuNfERw3Zzp2bOG+Zod6uCuNfOvDdnHcs4b5mkHbWwszVsTs9M9M5dh5/wDlUuCqJ5TjC0zXz721PP8AjbvXYemaNitn6aumnL8PE/8Ap0uCbfqOMJTvc27tRGv42D+iIAOBeNTERw5bQadmjDf+3tu5NkJmrZPJZnpnBWJ/+XS4b41M68OW0Hcow3/t7buXZKmaNlMlpq6acFZif/TgHAmTTynGFwM18+9tTb1/G4f0QfzuyX1HGEwG9zbu1FvX8bh/REBwBxooiOHXabT/AJb/ANrad/uAONHOvDrtNp/y3/tbQO7tm5mrZ7K5npnC2p/QhIo/Z2maNn8spq6acLaifEhIAKtwn7XU7CbDZltHXg5xtOC5LXDxc5Oa9+7Rb+u0nTTf16OwtKM2myHLNp8kxOUZ7hYxeXYnd5WzNVVMVbtUVRz0zE81VMT09gHN/wBVvhvede/KMfwz6rfDe869+UY/htq+kLwae9ez+NX/AKZ6QvBp717P41f+mDlXh34X7fClYya3ayavLOt9V6qZqxMXeU34o/s06abn53SXF1zqMLwM7N2ZsTVuW73Pv6a/6e5PaaZ42GwGzGxOF2Zr2XyqjAVYuvERemm7cr34pi3u/XVTppvT0dtvLi3ZbhL/AAJ7M3LtmKq6rd7WdZ9vud0F89EVPuafH/kz8qzGMwm7pam3uaf0tdddfM/etGB9zx40+d74XB2MLvdT24o3tNeeZ1B55njIwOHi7NG/rVFOmuiM9EVPuafH/kmcTh7WJtxRfo36YnXTXTnY3WjA+548afOCP9EVPuafH/klsvxXVmFpvRRub2vNrr0S8etGB9zx40+dlYezbw9qLdmndojojUGDmmaRgLtFE2pr3qd7Xe0/Yw/RFT7mnx/5JbFYHD4quKr9uK6ojSJ1mHj1owPuePGnzgj/AERU+5p8f+Sdoq3qKaujWNWF1owPuePGnzs6IiIiI6I5gQGPzLDW8ZdouYG3crpnSa501n8z99EVPuafH/kwM73aM1u0xRTpMxM692IT/WjA+548afODEwmeRicTbs9TzTvzprv66fmTFdW7RVV06RqxLWWYOzcpuW7MU10zrE70+dmVRFUTE9E80ggfRFT7mnx/5Hoip9zT4/8AJIdaMD7njxp851owPuePGnzg88rzSMfdroi1NG7Trrva/sZWYYrqPC1Xpo39JiNNdOyYXBYfC1TVYtxRVMaTOsy9MRZt4i1Nu9TvUT0xqCF9EVPuafH/AJHoip9zT4/8kh1owPuePGnznWjA+548afOD0yzGRjsPN2KNzSqadNdXlmuZRgJtRNqbm/r/AEtNNNPOysNh7WGt7lijco1101153zisHYxW71Rbivd1055jQER6Iqfc0+P/ACPRFT7mnx/5JDrRgfc8eNPnOtGB9zx40+cGXh7nLWLdzTTfpirTtawi8fnUYTFV2JsTXu6c+9p0xr2ktbopt0U0URpTTEREdqGLfy7CYi7VcvWYqrnpnWQRnoip9zT4/wDJ92M/i7ft2+p5jfqinXf6NZ7zN60YH3PHjT537RleCt1010WIiqmdYnenmn5QZqBq2ipiqY6mnm/t/wAk8wZynAzOs2I8afOCP9EVPuafH/kystzeMdiOSizNHqZq13tf2PbrRgfc8eNPneuGwGGw1zfsWoor0011mQfeMv8AU2FuXpp3tyNdNdNUP6Iqfc0+P/JN3rVF61Vbu071FXNMMTrRgfc8eNPnBH+iKn3NPj/ySOV4+Mfbrri3ubs6aa6vzrRgfc8eNPnZGFwtnC01U2KNyJnWeeZB4Zpj4wFuiqbe/vTpprpojvRFT7mnx/5JjFYWziqaab9G/FM6xzzDH60YH3PHjT5wR/oip9zT4/8AJMYO/wBU4a3e3d3fjXTXXRj9aMD7njxp87Ls26LNum3bjdop5ogEdmWbxgsTyU2Zr9TE672n7GL6Iqfc0+P/ACSmJwGGxNzlL9qKq9NNdZh59aMD7njxp84MCnaGKqojqaeedPr/AOSdYMZTgYmJixGsf2p87OBXas1w2GxNcW8BRFdFU071MxE9rtPT0RU+5p8f+SPy2mjF5pFGIopqprmqauxrOkysHWjA+548afODHwGcxi8VRZixNG9rz72vRGvaSWIucjh7t3TXcpmrTt6Q8LGXYXD3YuWbMU1x0TrLJuUU3LdVFca01RMTHbgEH6Iqfc0+P/I9EVPuafH/AJJDrRgfc8eNPnOtGB9zx40+cH5lWYxmHK6Wpt7mn9LXXXXzPTM8ZGBw8XZo39aop0107fmemFwdjC73U9uKN7TXnmddH1icPaxNuKL9G/TE66a6c4Ib0RU+5p8f+R6Iqfc0+P8AySHWjA+548afOdaMD7njxp84PbL8T1ZhaL0Ubm9rza69EsXNM0jAXqKJtTXvU72u9p+xnYezbw9qLdmndojojV54rA4fFVxVftxXVEaROswCJ9EVPuafH/keiKn3NPj/AMkh1owPuePGnznWjA+548afODNoneoirtxqh8XnkYfE3LXU81bk6a7+mv5kzEREREdEMO7lmDu3KrlyzFVdU6zO9PP+cEb6Iqfc0+P/ACeuDzyMTibdnkJp350139dPzMvrRgfc8eNPnfVnLMJZuU3LdmKa6Z1id6fODLuVblFVWmukTKC9EVPuafH/AJJ6qIqpmJ54nmlg9aMD7njxp84I/wBEVPuafH/kzcrzSMfdroi1NG7Guu9q++tGB9zx40+d7YXBYfC1TVYtxRMxpM6zIGYYrqPC1Xpo39JiNNdET6Iqfc0+P/JNYixbxFqbd6neonpjVi9aMD7njxp84I/0RU+5p8f+SUy3GRjsPN2KNz1U06a6vPrRgfc8eNPnZOGw9rDW9yxRuUa66a684MTNcyjATbibU3N/X+lpppp52D6Iqfc0+P8AyS+KwdjFTT1Rbivd6OeY0eHWjA+548afOCP9EVPuafH/AJJuxc5Wxbuaab9MVadrWGJ1owPuePGnzs23RTbopoojSmmIiI7UAicfnUYTF12JsTXu6c+9prrGvaeHoip9zT4/8knfy7CX7tVy7ZiqurpnWXx1owPuePGnzgwrGfRdv27fU8xv1RTrv9Gs95MXbVu9Tu3aKa6dddKo1hi28rwVuumuixEVUzrE7080/K+M8xN3CYOm5Yqimqa4jXTXm0kEdbz21YiaLWDiinXopqiI8j79EVPuafH/AJPzJMFhsXhKrl+zTVXvzGusx2ISPWjA+548afODxy3N4x2Im1FmaPUzVrva/sZ2Nv8AU2FuXpp3tyNdNdNXxhsBhsNc37FqKK9NNdZnme161RetVW7tO9RV0wCE9EVPuafH/keiKn3NPj/ySHWjA+548afOdaMD7njxp84P3K8fGPtV1xb3N2dNNdTNMfGAt0VTb396dOnTR74XC2cLTNNijciZ1mNZkxWFs4qmmL9G/FM6xzzAIf0RU+5p8f8AkeiKn3NPj/ySHWjA+548afOdaMD7njxp84MjB3+qcNbvbu7vxrprrowcyzeMFieSmzNfNE672n7ElZt0WbdNu3G7RTGkQx8RgMLibnKXrUVV6aa6zAIv0RU+5p8f+T9o2hiqqI6mnnnT6/8Akz+tGB9zx40+cjKcDExMWI1j+1PnBnIO9n8Wr1y31PM7tU067/Tp8ScYVeVYKuuqqqxE1VTrM709PygjvRFT7mnx/wCTIy/OYxmKosxYmje1597XojvMjrRgfc8eNPnemHy7C4e7FyzaimuOidZB7Ym7yOHuXdNdymatO3ohfRFT7mnx/wCScuUU3LdVFca01RpMduGH1owPuePGnzgj/RFT7mnx/wCTPyrMYzDldLU29zT+lrrrr5n71owPuePGnzvfC4Sxhd7qe3FG9przzOugPPM8bGBw8XZo39aop0107E+ZGeiKn3NPj/yTOJw9rE24ov0b9MTrprMc7G60YH3PHjT5wR/oip9zT4/8ktgMT1ZhaL0U7m9rza69E6PHrRgfc8eNPnZVizbw9qLdmndojojUGDmmaxgL1FubM171O9rvafsYfoip9zT4/wDJLYrA4fFVxVftRXVEaROsxzPHrRgfc8eNPnBH+iKn3NPj/wAk7TO9TE9uNWF1owPuePGnzs6IiIiI6IBDYvPYw+JuWup5q3J0139NfzPL0RU+5p8f+SSu5Zg7tyq5csxNdU6zO9PP+d89aMD7njxp84MXB55GJxNuzyE0786a7+un5kjibFiumbl6zbuTTT/SpiXlZy3CWblNy3Zimunnid6fOjs/x+Iw2Ipt2a4iiqjWYmInsyD5p2hoppimnC6UxGkRFfR+Z++iKn3NPj/yZeFyvBXMLZrqsRNVVETPqp6dO+9etGB9zx40+cHxleaRj7ldEWpo3Y113tWRmGK6jwtV6aN/SYjTXR+4XBYfC1VVWLcUTMaTzzL0xFi3iLU271O9RPY1BC+iKn3NPj/yPRFT7mnx/wCSQ60YH3PHjT5zrRgfc8eNPnB6ZbjIx2H5WKNz1U06a6vHNcyjATbibU3N/X+lppoy8Nh7WGt7lijco11011fOKwdjFTTOItxXu9HPMaAiPRFT7mnx/wCR6Iqfc0+P/JIdaMD7njxp851owPuePGnzgy7FzlbFu5ppv0xVp2tYRePzqMJi7libE17unPvaa6xr2ktRRTbopoojSmmNIjtQxb+XYS/dquXbMVV1dM6yCM9EVPuafH/k+8Pn0Xr9u31PMb9UU67/AEaz3mb1owPuePGnzv23leDt1010WIiqmYmJ3p5p+UGagZ2ipiZjqafH/knmDOUYGZ/2EeNPnBH+iKn3NPj/AMmVlmbRjsRNqLM0aUzVrva/se3WjA+548afO9cNgMNhrm/YtRRXpprrM8wPvG3+pcLcvTTvbka6a6aof0RU+5p8f+SbvWqL1qq3dp3qKumGJ1owPuePGnzgj/RFT7mnx/5JHK8dGPtV1xb3N2rTTXV+daMD7njxp87IwuFs4WmabFG5TM6zGsyDwzTHxgKLdU29/fnTp00R3oip9zT4/wDJMYrC2cVTTF+jfinnjnmGP1owPuePGnzgj/RFT7mnx/5JnCXuqcNbvbu7vxrprroxutGB9zx40+dmWrdFm3Tbtxu0UxpEAjMxzeMFieSmzNfNE672n7GN6Iqfc0+P/JKYjL8LibnKXrUVV6aa6zDz60YH3PHjT5wYFG0MVV009TTGs6fX/wAk6wYynAxMTFiNY5/rp87OBB3s/i3ero6nmd2qadd/p0+J8+iKn3NPj/ySNeVYKuuqqqxE1VTrM70+d+daMD7njxp84MfL85jGYqmzFiaN7Xn3teiO8zMTZw9ii5iep7dVyiJr13Y1mY5+kw+XYXD3YuWbUU1x0TrKGuZhiLmaVYSuqJsVXeTmndjnp1001B6+iKn3NPj/AMj0RU+5p8f+SQ60YH3PHjT5zrRgfc8eNPnB+ZVmMZhF3S1Nvc0/pa666+Z6ZnjYwOHpuzRv61bumunYnzPTC4Sxhd7qe3FG9przzOr6xOHtYq3FF+jfpiddNZjnBDeiKn3NPj/yPRFT7mnx/wCSQ60YH3PHjT5zrRgfc8eNPnB7YDE9V4Wi9FO5va82uvROjFzTNYwF6m3Nma96ne13tOz3mdYs28Pai3Zp3aI6I1eWJwOGxVcV37UV1RGkTrMcwIr0RU+5p8f+R6Iqfc0+P/JIdaMD7njxp851owPuePGnzgzaZ3qYntxqh8VnsYfE3LXU81blWmu/pr+ZMxGkREdEMO7lmDu3KrlyzE11TrM708/5wRvoip9zT4/8ntg88jE4m3ZixNO/Omu/rp+ZldaMD7njxp876s5bhLN2m5bsxTXTzxO9PnBlXKty3VVpruxM6IP0RU+5p8f+SdqiKqZpnniY0lhdaMD7njxp84I/0RU+5p8f+TNyvNIx9yuiLU0bsa672r760YH3PHjT53thcFh8LVVVYtxRNUaTzzIPzMMV1Hhar00b+kxGmuiK9EVPuafH/kmsRYt4i1Nu9TvUTz6asXrRgfc8eNPnBH+iKn3NPj/ySmW4yMbh+Vijc9VNOmurz60YH3PHjT52ThsPaw1vk7FG5RrrprqDEzXMowFVuJtTc39f6WmmjB9EVPuafH/kl8Vg7GKmmcRbivd6OeY0eHWjA+548afOCP8ARFT7mnx/5Juxc5Wzbuaab9MVadrWGJ1owPuePGnzs2immiimiiNKaY0iO4CJx2dRhMVcsTYmrd0597TXm17Tw9EVPuafH/kk7+XYS/dquXbMVV1dM6y+OtGB9zx40+cGFh8+i9iLVrqeY36op13+jWe8m2FbyvB27lNdFiIqpmJid6eaflZoIGdoqYn7Gnx/5Hoip9zT4/8AJIdaMD7RHjT5zrRgfc8eNPnBj4DM7eZXasPXh4ind3p3p3onSY7GjLvzZy/C3b1qzRERpMxTEU6//WrGxmGs5dg72IwduLd6IiIq1memY7byybEXMys4m3jJi5RG7Gmmnb7XeB5eiKn3NPj/AMj0RU+5p8f+SQ60YH3PHjT5zrRgfc8eNPnB9ZXjox9quuLe5u1aaa6vnNMwjAUW6pt7+/Mx06aMjC4WzhaZpsUblMzrMazJisLZxUUxfo34p5455gEP6Iqfc0+P/I9EVPuafH/kkOtGB9zx40+c60YH3PHjT5wZOEvdUYa3e3d3fjXTXXRH5jm8YLEzZmzNfNE672n7Enat0WbdNu3G7RTGkR2mPiMvwuJucpetRVXpprrMAi/RFT7mnx/5P2jaGKq6aeppjWdPr/5M/rRgfc8eNPnKcpwVMxMWI1jn+unzgzkHez+Ld2ujqeZ3app13+18ScYVeVYKuuqqqxE1TOszvT5wR3oip9zT4/8AJkZfnMYzFU2YsTRrEzrva9jvMjrRgfc8eNPnemHy7C4e7FyzaimuOidZB7Ym7yGHuXdN7cpmrTt6IX0RU+5p8f8AknLlFNy3VRXGtNUaTHbhh9aMD7njxp84I/0RU+5p8f8Akz8qzGMfF3S1ye5p/S11118z960YH3PHjT53vhcJYwu91Pb3N7TXnmdQeeZ42MDh6bs0b+tW7prp2J8yM9EVPuafH/kmcThrWKtxRfo36YnXTWY52N1owPuePGnzgj/RFT7mnx/5JbAYnqvC0X4p3N7Xm116J0ePWjA+548afOy7Fm3h7VNuzTu0R0RqDAzTNYwF6m3Nma96ne13tOz3mH6Iqfc0+P8AySuJwOGxVcV37UV1RGkTrMczy60YH3PHjT5wR/oip9zT4/8AJPUzrTE9tg9aMD7njxp87OiNI0gENis9jD4m5a6nmrcqmNd/TX8zy9EVPuafH/kkruWYO7cquXLMTXVOszvTz/nfPWjA+548afODFwedxicVbs8hNO/Omu/rp+ZLXKty3VXpruxM6MazluEs3ablqzFNdPPE70+dlVUxVTNNUaxMaSCC9EVPuafH/keiKn3NPj/ySHWjA+548afOdaMD7njxp84PDA4yzmtyqi7haf8ARxrG9pV+xlY2/Rl2D36LUTRTMRFFPNHOjM10ynkqsBTFqq5rFU9OumnbZ+CiMwyu1OLiLm/rM9jome0DA9EVPuafH/keiKn3NPj/AMkh1owPuePGnznWjA+548afOD0y3FxjcNysUbnqpjTXV45rmUYCq3E2pub8TP12mmjLw2HtYa3ydijco11011fGKweHxU0ziLcVzT0c8xoCJ9EVPuafH/keiKn3NPj/AMkh1owPuePGnznWjA+548afODLsXOVs27mmm/TFWna1hF47OowmKuWZsTVuac+9prza9pLUUxRRTRTGlNMaRHcYt/LcJfu1XLtmKq6umdZ84Iz0RU+5p8f+T0w+fRexFq11PMb9UU67/RrPeZnWjA+548afO/beV4O3cprosRFVMxMTvTzT8oM1AztFTr9jT4/8k8wetGB9ojxp84I/0RU+5p8f+TLyzNox2Im1FmaNKZq13te13O69etGB9zx40+d64bAYbDXJrsWooqmNNdZnmB9Y3EdS4W5emne3Oxrprzoj0RU+5p8f+SbvWqL9qq3dp3qKumGJ1owPuePGnzgj/RFT7mnx/wCSSyvHRj7NdcW9zdq3dNdXz1owPuePGnzsjC4azhaJpsUblMzrMazIMfNMwjAUW6pt8pvzMdOmiP8ARFT7mnx/5JjFYWziopi/RvxTzxzzDH60YH3PHjT5wR/oip9zT4/8kzhL3VGGt3t3d3410110Y3WjA+548afOzLVui1bpt243aKY0iO0CMzHOIwWJmzNma+aJ13tP2Mb0RU+5p8f+SUxGX4XE3OUvWoqr0011mHn1owPuePGnzgwKNoYrrpp6mmNZ0+v/AJJ1g05TgqaomLEaxzx6qfOzgQd3aCLd2ujqaZ3apjXf/k+fRFT7mnx/5JGvKsFXVNVViJqmdZnenzvzrRgfc8eNPnBj5fnMYzFU2YsTRrEzrva/sSWJu8hh7l3Te3KZq07bxw+X4XD3YuWbUU1x0TrLIu0U3bdVFca0VRpMduAQfoip9zT4/wDI9EVPuafH/kkOtGB9zx40+c60YH3PHjT5weGXXsNmlV25XhLcV0aazVEVTP5u4yszxsYGxTcm3v61bumunYnzILGYivLcxu2cFu27c7usaa9ju99Y8ThrWKoii/Rv0xOsRrMc4Ib0RU+5p8f+R6Iqfc0+P/JIdaMD7njxp851owPuePGnzg9sBieq8JRfinc3tebXXonRi5pmsYC/TbmzNe9Tva72nZ7zPsWbdi1Tbs07tFPRDxxOBw2Kriu/aiuqI0idZjmBFeiKn3NPj/yPRFT7mnx/5JDrRgfc8eNPnOtGB9zx40+cGdTOsRPbQuKz2LGIuWup5q3Kpp13+n8yaiNI0hh3cswd25VXcsxNdU6zO9PP+cEb6Iqfc0+P/J7YLO4xOKt2YsTTvzprv66fmZXWjA+548afO+7OW4SzdpuWrMU109E70+cHDHFh9n3Kfwv5m47ycG8WH2fcp/C/mbjvIAAAAAAAAAAAAAAAAAAHO3HJ2xv5Rstl2zeBuzbuZtVVcxM0zpPIUaep71VUx8VMx2VX4BOL9lud7PYXaTbem9etYymLuFy+iubcTbnoruVRpV6rpiImObSZ110iB4612qeEzKLUz6inKLdUR3ZvXon/ACw7CyLD28JkmX4ezTFNqzh7duiI6IiKYiIBrfN+ADg5zDBVWKMi6irmNKb+FxFymujuxrVMT8cS5R2pyTN+A7hawlWGxFV2cJXRi8JfiN2MTYmZiaao7GsRVRVHf7j+gblHjx4einF7HYiKY5W5Ri7dU9uKZszH+aflB1Nl+LtZhgMNjMNVvWMRapvW57dNURMfmlkKjwQXar3BTsfXV09acLT8lqmP2LcAAAAAAAAAAAAAAAAAAAAAAAAAAAAAAAAAAAAAAA4N/wCLH/qv/uXeTg3/AIsf+q/+5B3kAAAAAAAAAAqWQ+vFv77yStqrZJYu0ZrbqrtXKafVc80zEdEgtIAAAAAAAAAAAAAAAAAAAAAAAAAAAAAAAInaf1up8JHkk2Y9bqvCT5IfW0dFdzAUxbpqqnlInSmNexJs5RXbwFUXKaqZ5SZ0qjTsQCUAAAAAAAAAAAAAAAAAAAAAAAAAAAAAAABWdqfs214P9srBgfsLD+Dp8iC2ls3bmMtzbt11xyemtNMz2ZTuCiYwdiJiYmLdMTE94HsAAAAAAAAAAAAAAAAAAAAAAAAAAAAAAACpf1h/CP3ltVbkLvX7f5K5ucvrvbs6aby0gAAAAAAAAAAAAAAAAAAAAAAAAAAAAAAMHPfWrEd6PLDOYWdU1V5ZfpopmqqYjSIjWemAR2yn1uJ79P7U8g9mLVy3TiOUoqo1mnTejTXpTgAAAAAAAAAAAAAAAAAAAAAAAAAAAAAACB2r+tw3fq/YnkHtPauXKcPydFVek1a7sa6dAM7IvWrD96fLLOYWS01UZZYprpmmqInWJjSemWaAAAAAAAAAAAAAAAAAAAAAAAAAAAAAAAqWfevFz73yQtqrZ3Yu15rcqotXKqfU88UzMdEAtIAAAAAAAAAAAAAAAAAAAAAAAAAAAAAAAPHHfYWI8HV5Ff2W+zbvg/2wsGNiZwd+IiZmbdUREd5BbNWbtvGXJuW66I5PTWqmY7MAsYAAAAAAAAANY8Zj2DtqPB2fn7bVXEb+wtsfCYTyXW1eMx7B21Hg7Pz9tqriN/YW2PhMJ5LoOowAAAAAAAHO3HJ2xv5Rstl2zeBuzbuZtVVcxM0zpPIUaep71VUx8VMx2XRLjDjrXap4TMotTPqKcot1RHdm9eif8sAnuATi/Zbnez2F2k23pvXrWMpi7hcvorm3E256K7lUaVeq6YiJjm0mdddI25m/ABwc5hgqrFGRdRVzGlN/C4i5TXR3Y1qmJ+OJbIyLD28JkmX4ezTFNqzh7duiI6IiKYiIZoP5+bU5Jm/AdwtYSrDYiq7OEroxeEvxG7GJsTMxNNUdjWIqoqjv9x33l+LtZhgMNjMNVvWMRapvW57dNURMfmlyzx48PRTi9jsRFMcrcoxduqe3FM2Zj/NPyugOCC7Ve4Kdj66unrThafktUx+wFuAAAAAAAAAAAAAAAAAAAAAAAAAAAAAAAAAAAAAAAAABW+Ev2ONqvgnF/M1OVeJP7I+dfBNXz1p1Vwl+xxtV8E4v5mpyrxJ/ZHzr4Jq+etA7OAAAAAAAAABE7T+t1PhI8kmzHrdV4SfJD62joruYCmLdNVU8pE6Uxr2JNnKK7eAqi5TVTPKTOlUadiASgAAAAAAAAAAAAAAAAAAAAAAAAAAAKl/WH8I/eW1VuQu9ft/krm5y+u9uzppvLSAAAAAAAAAAAAAAAAAAAAAAAAAAAidp/W6nwkeSUsi9o6K7mApi3TVVPKROlMa9iQfOzHrdV4SfJCWRezlFdvAVRcpqpnlJnSqNOxCUAAAAAAAAAAAAAAAAAAAAAAAAAAAVL+sP4R+8tqrchd6/b/JXNzl9d7dnTTeBaQAAAAAAAAAAAAAAAAAAAAAAAAAAARO0/rdT4SPJJsx63VeEnyQ+to6K7mApi3TVVPKROlMa9iTZyiu3gKouU1UzykzpVGnYgEoAAAAAAAAAAAAAAAAAAAAAAAAAAACpf1h/CP3ltVbkLvX7f5K5ucvrvbs6aby0gAAAAAAAAAAAAAAAAAAAAAAAAAAInaf1up8JHklLIvaOiu5gKYt01VTykTpTGvYkHzsx63VeEnyQlkXs5RXbwFUXKaqZ5SZ0qjTsQlAAAAAAAAAAAAAAAAAAAAAAAAAAAFS/rD+EfvLaq3IXev2/yVzc5fXe3Z003gWkAAAAAAAAAAAAAAAAAAAAAAAAAAAETtP63U+EjySbMet1XhJ8kPraOiu5gKYt01VTykTpTGvYk2cort4CqLlNVM8pM6VRp2IBKAAAAAAAAAA4x47Hsj5L8E0/PXXVXBp7HGyvwThPmaXKvHY9kfJfgmn5666q4NPY42V+CcJ8zSCyAAAAAAAAOKeNRtLj9reFSzsplu/ew+XVW8LZw9E/7XE3IiZnv+qpojtaT25drOItk6Kcdxv78YiN+KdoMbMa9u3N2afk3YBubg94tuyeT5TYr2rsVZ1m1dMVXd67XRZt1dmmimmY1iOjWrXXp0joZO3PFw2MzrK70bPYWrJM0imZtXbV2uu1VV2Iroqmeb+7pPf6G7gHD/FqzzMdh+GWrZvMt+zax1yvLsXYmeam/RruVd2Yqiade1XLuBxFwlUU4DjdW5sRu6Zzl13SO3VTYqn5ZmXboAAAAAAAAAAAAOPeOzkd2xtbkWeU0T1Pi8HOEqqjoiu3XNXP34uR4st4cWfaKxtBwQZJTbuROIy6icBfo156Jo5qflo3J+NYeFjYXB8IexmLyTF1RavTMXsLiNNeRvU67tXe55iY7Uy4v2ezzbXgF20xFi/hJtTc9Tfwt+Jmxi6Inmroqjp6Z0qjo1mJ7MA/oC5J47+b2L2b7L5PbricRhrN7E3aYnoi5NFNPzdTIzHja3a8uqpy7ZOi1jpp0iu/jZrt0T292KImqO5rDWOw2xe1XDdt1ezTMq784S9eivH5nXTpRRTGnqLfYmrTSIpjo5tdIB07xUstu5fwL5XXepmmrGXr2JiJ+1muaYn44pifjcscYLAXtnuG/aCumN2a8VTjrNXYnfiK9fGmY+KXfmVZfhspyzCZfgLUWcHhbVNizbjopopiIiPkho3jTcFOL2zy7DbQbO2Jv51l9ubV3D0R6rEWNZmIp7dVMzMxHZiqezpEhu3IM1w+eZHl+a4KqKsNjbFGItzE6+pqpiY8rPcJcEnDpn3Btg6sjx+XxmeV2q6tzDXrk2buGq19VTTVpOka6zuzHTr0c61bccaXNc1yi9gdmcmpyi9epmirGXMRy1yiJ6dyIppime7OveBr3h3xs7W8Omd0ZZpem5jLeX2Ip54qropptc3fqifld+5dhKMBl+Fwlr/Z4e1Tap71MREeRyLxWeCfMMftFhts9osLcsZbhJ5XBUXqZirE3uxc0nn3aemJ7M6aa6S7CB/Pbh0wd/Znhy2guU06V9XxmFqZ6KuU0uxPy1THxS79yXMsPnGT4HMsDXFeFxlii/aqjs01UxMfmlorjUcFOM2vwWG2j2cw84jOMDbm1fw1EerxFnWZjdjs1UzM83TMT24iJ0rwScPGe8HOAnI8wy+M0yuzXVyeHu3Js3cPOvPTTVpPNrrO7MdPaB3W/nvw04qds+HbOqMsmLtWJx9vL7G7zxVVRFNmNO3EzT+dsLbvjR5rnGT38Bs1k9OT3L9M0VYyvEcrdpienciKaYpnu8/c0nnZPFW4JswxOf4fbPaLC3MPgMLrXgLV6nSrEXZjmuaTz7tOusT2Z0mOgHXGDw9GEwljD2o0t2aKbdPeiNIfz54ZcLe2U4dc+uxRpXbzPrjb7UxXVF6NPG0f0Lc88argoxm1eGw+02zeGqxGbYK1yOJw1uNa79mJmYmmOzVTMzzdMxPN0REhvzKsfh80yzCZhgrkXMLirNF+1XH9KiqImJ+SWU4X4JeHvPODzLYyPMsvjNsrsVTFqzduzZvYfn56Yq0nm119TMc3bhYNvuNDm2d5Nfy/ZrKIyaq/RNFeLrxHK3aaZ6dzSmmKZ7vP3NJ5wa94WcRO2/DxnFvLauVnG5lRgLFVPPFW7u2aZjuTu6v6D2LVFixbtW40ot0xTTHaiI0hyVxVOCXH155Y2z2iwlzDYPDRNWX2b1O7VeuTGnK6T/RiJnSezMxMdHP1wD+eXCrYvbIcO2d3tyYrw2b9cLdPbpqri9Tp8VUP6C5djLGY5fhsbg7kXcNibVN61XHRVRVETE/JMOfONXwT43ai1Y2p2aw1WJzPC2uRxeFtxrXetRrNNVMdmqnWY06ZjTTo0nUnBNw/53wf5XTkeZ5fTm+WYeZps27l2bV7D8/PTFWk60xPYmObo105gdzP558JF30d8PGaW8vq5WMwzWnBWa6eeKoiqm1TVHc0piWweELjPZtn2S4jLdm8pjJuqKJt3MXViOVuxTPTuaU0xTPd557Wk86Y4qXBLj6M5s7abR4S5hsPYpnrdYvU7td2uqNOVmJ6KYiZ016ZnWOiNQ6yoppoopooiIppjSIjsQ/QAAAABy5x5PsLY7wmL8lptXiz+wdsv4O98/caq48n2Fsd4TF+S02rxZ/YO2X8He+fuA2cAAAAAAAAACpZ968XPvfJC2qtndi7Xmtyqi1cqp9TzxTMx0QtIAAAAAAAAAAAAAAAAAAAAAAAAAAAAAAAAKlkPrxb++8kraq2SWLtGa26q7Vymn1XPNMxHRK0gAAAAAAAAAAAAAAAAAAAAAAAAAAAAAAInaf1up8JHklLIvaOiu5gKYt01VTykTpTGvYkHzsx63VeEnyQlkXs5RXbwFUXKaqZ5SZ0qjTsQlAAAAAAAAAAAAAAAAAAAAAAAAAAAAAAAFZ2p+zbXg/2ysyubS2btzGW5t26645PTWmmZ7MgncD9hYfwdPkezxwUTGDsRMTExbpiYnvPYAAAAAAAAAAAAAAAAAAAAAAAAAAAAAABUv6w/hH7y2qtyF3r9v8AJXNzl9d7dnTTeBaQAAAAAAAAAAAAAAAAAAAAAAAAAAAAAAAYOe+tWI70eWEfsp9bie/T+1I51TVXll+mimaqpiNIiNZ6YYGzFq5bpxHKUVUazTpvRpr0gnAAAAAAAAAAAAAAAAAAAAAAAAAAAAAAAAQO1f1uG79X7EhkXrVh+9Pllg7T2rlynD8nRVXpNWu7GunQz8lpqoyyxTXTNNUROsTGk9MgzQAAAAAAAAAAAAAAAAAAAAAAAAAAAAAAAVLPvXi5975IW1Vs7sXa81uVUWrlVPqeeKZmOiFpAAAAAAAAAABwbxYfZ9yn8L+ZuO8nBvFh9n3Kfwv5m47yAAAAAAAAAAAAAAAAAABxZx1PZTyv4GtfP33ZeXet+F8FT5IciccTI82zLhMyy9l2WY7F2acotUTXYw9dymKuWvzprETz88fK1VTiOEummIpvbYxEc0RFWJ5gf0Ycrceb+pP4d/27SPVPCZ7ftl4+JR+bZdtvnHJdd8HtJj+S15Pqq1fu7mumum9E6a6R8kA714GfYm2Q+C8P83C5P5x4WeEbCYa1h8LO11ixapiii3b6pppopjoiIjmiHr1Twme37ZePiQf0XHKPFPvbYXOETMY2muZ/Vg+tVyaIzCq9NvlOWs6ab/Nvab3d01dXAAAAAAAAAAAAAAAAAAAAAAAAAAAAAAAAAAAAAODf+LH/AKr/AO5d5ODf+LH/AKr/AO5B3kAAAAAAAAAACqZHXXObW4mqqY9VzTPckFrAAAAAAAAAAAAAAAAAAAAAAAAAAAAAAAAEVtLVNOX0zTMxPKR0d6TZqqasvqmqZmeUnp70AlQAAAAAAAAAAAAAAAAAAAAAAAAAAAAAAABWtp66qcbaimqYjk+xPdlP4GdcFh5np5OnyA9gAAAAAAAAAAAAAAAAAAAAAAAAAAAAAAABVN+v0Qab1WnVGmmv9pawAAAAAAAAAAAAAAAAAAAAAAAAAAAAAAAYOdzMZXfmJmJ0jnjvwDOEFstVVVTid6qZ56eme+nQAAAAAAAAAAAAAAAAAAAAAAAAAAAAAAAQW1NVVNOG3apjnq6J7wJ0YOSTM5XYmZmZ0nnnvyzgAAAAAAAAAAAAAAAAAAAAAAAAAAAAAAAVTPK64za5EVVRHqeaJ7kAtYAAAAAAAAAAAAAAAAAAAAAAAAAAAAAAAA8cdOmCxEx08nV5EBsxXVVjbsVVTMcn2Z7sAsoAAAAAAAAANY8Zj2DtqPB2fn7bVXEb+wtsfCYTyXW1eMx7B21Hg7Pz9tqriN/YW2PhMJ5LoOowAAAAAAAHFnHU9lPK/ga18/fdpuPOOJkebZlwmZZey7LMdi7NOUWqJrsYeu5TFXLX501iJ5+ePlB13l3rfhfBU+SGQ/nPTiOEummIpvbYxEc0RFWJ5n71Twme37ZePiQbu4839Sfw7/t29+Bn2JtkPgvD/Nw4KzbLtt845Lrvg9pMfyWvJ9VWr93c10103onTXSPkhl4WeEbCYa1h8LO11ixapiii3b6pppopjoiIjmiAf0cH86OqeEz2/bLx8S3TxT722FzhEzGNprmf1YPrVcmiMwqvTb5TlrOmm/zb2m93dNQdXAAAAAAAAAAAAAAAAAAAAAAAAAAAAAAAAAAAAAAAArfCX7HG1XwTi/manKvEn9kfOvgmr5606q4S/Y42q+CcX8zU5V4k/sj518E1fPWgdnAAAAAAAAAACK2lqmnL6ZpmYnlI6O9Js1VNWX1TVMzPKT096ASoAAAAAAAAAAAAAAAAAAAAAAAAAAAAqm/X6INN6rTqjTTX+0tYAAAAAAAAAAAAAAAAAAAAAAAAAAAIraWqacvpmmZieUjo70glRFbNVTVl9U1TMzyk9PehKgAAAAAAAAAAAAAAAAAAAAAAAAAAAqm/X6INN6rTqjTTX+0C1gAAAAAAAAAAAAAAAAAAAAAAAAAAACK2lqmnL6ZpmYnlI6O9Js1VNWX1TVMzPKT096ASoAAAAAAAAAAAAAAAAAAAAAAAAAAAAqm/X6INN6rTqjTTX+0tYAAAAAAAAAAAAAAAAAAAAAAAAAAAIraWqacvpmmZieUjo70glRFbNVTVl9U1TMzyk9PehKgAAAAAAAAAAAAAAAAAAAAAAAAAAAqm/X6INN6rTqjTTX+0C1gAAAAAAAAAAAAAAAAAAAAAAAAAAACK2lqmnL6ZpmYnlI6O9Js1VNWX1TVMzPKT096ASoAAAAAAAAAOMeOx7I+S/BNPz111Vwaexxsr8E4T5mlyrx2PZHyX4Jp+euuquDT2ONlfgnCfM0gsgAAAAAAADiTYP/4wcT8PZl5b7tt/PbhDyTajD8K+1WYZTlmdWq+vGMrs4nDYe7TOk3q+emqmOiYnpjsSD+hI/nR1Twme37ZePiTqnhM9v2y8fEgvnC5/8W9PwrlnzeHdtv5p4nJtscVmPXDE5btBex+9TX1TcsXqru9TpuzvTGusaRp2tISvVPCZ7ftl4+JB/Rcfzo6p4TPb9svHxLq/in3M9ucHWYztNVmdWM663IonMJuTc5PkbOmm/wA+7rvdzXUG6AAAAAAAAAAGBnOTZZnmEnC5zl+EzDDTOvJYqzTdp17elUTzs8BR8PwS7AWMRF63sjk81xOuleHiunxZ1j8y54XD2cJh7djC2bdixbjdot26YpppjtREc0PUAABXtotiNl9pLvK57kGWY6/ppy17D0zc07W/pr+dg5RwZ7E5RiKcRl+y2UWr9M603Jw1NdVM9uJq1mPiW8AAAV3aHYfZbaO7N7Pdn8sx1+eblr2Gpm54+mv51iAVHJ+DTYrJsRTiMu2XyizfpnWm5OGpqqpntxNWsx8S3AAACubQ7C7K7R3pvZ5s9leNxE9N67hqZuT9/pr+di5Nwa7F5LiKcRlmy+UWcRTOtN3qamqume3E1azHxLaAAAK3tDsJsptFfm/nez2V43ET03ruGpm5P3+mv51kAVPJeDfYzJMTTiMr2YymxiKJ1pu9TU1V0z24qnWY+JbAAAAAAABy5x5PsLY7wmL8lptXiz+wdsv4O98/caq48n2Fsd4TF+S02rxZ/YO2X8He+fuA2cAAAAAAAAAAKpnldcZtciKqoj1PNE9yFrAAAAAAAAAAAAAAAAAAAAAAAAAAAAAAAAAFUyOuuc2txNVUx6rmme5K1gAAAAAAAAAAAAAAAAAAAAAAAAAAAAAAAitpappy+maZmJ5SOjvSCVEVs1VNWX1TVMzPKT096EqAAAAAAAAAAAAAAAAAAAAAAAAAAAAAAACtbT11U421FNUxHJ9ie7ILKPHAzrgsPM9PJ0+R7AAAAAAAAAAAAAAAAAAAAAAAAAAAAAAAAqm/X6INN6rTqjTTX+0C1gAAAAAAAAAAAAAAAAAAAAAAAAAAAAAAADBzuZjK78xMxOkc8d+GBstVVVTid6qZ56eme+CdAAAAAAAAAAAAAAAAAAAAAAAAAAAAAAAAEFtTVVTTht2qY56uie8z8kmZyuxMzMzpPPPfkGcAAAAAAAAAAAAAAAAAAAAAAAAAAAAAAAAKpnldcZtciKqoj1PNE9yFrAAAAAAAAAABwbxYfZ9yn8L+ZuO8nBvFh9n3Kfwv5m47yAAAAAAAAAAAAAAAAAAAAAAAAAAAAAAAAABoHhu4wmG2NzC/kWy2HsZjnVmd3EX7szNjDVfa6RMTXVHZjWIjs6zrEBv4cNYTb7hw2upnG5Rcz2/hZn1NeAy+KbUdyKqaNJ+WZfeB4c+FLYvNqcNtPyuI3eerB5rguSrmntxVFNNXennjuA7iFI4JuEjKOEnZ+rMMriqxirExRi8HcmJrsVT0c/ZpnSdKuzpPRMTEXcAc/cO3GAo2NzK9s/spYsYzObXNicRe1qtYaZ/oxETG9X2+fSO7OsRprB7b8Oe09nrjllzaHE4WrnpuYPL4ptT3Kd2jSfzg7mHEuznGF4QNk84jB7X2ZzG1bqiL2FxuHjD4iiO5VFMTE/3ol19sVtRlm2WzeDzvJL03MHiaddKo0rt1RzVUVR2Konm8msaSCcBz1w68YKNkM0v7P7JWLGLzez6nE4q9rVaw9X2kUxMb1cdnn0jo551iA6FHDOE214c9pbHXHLbm0WIwtXqqbmDy+KbUx/Z3aNJ/OzdmeMPt9spnEYPbCzOZWbdUU38NjMPGHxFuO5MUxpP96JB2yIXY7abLNr9nMHneSXuVwWKp1p1jSqiqOaaKo7FUTzT5k0AOduHTjCehPNcRs/sfZsYrNbE7mKxd71VqxV2aKaY+uqjs6zpE82kzrpqLCbZ8Om0diMxy6vaPEYWv1VFzCZfFNuqP7O7RET8WoO5hxPstxitu9ls4jB7ZWZzOxbqim/h8Vh4w+Jtx3JiI5/70T8XS7A2R2jy3azZ3BZ1kl/lsDiqN6iZjSqmeiaao7FUTrEx3ATAOcuHLjDTsvm2I2f2Ns4fE5lh5mjFY29G9bs19mimmPrqo7MzzRPNpPPoHRo4Zwm2XDrtBYjMsvr2kxGFrjeouYXL923VH9ndoiJ+LVIbJ8YzbnZjN4we2dnrnh7dUU37OIw8YfE2o7kxEc/cqide3HSDtYROyu0GXbVbP4LOslvxfwOLo37dWmkx2JpmOxMTExMduEsAAAAA4N/4sf+q/+5d5ODf+LH/qv/uQd5AAAAAAAAAAKlkPrxb++8kragMryrE4bMKL12KNyNeirtxIJ8AAAAAAAAAAAAAAAAAAAAAAAAAAAAAAAETtP63U+EjySbMet1XhJ8kPfOsLcxmEpt2dN6K4q5507EmS4W5g8JVbvab01zVzTr2IBngAAAAAAAAAAAAAAAAAAAAAAAAAAAAAAArO1P2ba8H+2VgwP2Fh/B0+RF55lt/GYmiuzu7sUbs6zp2ZS2Fom3hrVFX11NEUz8UA9AAAAAAAAAAAAAAAAAAAAAAAAAAAAAAAAVL+sP4R+8tqA61Ynrv1RpRyfLb/ANdz6a6p8AAAAAAAAAAAAAAAAAAAAAAAAAAAAAABg5761YjvR5YZzFzOxXicDdtW9N+rTTXvwCL2U+txPfp/ankVkWBvYKm9F/d9XpppOvRqlQAAAAAAAAAAAAAAAAAAAAAAAAAAAAAAEDtX9bhu/V+xPIrPcDextNmLG76jXXWdOnQHvkXrVh+9PllnMXLLFeGwNq1c036dddO/LKAAAAAAAAAAAAAAAAAAAAAAAAAAAAAAAVLPvXi5975IW1AZplWJxOYV3rUUbk6dNXaiAT4AAAAAAAAAAAAAAAAAAAAAAAAAAAAAAAPHHfYWI8HV5Ff2W+zbvg/2wsWKom5hrtFP11VE0x8cInI8tv4PE113t3dmjdjSdezAJoAAAAAAAAAGseMx7B21Hg7Pz9tqriN/YW2PhMJ5LravGY9g7ajwdn5+21VxG/sLbHwmE8l0HUYAAAAAAAAAAAAAAAAAAAAAAAAAAAAAAAAAAAAAAAAAAAAAAAAAAAAAAAK3wl+xxtV8E4v5mpyrxJ/ZHzr4Jq+etOquEv2ONqvgnF/M1OVeJP7I+dfBNXz1oHZwAAAAAAAAAInaf1up8JHkk2Y9bqvCT5Ie+dYW5jMJTbs6b0VxVzzp2JMlwtzB4Sq3e03prmrmnXsQDPAAAAAAAAAAAAAAAAAAAAAAAAAAABUv6w/hH7y2oDrVieu/VGlHJ8tv/Xc+muqfAAAAAAAAAAAAAAAAAAAAAAAAAAARO0/rdT4SPJKWYGdYW5jMJTbs6b0VxVzzp2JB4bMet1XhJ8kJZgZLhbmDwlVu9pvTXNXNOvYhngAAAAAAAAAAAAAAAAAAAAAAAAAAKl/WH8I/eW1AdasT136o0o5Plt/67n011BPgAAAAAAAAAAAAAAAAAAAAAAAAAAAidp/W6nwkeSTZj1uq8JPkh751hbmMwlNuzpvRXFXPOnYkyXC3MHhKrd7TemuauadexAM8AAAAAAAAAAAAAAAAAAAAAAAAAAAFS/rD+EfvLagOtWJ679UaUcny2/8AXc+muqfAAAAAAAAAAAAAAAAAAAAAAAAAAARO0/rdT4SPJKWYGdYW5jMJTbs6b0VxVzzp2JB4bMet1XhJ8kJZgZLhbmDwlVu9pvTXNXNOvYhngAAAAAAAAAAAAAAAAAAAAAAAAAAKl/WH8I/eW1AdasT136o0o5Plt/67n011BPgAAAAAAAAAAAAAAAAAAAAAAAAAAAidp/W6nwkeSTZj1uq8JPkh751hbmMwlNuzpvRXFXPOnYkyXC3MHhKrd7TemuauadexAM8AAAAAAAAAHGPHY9kfJfgmn5666q4NPY42V+CcJ8zS5V47Hsj5L8E0/PXXVXBp7HGyvwThPmaQWQAAAAAAAAAAAAAAAAAAAAAAAAAAAAAAAAAAAAAAAAAAAAAAAAAAAAAAAHLnHk+wtjvCYvyWm1eLP7B2y/g73z9xqrjyfYWx3hMX5LTavFn9g7Zfwd75+4DZwAAAAAAAAAKln3rxc+98kLagM0yrE4nMK71qKNydOmrtRCfAAAAAAAAAAAAAAAAAAAAAAAAAAAAAAAABUsh9eLf33klbUBleVYnDZhReuxRuRr0VduJT4AAAAAAAAAAAAAAAAAAAAAAAAAAAAAACJ2n9bqfCR5JSzAzrC3MZhKbdnTeiuKuedOxIPDZj1uq8JPkhLMDJcLcweEqt3tN6a5q5p17EM8AAAAAAAAAAAAAAAAAAAAAAAAAAAAAABWdqfs214P8AbKzIXPMtv4zE0V2d3dijdnWdOzIJTA/YWH8HT5Hs88LRNvDWqKvrqaIpn4oegAAAAAAAAAAAAAAAAAAAAAAAAAAAAAACpf1h/CP3ltQHWrE9d+qNKOT5bf8ArufTXUE+AAAAAAAAAAAAAAAAAAAAAAAAAAAAAAADBz31qxHejywj9lPrcT36f2pTM7FeJwN21b036tNNe/DEyLA3sFTei/u+r000nXo1BKgAAAAAAAAAAAAAAAAAAAAAAAAAAAAAAAgdq/rcN36v2JDIvWrD96fLLwz3A3sbTZixu+o111nTp0ZeWWK8NgbVq5pv0666d+QZQAAAAAAAAAAAAAAAAAAAAAAAAAAAAAAAKln3rxc+98kLagM0yrE4nMK71qKNydOmrtRCfAAAAAAAAAABwbxYfZ9yn8L+ZuO8nBvFh9n3Kfwv5m47yAAAAAAAAAAAAAAAAAAAHMn1WeW+9TGfjlP0T6rPLfepjPxyn6IOmxzJ9VnlvvUxn45T9E+qzy33qYz8cp+iDpscyfVZ5b71MZ+OU/RPqs8t96mM/HKfog6bGnuB7hwwnCXtNisnw2SYjAV2MHVi5u3L8VxMU10UbukRH2+vxNwgAAAAAAq/Chn9zZfg82gzmxMRiMJg66rMz0RcmN2ifGmHFvFv2Nw23vChTTnlM4rA4O1Xj8TRcnXl6oqpimmrtxNVUTPbiJjsu88fgsLmODuYTMMNYxWFuxpXZv24rorjXXnpnmnnhg5Rs5keS3q72T5NluX3a6dyuvC4Wi1VVTrrpM0xGsAk7Vuizaot2qKaLdERTTRTGkUxHRER2IULhx2MwG2fB5m2HxdiirGYXD3MTgr+nqrV2mmao0ntVaaTHanuQv7XfD3thhtjeDPN8TduUxjMZZrweDt689d2umY1juUxM1T3u6DljijZviMv4YsHgrVVXIZlhr9i7T2J3aJuxPfibf557btHbbO6dm9j86zqqInqDCXcRTTPRVVTTM0x8c6R8bk7iZbKXsftpjtprtuYweWWarFquY+uv3I00jvUb2v96ntt+cZm/Vh+A7aiuidJm3Zo+Kq/bpn80g5P4v8AstTwh8LdmM91xeGtRczLHRc5+W0qjmq7etddOvbjV37bootW6bdummiiiIppppjSIiOiIhyDxIbVM7WbS3piN6jBW6InuTc1n/LDsAGmONNsRg9pODfHZxRYojN8mo6ptXoj1U2on/SUTPZp3dau/T3Zat4k20l21nme7NXbkzh8RYjHWaZnmpromKKtO7MVU+I6a4QbNOI2C2ls1xrRcyzE0THcm1VDi3il3qrXDXllFM6Rdw+Ioq7scnNXlpgHae32exsxsVnmdc014HB3L1ET0VVxTO7Hx1aQ4i4uuydvb/hXt9fInF4TDU15jjIuc/LTFUREVdvWuuJmOzES6n40N+qxwG7STROlVfU9HxTiLev5tWmOI/apnaHam9MRvUYWzRE9ya6pn/LAOuqKKbdFNFFMU0UxpFMRpER2oaU41mxGD2h4OcXnduxRGb5PTF+3epjSqqzrHKUTPZiImao7U092W7Fb4TLNN/g42qtVxrTXlWKpn47NQOb+JLtJdozTP9mbtyZsXLMZhZpmeamqmYor078VUeK6S4Rs/nZbYTPc7p05XBYS5cta9E3NNKIn76aXGvFFvVWuGbB0UzpF3CYiiruxu73lph0nxqL9VngPz+KZ05WvD0T3uXtz+wHMPFt2Qs7d8KdFWd0dV4LBW68wxNN31UXqoqiKaau3rVVEzE9MRMdl3tTTTRTFNERTTEaRERpEQ5L4jtqmc32tvTEb1FjD0RPcmq5M/wCWHWoNG8bHYjB59weYnP7ViiM3yfdu03qY0qrszVEV0TPZiNd6O1uzp0yoXEk2ku9V7QbM3bk1WZt05hYpmfrZiYoufLvW/kdDcK1mm/wX7XW641icoxfy8jVp+dyFxP71Vrhit0UzpF3AX6Ku7HqavLTAOv8AhO2gq2V4Ps/zu3MRewmErqszPRysxu0a/fTS4y4sux1jbfhPi7nVvqrA5faqx1+i76qL1zeiKKau3rVVvTr07sxPS6W419+qzwJZxRTOkXr2HonvctTV+61bxGrVM4zbG9MRvUW8JRE9yZvTP+WAdYUxFNMU0xEREaREdhojjbbEYPOuD+9tHZsUU5tlE018rTGlVyxNUU1UT24jeiqNejSdOmW91Q4YLNN/go2xorjWIyjFV/HTaqqj88A0LxJNpLtU7QbNXrk1Wqaacfh6Zn63nii58utv8/bdUuHuJzeqtcL1dFM6Rdy2/RPdjeoq/dh3CAAAInN9pciybE04fOM6yzAYiqiLlNrFYu3aqmmZmIqiKpidNYmNe5LB9HmyHvqyD8o2fpAsjg3/AIsf+q/+5dnejzZD31ZB+UbP0nFeGxWHxXGmt4rDX7V7C3NqIuUXrdcVUVUziNYqiqOaY07IO+B49V4b3RZ8eDqvDe6LPjwD2H5TVFVMVUzE0zzxMdl514ixbqmm5et01R2KqoiQeo8eq8N7os+PBGKw9UxEX7UzPNERXAPYHjOLw0Tz4iz48A9h49V4b3RZ8eH1bxFm5Vu27tuurtU1RMg9GPZx2GvXIt2r1NVc9iHvXVTRTNVdUU0x0zM6RCn5HetU5tbmq7REeq55qjtSC4jx6rw3uiz48Pu3dt3YmbVyiuI6d2dQfY+Ll23aiJu10URPRNU6PjqvDe6LPjwD2Hj1XhvdFnx4etFVNdMVUVRVTPRMTrEg/R53L9m1Vu3Ltuirp0qqiHz1XhvdFnx4B7Dx6rw3uiz48PYAeNWKw9MzFV+1ExzTE1xzHVeG90WfHgHsPKjEWLlUU0XrdVU9ERVEy9apimmZqmIiOeZnsADx6rw3uiz48HVeG90WfHgHsPi1etXdeSuUV6dO7VE6P25cotU71yumino1qnQH0PHqvDe6LPjwdV4b3RZ8eAew+bddFynet1U1U9umdYfNy/atTEXbtFEz0RVVEA9B49V4b3RZ8eDqvDe6LPjwD2CJ1jWOeHlXibFFU0137VNUdMTXETAPUePVeG90WfHh+04mxXVFNF+1VVPREVxMyD1CeaNZ6Hj1XhvdFnx4B7Dx6rw3uiz48Pq3ftXZmLV2iuY59KaokC/ftYejfvVxRTrprPbLF+1iKN+zXFdOumsdtGbUTFOXUzMxEcpHT3peWzeJsUZfVFd61TPKTzTXEdiATg8eq8N7os+PD0t3KLtO9brprp6NaZ1B9D4u3rVrTlblFGvRvVRGr46rw3uiz48A9h49V4b3RZ8eHrTMVUxVTMTExrEx2Qfo8q8RYt1TTcvW6ao7FVURL86rw3uiz48A9h4xisPVMRTftTM80RFcPYAePVeGjpxFnx4Oq8N7os+PAPYedvEWblW7bu266u1TVEy+66qaKZqrqimmOmZnSIB+jx6rw3uiz48HVeG90WfHgHsPi3dt3YmbVdFcR07s6ly7btRE3a6KIno3p0B9jx6rw3uiz48HVeG90WfHgHsPyiqmumKqKoqpnomJ1iXxcxFm3Vu3Ltuirp0qqiJB6Dx6rw3uiz48HVeG90WfHgHsDxqxWHpmYqv2omOaYmuOYHsPHqvDe6LPjw/aMRYuVRTbvW6qp6IiqJkHqFUxTTNVUxERGszPYePVeG90WfHgHsPHqvDe6LPjw+7V61d15K5RXp07tUToDzxGMw+Hrim9dpoqmNYie09qKoropqpnWmY1ie3Cs7VVRTjbU1TERycdPflNYLF4eMFh4nEWomLdP9OO0DNHj1XhvdFnx4eluum5TFVuqmqmezTOsA+h53L9q1MRdu0UTPRFVUQ+eq8N7os+PAPYePVeG90WfHh7ROsax0ADyqxNiiqaa79qmqOmJriJh+dV4b3RZ8eAew8qcTYrqimi/aqqnoiK4mZeszpGs9AA8eq8N7os+PB1XhvdFnx4B7Dzt37V2Zi1dormOmKaol9XK6bdM1XKqaaY7NU6QD6Hj1XhvdFnx4Oq8N7os+PAPYfNu5Rdp3rddNdPRrTOr8u3rVrTlblFGvRvVRGoPsePVeG90WfHg6rw3uiz48A9gpmKqYqpmJiY1iY7LyrxFi3VNNy9bpqjpiqqIkHqPHqvDe6LPjwU4rD1TEU37UzPNERXHOD2B49V4b3RZ8eAew8eq8N7os+PD6t4izcq3bd23XV06U1RMg9B+V1U0UzVXVFNMdMzOkQ8uq8N7os+PAPYePVeG90WfHh927tu7EzaroriOndnUHl1dhuW5LlqeU3t3d7OvaZCoV100bQa11U0x1R0zOn9Jaeq8N7os+PAPYePVeG90WfHh60VU10xVRVFVM9ExOsSD9HncxFm3Vu3LtuirtVVREvnqvDe6LPjwD2Hj1Xhp6MRZ8eHsAPGcVh6ZmKr9qJjmmJrg6rw3uiz48A9h5UYixcqim3et1VT2KaomXpVMU0zVVMRERrMz2Afo8eq8N7os+PB1XhvdFnx4B7D4tXrV3XkrlFenTu1ROj9uXKLVO9crpop6Nap0B9Dx6rw3uiz48HVeG90WfHgHsPmium5TFVuqmqmezTOsPm5ftWpiLt2iiZ59KqogHoPHqvDe6LPjwdV4b3RZ8eAewRzxrHQ8qsTYoqmmu/apqjpia4iYB6jx6rw3uiz48P2jE2K6opov2qqp6IiuJmQeoTOkazzQ8eq8N7os+PAPYePVeG90WfHh9W79q7Mxau0VzHTFNUSD0Hzcrot071yqmmnt1TpDz6rw3uiz48A9nzduUWbc3LtUU0R0zLz6rw3uiz48MTOblF3KMRVbrprp5o1pnXswDMw+Js4ne5C5TXu9OnYequ7M3rVqnEcrcoo1mnTeqiNelOdV4b3RZ8eAew8eq8N7os+PD2pmKqYmmYmJ54mOyAPKvEWLdU013rdNUdMTVES/Oq8N7os+PAPYeNOKw9UxFN+1MzzREVxzvYAePVeG90WfHg6rw3uiz48A9h5279m7Vu27tuurp0pqiX3XVTRTNVdUU0x0zM6RAP0ePVeG90WfHg6rw3uiz48A9h8W7tu7EzaroriOmaZ1Ll23aiJu3KKIno3p0B9jx6rw3uiz48HVeG90WfHgHsPyiqmumKqKoqpnomJ1iXxcxFm3Vu3LtuirtVVREg9B49V4b3RZ8eCMXhpnmxFnx4B7A8ZxWHpmYm/aiY5pia4B7Dx6rw3uiz48P2jEWLlUU271uqqexTVEyD1H5VVFNM1VTEUxzzM9h5dV4b3RZ8eAew8eq8N7os+PD7tXrd3XkrlFenTu1ROgPsfNy5Rap3rldNFPRrVOjz6rw3uiz48A9nliMTZw27y9ymje6Ney/Oq8N7os+PCF2orpuWsLVbqpqpmauemdY7AJ61covW4uWqoqonomH0jMnv2rWV4eLt2iiZiZ0qqiOzLN6rw3uiz48A9h49V4b3RZ8eHtHPGsADyqxNiiqaa79qmqOmJriJh+dV4b3RZ8eAew8qMTYrqimi/aqqnoiK4mZeszERrPNAA8eq8N7os+PB1XhvdFnx4B7Dzt37V2Zi1dormOmKaol9XK6LdO9cqppp7dU6QD6Hj1XhvdFnx4Oq8N7os+PAPYfNu5Rdp3rddNdPRrTOr8u3rVrTlblFGvRvVRGoPsePVeG90WfHg6rw3uiz48A9gpmKqYmmYmJ54mOy8q8TYt1TTXet01R0xNURIPUePVeG90WfHgpxWHqqiKb9qZnmiIrjnB7A8eq8N7os+PAPYePVeG90WfHh9W79m7Vu27tuurp0pqiQeg/K6qaKZqrqimmOmZnSIeXVeG90WfHgHsPHqvDe6LPjw+7d23diZtV01xHTNM6g+x8XLtu1ETduUURPRvTo+Oq8N7os+PAPZj3sdhrNybd29TTXHYl9dV4b3RZ8eFWzuqmvNa6qKoqpnd0mJ1ieaAW8edzEWbdW7cu26Ku1VVES+eq8N7os+PAPYeMYvDTOkYizr/fh7ADxnFYemZib9qJjmmJrg6rw3uiz48A9h5UYizcqim3et1VT2KaomXpVVFNM1VTEUxzzM9gH6PHqvDe6LPjwdV4b3RZ8eAew+LV63d15K5RXp07tUTo/blyi1TvXK6aKejWqdAfQ8eq8N7os+PB1XhvdFnx4B7D8orpuUxVbqpqpns0zrD4uX7VqYi7dt0TPPpVVEA9B49V4b3RZ8eDqvDe6LPjwD2Dp6HlVibFFU01X7VNUdMTXETAPUePVeG90WfHh+0YmxXVFNF61VVPREVxMyD1CZiImZnSIePVeG90WfHgHsPHqvDe6LPjw+rd61dmYtXaK5jp3aokHoPm5XRbp3rlVNNPbqnSHn1XhvdFnx4B7Dx6rw3uiz48PS3couU71uumuno1pnUH0Pi7etWtOVuUUa9G9VEavjqvDe6LPjwD1rqiiiqqqdKYjWZ7UPHD4zD4iuabN2muqI1mI7TxxuLw84LERGItTM26v6cdpC7Lc+NuTHRyf7YBZx5V4mxbqmmu9bpqjpiaoiX51XhvdFnx4B7DxpxWHqqiKb9qZnmiIrjnewA8eq8N7os+PB1XhvdFnx4B7Dzt37N2rdt3bddXTpTVEvuuqmimaq6oppjpmZ0gH6PHqvDe6LPjwdV4b3RZ8eAa34zHsHbUeDs/P22quI39hbY+EwnkutpcZS7bu8Bu1M2q6a4i3Z1mmdf/PttW8Rv7C2x8JhPJdB1GAAAAAAAADmT6rPLfepjPxyn6IOmxzJ9VnlvvUxn45T9E+qzy33qYz8cp+iDpscyfVZ5b71MZ+OU/RPqs8t96mM/HKfog6bHMn1WeW+9TGfjlP0V64HuHDCcJe02KyfDZJiMBXYwdWLm7cvxXExTXRRu6REfb6/EDcIAAAAAAAAAAAAAAAAAAAAAAAAAAAAAAAAAAAAAAAK3wl+xxtV8E4v5mpyrxJ/ZHzr4Jq+etOquEv2ONqvgnF/M1OVeJP7I+dfBNXz1oHZwAAAAAAAAAPO/ftYejfvVxRTrprPbLF+1iKN+zXFdOumsdtG7T+t1PhI8kmzHrdV4SfJAJYAAAAAAAAAAAAAAAAAAAAAAAAAAAGP1dhuW5LlqeU3t3d7OvaZCpf1h/CP3ltAAAAAAAAAAAAAAAAAAAAAAAAAAAed+/aw9G/eriinXTWe29ETtP63U+EjySCSsX7WIo37NcV066ax23oidmPW6rwk+SEsAAAAAAAAAAAAAAAAAAAAAAAAAAAx+rsNy3JctTym9u7vZ17TIVL+sP4R+8C2gAAAAAAAAAAAAAAAAAAAAAAAAAAA879+1h6N+9XFFOums9ssX7WIo37NcV066ax20btP63U+EjySbMet1XhJ8kAlgAAAAAAAAAAAAAAAAAAAAAAAAAAAY/V2G5bkuWp5Te3d3s69pkKl/WH8I/eW0AAAAAAAAAAAAAAAAAAAAAAAAAAB5379rD0b96uKKddNZ7b0RO0/rdT4SPJIJKxftYijfs1xXTrprHbeiJ2Y9bqvCT5ISwAAAAAAAAAAAAAAAAAAAAAAAAAADH6uw3Lcly1PKb27u9nXtMhUv6w/hH7wLaAAAAAAAAAAAAAAAAAAAAAAAAAAADzv37WHo371cUU66az2yxftYijfs1xXTrprHbRu0/rdT4SPJJsx63VeEnyQCWAAAAAAAAABxjx2PZHyX4Jp+euuquDT2ONlfgnCfM0uVeOx7I+S/BNPz111Vwaexxsr8E4T5mkFkAAAAAAAAFZ4S9rbWw2xOY7RX8JXjLeC5PWxRXFE1b9ym30zE6ab+vxNFfVZ5b71MZ+OU/RB02OZPqs8t96mM/HKfon1WeW+9TGfjlP0QdNjmT6rPLfepjPxyn6J9VnlvvUxn45T9EHTY5k+qzy33qYz8cp+i3DwPcIdjhL2ZxOcYbL7uAosYyrCTauXIrmZpoor3tYiPt9PiBegAAAAAAAAAAAAAAAAAAAAAAAAAAAAAAAAAAAAAAAcuceT7C2O8Ji/JabV4s/sHbL+DvfP3GquPJ9hbHeExfktNq8Wf2Dtl/B3vn7gNnAAAAAAAAAAx72Ow1m5Nu7epprjsSyFSz714ufe+SFtAAAAAAAAAAAAAAAAAAAAAAAAAAAAAAAABj2cdhr1yLdq9TVXPYhkKlkPrxb++8kraAAAAAAAAAAAAAAAAAAAAAAAAAAAAAAA879+1h6N+9XFFOums9t6Inaf1up8JHkkElYv2sRRv2a4rp101jtvRE7Met1XhJ8kJYAAAAAAAAAAAAAAAAAAAAAAAAAAAAAAB4YjGYfD1xTeu00VTGsRPae6s7U/Ztrwf7ZBZaKoropqpnWmY1ie3D9eOB+wsP4OnyPYAAAAAAAAAAAAAAAAAAAAAAAAAAAAAABj9XYbluS5anlN7d3ezr2mQqX9Yfwj94FtAAAAAAAAAAAAAAAAAAAAAAAAAAAAAAAB83blFm3Ny7VFNEdMy+MPibOJ3uQuU17vTp2GNnvrViO9HlhH7KfW4nv0/tBPAAAAAAAAAAAAAAAAAAAAAAAAAAAAAAAA8sRibOG3eXuU0b3Rr2X3auUXrcXLVUVUT0TCD2r+tw3fq/YkMi9asP3p8sgzgAAAAAAAAAAAAAAAAAAAAAAAAAAAAAAAY97HYazcm3dvU01x2JZCpZ968XPvfJC2gAAAAAAAAAA4N4sPs+5T+F/M3HeTg3iw+z7lP4X8zcd5AAAAAAAAAAAAAAAAAAA0X9S/sF7dnf41R9A+pf2C9uzv8ao+g3oA0X9S/sF7dnf41R9A+pf2C9uzv8ao+g21tZtVkeyOXdXbSZnh8vw0zpTN2fVVz2qaY1qqnuREtY3uMrweW7k00YvMbsR/SowdWk/LpIMP6l/YL27O/wAao+gfUv7Be3Z3+NUfQZP1THB77dmn4pPnfNfGZ4PqaZmLma1T2ownP+eoFl4NuBvZng8z2/m2QXMxqxV7DVYWqMTeprp3JqpqnSIpjn1oj87ZDVPBfw1ZTwj7W4vJ8kyzHWLOHwdWKnEYqaaZq0rop3Yopmft9ddex0NrAAAAAAAAxM3zLB5PlmJzHM8TbwuCw1E3L165OlNFMdkGNtRn+W7L5Fi84zvE04bAYWjfrrq6Z7VMR2apnmiOzMuGtqc72k4fuE7D4XLrFdFjWbeEw8z/AKPCWNfVXK5js9E1T2Z0iOxDM4UNuc+4cNusJkezmGvzllN2aMBgo5t+ezeu9iJ01nn5qY+OZ6s4GeDHLeDXZ2MNh9zEZtiIirG43TnuVfa09qiOxHxzzyCe4Pdkcv2G2TwORZVTrZw9Oty7MaVXrk/XV1d2Z+SNI7Cm8aP2CdpvwX/3VptVrbjH4OrHcCe1VqiJmabFF74qLtFc/mpkGjOI/wD7x7Uf4Sz/AJ5deON+JNjaLW3We4KqYiu/l0XKYns7lymJ/wA7sgELtx/uXn/wfiPm6nEfFR9m/JfBYn5mt2lwmYujA8HO1GKuTEU2ssxNXfnkqtI+OdHHfFBwVWK4Y7N6mNYwmBv3qp7UTEUeWuAdHcar2Ds//v4b/wBxbaj4jvrztZ/h8P8A5q26OMvg6sbwIbT27cTNVFu1e+Ki9bqn80S0VxI8bRb2x2iwUzEV38BRepjtxRciJ+cgHYav8If+4G03wZifmqlgVXhWxdGB4MdrMRcmIijK8TEa9mqbVURHxzMQDjjil+zVln+HxHzcukuNh7CWceGw/wA9S584neCqxPC9N6mPU4XL712qe1rNNH77o/jP4OrGcCG0cW4ma7UWL2ncpvUTP5tQah4jf2dth4PC+W66xcg8SDG0W9p9psDMxyl7B2r0R24ormJ+ch18CtcJ3sbbWfBOL+Zrcc8UX2ZsJ/g8R/ldecMOLowXBTtdeuTER1qxNETP21Vuqmn88w5R4muCqxHCzfvxHqMLlt6uZ7s1UUxH6U/IDfHG29hbMP8AFYf/ADw1xxGf9ptr3sF/+vbT40+DqxfAjn024marFVi9pHai9RE/mmZ+JqDiPY2i3nu1eBmY5S9hrF6I7cUVVxPzkA64VXhY9izbL4FxvzFa1KXw1YujBcEe1925MRTVll+zz9uuiaI/PVAOTeJ/7MVv/AX/AN13M4n4mGCqv8KWOxOn+jw2WXJme7VctxEfJr8jtgAAHP8AxgeBPPeEjbLBZxk+YZZhsPYwFGEqoxVVyKpqpuXKpmN2mY00rj5Jax+pS2v+7WQf+pe/huzgHGP1KW1/3ayD/wBS9/Da42OyHEZHw45PkOJuWrmKweeW8JXctzO5NVN6KZmNY101jtP6KuDf+LH/AKr/AO5B2Z6HsT7bZ+WfMeh7E+22flnzLMA8sJbmzhbNqqYmqiiKZmO5CIzTJ7+Lxtd63ctxTVpzVTOvNHeTgCs+h7E+22flnzPvD5FiLeItXJuWpimqKp0mexPeWMAVqvIMTVXVMXbPPOvTPmWUBWfQ9ifbbPyz5mZlOU3sFi+VuV26qd2Y0pmdfImgHhj7NWIwd21RMRVXGkTPQoeWZbdvY+i3TXREzr069psNF4LJ6MLiqb9N2qqY15pjtwCN9D2J9ts/LPmSuTYG5gbVym7VRVNU6xupEBH5zgbmOs26LVVFM01azvIn0PYn22z8s+ZZgFZ9D2J9ts/LPmT2X2KsNg7VmuYmqiNJmOhkAIbN8qvY3Fxdt126ad2KdKtfMwvQ9ifbbPyz5lmAVmnZ/ExVE8rZ5p7c+ZZgBXcTkWIu4m7cpuWoiuuao1mezPeefoexPttn5Z8yzAILLMnv4TG271dy3NNOusRM688THaTOJtzdw123TMRNdE0xM92HoArPoexPttn5Z8x6HsT7bZ+WfMswCLyXLruAm9ytVFW/ppu69jXzvfN8JXjcLFq3VTTVFUVa1fGzQFZ9D2J9ts/LPmPQ9ifbbPyz5lmAYmV4avCYOizcmmaomZ1p6OliZzll3HXrddquimKadJ3te2lgFZ9D2J9ts/LPmPQ9ifbbPyz5lmAfNundt00z0xEQgsdkt/EYy7douWoprnWImZ18ifAVn0PYn22z8s+Z7YHJL+Hxdq7XctTTRVrMRM6+RYAH5cjeoqpjpmJhWvQ9ifbbPyz5lmAVn0PYn22z8s+Zn5Nll3A3667tdFUVU6ep17aXAQm19ubmUxTExEzcjp70oXJslv4jCTXRctRG/Mc8z2o7i15jg6cdYi1VXNERVvaxBl2DpwNibVNc1xNW9rMAg/Q9ifbbPyz5kxk+DrwWFqtXKqaqprmrWnvQzgEZnWX3cfyPJVUU7muu9r2dPMjPQ9ifbbPyz5lmAVn0PYn22z8s+ZYcLbmzhbNuqYmaKIpmY7kPUBB5nk9/F425et3LcU1ac1UzrzRp2mL6HsT7bZ+WfMswCu4fIsRaxFq5VctTFNUVTpM9ie8sQArVeQYmquqYu2eedemfM/PQ9ifbbPyz5lmAQuUZTewWL5W5Xbqp3ZjSnXXyJPH2asRg7tqiYiquNImeh7gKz6HsT7bZ+WfMeh7E+22flnzLMAj8mwNzA2rlN2qiqaqtY3TOcDcx1q3TaqopmmrWd5IAKz6HsT7bZ+WfMeh7E+22flnzLMAx8BYqw2DtWa5iaqI0mY6Edm+U3sbi+Vt126ad2I0q118iZAVn0PYn22z8s+Z+07P4mKonlbPNPbnzLKAK7icixF3EXblNy1EV1TVGsz2Z7yxAKz6HsT7bZ+WfMyssye/hMbbvXLluaaddYiZ154mO0nAHnirc3sNet0zETXRNMTPdhXfQ9ifbbPyz5lmAVn0PYn22z8s+ZJ5Ll13ATe5Wqirf003dexr50mAqe2VqbuJtU0zETuRPP35fuGyHEV4e1VF21pVRE9M9rvJrMsrox16m5Vdqommnd0iGdZtxas27cTrFFMU694Fc9D2J9ts/LPmTmV4arCYKizcmmaomeeno6WUAic5yy7jr9uu1XRTFNOk72vbR/oexPttn5Z8yzAKz6HsT7bZ+WfMstundt00z0xEQ/QEBjskv4jF3btFy1FNdWsRMzr5Hh6HsT7bZ+WfMswCAwOSX8Pi7V2u5ammirWYiZ18ieuU71uqmOmYmH6ArPoexPttn5Z8x6HsT7bZ+WfMswCJybLLuBv3K7tdFUVU6Ru69tmZphqsXgq7NuaYqmY56ujpZQCs+h7E+22flnzHoexPttn5Z8yzAMLKMHXgsLNq5VTVVNU1a0/E8c6y67j5s8lVRTua672vZ08yTAVn0PYn22z8s+Y9D2J9ts/LPmWYB54W3NnDWbdUxM0URTMx3IQ+Z5PfxeNuXrdy3FNWmkVTOvNER2k4ArPoexPttn5Z8z0w2RYi1iLVyq5amKKoqnSZ7E95YgBWqtn8TNUzytnnntz5llAVn0PYn22z8s+Zm5RlN7BYvlblduqndmNKddfImQGPj7FWJwd2zRMRVXGkTPQgfQ9ifbbPyz5lmAVn0PYn22z8s+ZLZNgbmBtXKbtVFU1VaxupABSMxw9WJzmq3RNMTN+Y5++kfQ9ifbbPyz5kl1no6v6q5Wre5TlN3Tu6pQFZ9D2J9ts/LPmT+As1YfB2rVcxNVEaTMdD3AQub5TexuL5W3Xbpp3YjSrXXyMP0PYn22z8s+ZZgFaoyDE010zN2zzTr0z5llAFdxGRYi7iLtym5aiKqpqjWZ7M955+h7E+22flnzLMAg8sye/hMbbvXLluaadeamZ15407SXxVub2FvW6ZiJrommJnuw9QFZ9D2J9ts/LPmPQ9ifbbPyz5lmARmS5fdwHLcrVRVv6abuvY1871zjB143C02rdVNNUVxVrV3pZwCs+h7E+22flnzHoexPttn5Z8yzAMXK8NVhMFRZuTTNVMzz09HSws5yy7jr9FdquimKadPVa9tLgKz6HsT7bZ+WfMeh7E+22flnzLMA/LcbtFNM9MREIDHZJfxGLu3aLlqKa6tYiZnXyLAArPoexPttn5Z8z3wOS38PjLV2u5ammidZiJnXyJ8B83Kd63VTHTMTCt+h7E+22flnzLMArPoexPttn5Z8yQybLLuBvXK7tdFUVU6Ru69tLAMTNMNXi8HXZtzTFUzE61dHShPQ9ifbbPyz5lmAVn0PYn22z8s+ZlXsJXgtn8RauVU1VTVFWtPfhOPHG4eMVhq7NVU0xVpzx39QVPLsuu4+mvkqqKdyY13tez/APZmeh7E+22flnzJnLMvpwEXIpuTXv6dMaaaf/dmgrPoexPttn5Z8yxYa3NrDWrdUxM0URTMx3IegCCzPJ7+Lxty9RctxTVppEzOvNER2mN6HsT7bZ+WfMswCu4bIsRaxNq5VctTFFcVTpM9ie8sQArNWz+JmqZ5Wzzz258x6HsT7bZ+WfMswCGyjKr2Cxc3blduqndmnSnXzJHMLFWJwd2zRMRVXGkTPQyAFZ9D2J9ts/LPmPQ9ifbbPyz5lmAR+TYG5gbNyi7VRVNVWsbr8znA3Mdat02qqKZpnWd5IgKz6HsT7bZ+WfMeh7E+22flnzLMA8MBZqw+DtWq5iaqI0mY6EZm2U3sbi+Vt126ad2I0qmdfImgFZ9D2J9ts/LPmftGQYmmumZu2eademfMsoArmIyLEXMRduRctRFVU1RrM9me8sYCs+h7E+22flnzMrK8nv4TG0Xrly3NNOvNTM688d5OAPLF25vYW9apmIqrommJnuwr3oexPttn5Z8yzAKz6HsT7bZ+WfMk8ly+5gOW5Wqirf3dN3Xsa+dJgMHOMHXjcLTat1U01RXFWtXenzof0PYn22z8s+ZZgFZ9D2J9ts/LPmfGb4arCYDBWbk0zVTNfPT0dMLSwszy+nHxbiq5NG5r0Rrrr/8AYENbyy7jsDhK7VdFMU0TT6rX7aT0PYn22z8s+ZYMFh4wuGos01TVFOvPPf1ewKz6HsT7bZ+WfMstEbtFMT2I0foCv47JL+Ixd27RctRTXVrETM6+R4+h7E+22flnzLMAgMBkt/D4y1druWpponWYiZ18idu0zXbrpjpmJh9AKz6HsT7bZ+WfMeh7E+22flnzLMAicmyy7gb1yu7XRVFVOkburLzTDV4vB1Wbc0xVMxOtXR0ssBWfQ9ifbbPyz5j0PYn22z8s+ZZgGFlGErwWEm1cqpqq3pq1peGdZddx82ZtV0U7muu9r2dEoArPoexPttn5Z8x6HsT7bZ+WfMswDzw1ubWGtW6piZooimdO5CGzPJ7+Kxty9RctxTVppEzOvNER2k6ArPoexPttn5Z8z0w2RYi1ibVyq5amKK4qmImexPeWIAVmrZ/EzVM8rZ5+7PmWYBWfQ9ifbbPyz5mblGVXsFipu3K7dVM0zTpTr3O4mQGPmFirE4O7ZomIqrjSJno6UD6HsT7bZ+WfMswCs+h7E+22flnzJbJsDcwNm5RdqpqmqrWN1IAI7OcDcx1u3TaqopmmZmd5Feh7E+22flnzLMArPoexPttn5Z8zAx9mrD4yLVcxNVEUxMx0dELqi8bk9GKxVV+q7VTM6c0R2oB45tlN7GYvlbddumndiNKpnXyMP0PYn22z8s+ZZgFaoyDE010zN2zpE69M+ZZQBXMRkWIuX7lcXLURVVNUazPZnvPj0PYn22z8s+ZZgEHleT3sJjaL1y5bmmmJ5qZnXo7yXxdqb2FvWqZiKq6JpiZ7sPUBWfQ9ifbbPyz5j0PYn22z8s+ZZgEZkuX3MBy3K1UVb+mm7r2NfO9c4wdeNwtNq3VTTVFcVa1d6fOzgFZ9D2J9ts/LPmPQ9ifbbPyz5lmAYuWYarCYK3ZuTTNVOvPT0c86sLOcru47EUXLVdumKad31WvbS4Cs+h7E+22flnzHoexPttn5Z8yzAPyiN2imJ7EaIDG5Jfv4u7dpuWoprqmYiZnXyLAArPoexPttn5Z8z3wGS38PjLV6u5ammidZiJnXyJ8B83aZrtV0x0zEwrfoexPttn5Z8yzAKz6HsT7bZ+WfMkMmyy7gb1yu7XRVFVOkbuqWAYma4avF4OqzbmmKpmJ1q6EJ6HsT7bZ+WfMswCs+h7E+22flnzJnKMJXgsJNq5VTVVvTOtLNARedZddx9VqbVdFO5E672vZ0RvoexPttn5Z8yzAKpichxFGHu1TdtaU0TPTPa7z72TjdxVdM9MWtPzwst63F2zctzOkV0zTr32DluV0YG9Vcpu1VzVTu6TAMPMsmv4rG3L1Fy3FNWmkTM69ER2mN6HsT7bZ+WfMswCu4XIsRaxNq5VctTFFcVTETPYnvLEAKzOz+JmZnlbPyz5j0PYn22z8s+ZZgENlGVXsFipu3K7dVM0zTpTr3O4kcwsVYnB3bNExFVUaRM9HSyAFZ9D2J9ts/LPmPQ9ifbbPyz5lmAah4f8DcwPARtZRdqpqmqmzMbvh7bXXEb+wtsfCYTyXW1eMx7B21Hg7Pz9tqriN/YW2PhMJ5LoOowAAAAAAAGi/qX9gvbs7/ABqj6DegDRf1L+wXt2d/jVH0D6l/YL27O/xqj6DeiF2s2qyPZHLurtpMzw+X4aZ0pm7Pqq57VNMa1VT3IiQal+pf2C9uzv8AGqPoH1L+wXt2d/jVH0GZe4yvB5buTTRi8xuxH9KjB1aT8ukvj6pjg99uzT8UnzgxvqX9gvbs7/GqPoLZwbcDezPB5nt/NsguZjVir2GqwtUYm9TXTuTVTVOkRTHPrRH51ar4zPB9TTMxczWqe1GE5/z1Jfgv4asp4R9rcXk+SZZjrFnD4OrFTiMVNNM1aV0U7sUUzP2+uuvY6AbWAAAAAAAAAAAAAAAAAAAAAAAAAAAAAAAAAAAAAAABW+Ev2ONqvgnF/M1OVeJP7I+dfBNXz1p1Vwl+xxtV8E4v5mpyrxJ/ZHzr4Jq+etA7OAAAAAAAAABE7T+t1PhI8kmzHrdV4SfJDMzHB046xFqquaIire1iDLsHTgbE2qa5riat7WYBlAAAAAAAAAAAAAAAAAAAAAAAAAAAAqX9Yfwj95bUX1no6v6q5Wre5TlN3Tu6pQAAAAAAAAAAAAAAAAAAAAAAAAAABE7T+t1PhI8kpZi5jg6cdYi1VXNERVvaxAMPZj1uq8JPkhLMXLsHTgbE2qa5riat7WYZQAAAAAAAAAAAAAAAAAAAAAAAAAACpf1h/CP3ltRfWejq/qrlat7lOU3dO7qCUAAAAAAAAAAAAAAAAAAAAAAAAAAABE7T+t1PhI8kmzHrdV4SfJDMzHB046xFqquaIire1iDLsHTgbE2qa5riat7WYBlAAAAAAAAAAAAAAAAAAAAAAAAAAAAqX9Yfwj95bUX1no6v6q5Wre5TlN3Tu6pQAAAAAAAAAAAAAAAAAAAAAAAAAABE7T+t1PhI8kpZi5jg6cdYi1VXNERVvaxAMPZj1uq8JPkhLMXLsHTgbE2qa5riat7WYZQAAAAAAAAAAAAAAAAAAAAAAAAAACpf1h/CP3ltRfWejq/qrlat7lOU3dO7qCUAAAAAAAAAAAAAAAAAAAAAAAAAAABE7T+t1PhI8kmzHrdV4SfJDMzHB046xFqquaIire1iDLsHTgbE2qa5riat7WYBlAAAAAAAAAA4x47Hsj5L8E0/PXXVXBp7HGyvwThPmaXKvHY9kfJfgmn5666q4NPY42V+CcJ8zSCyAAAAAAAAgtuNl8Btnsvjcgzeq/TgcXucpNiqKa/UV01xpMxPZpjsNUfUv7Be3Z3+NUfQb0AaL+pf2C9uzv8AGqPoH1L+wXt2d/jVH0G9FM254Ttkdh7kWdos4s2MXVG9GFt01XbunYmaaYmaY7s6RINffUv7Be3Z3+NUfQPqX9gvbs7/ABqj6DJnjL8HsTMcvmc93qSfOfVMcHvt2afik+cGN9S/sF7dnf41R9Bsng22Dyjg8yK/lOQVYqrC3sTViqpxNyK6t+aaaZ0mIjm0oj87XOJ4zuwNm3NVunOL9UdFFvCxEz41UQvfBJwgYfhI2dxWc4LA3cFh7OMrwtFF2uKqqopooq3p05o+v005+jpBdgAAAAAAAAAAAAAAAAAAAAAAAAAAAAAAAAAAAAAAAcuceT7C2O8Ji/JabV4s/sHbL+DvfP3GquPJ9hbHeExfktNq8Wf2Dtl/B3vn7gNnAAAAAAAAAAqWfevFz73yQtqLxuT0YrFVX6rtVMzpzRHahKAAAAAAAAAAAAAAAAAAAAAAAAAAAAAAAAAqWQ+vFv77yStqLwWT0YXFU36btVUxrzTHbhKAAAAAAAAAAAAAAAAAAAAAAAAAAAAAAAInaf1up8JHklLMXMcHTjrEWqq5oiKt7WIBh7Met1XhJ8kJZi5dg6cDYm1TXNcTVvazDKAAAAAAAAAAAAAAAAAAAAAAAAAAAAAAAVnan7NteD/bKzI7Msrox16m5Vdqommnd0iAZeB+wsP4OnyPZ8WbcWrNu3E6xRTFOvefYAAAAAAAAAAAAAAAAAAAAAAAAAAAAAACpf1h/CP3ltRfWejq/qrlat7lOU3dO7qCUAAAAAAAAAAAAAAAAAAAAAAAAAAAAAAABg5761YjvR5YR+yn1uJ79P7UxjcPGKw1dmqqaYq0547+rwyzL6cBFyKbk17+nTGmmn/3BmgAAAAAAAAAAAAAAAAAAAAAAAAAAAAAAAgdq/rcN36v2JDIvWrD96fLL9zPL6cfFuKrk0bmvRGuuv8A9nvgsPGFw1Fmmqaop1557+oPYAAAAAAAAAAAAAAAAAAAAAAAAAAAAAAAFSz714ufe+SFtReNyejFYqq/VdqpmdOaI7UJQAAAAAAAAAAHBvFh9n3Kfwv5m47ycG8WH2fcp/C/mbjvIAAAAAAAAAAAAAAAAAAAmYpiZmYiI55mRg59Rcu5FmNuxEzeqw1ymiI+2mmdPzg4N2nx2f8ADhwu3LGWTN3l7tVrA27lUxbw2GpmdKp6dI0jeqnszPN2IWzhL4u87C8HmY7SX9pIxl/Bxa3sNRg9ymqa7tFvSK5rmebf16OfTsPTiV1WI4Ss2i5u8vOVV8nr2uVtb2nd6PzuguMvYqxPAftRRREzMW7Nzm7VN+3VP5oBzRwJcBtvhM2Uxec15/Xls2MbXhOSjCRd3t2i3Xva79P2+mmnYenC9xfM02EyCc7y3MoznL7P2VpY5K5ZiZ0ird3qt6ntzrrHa01mNscSbG27mwWe4GKo5WzmfLVR2ortURHzc/I6BzHB2Mxy/E4LGW4u4bE2qrN2iroqoqiYmPkmQc38TbZ3IOocdtHl+YYu7ncWpwOMwdyKYosxVVFcVRpzzFW5Gk69iqNObV0w4s4n+Ou4DhazDLbNya8LicFdoq06Kporpmmr5N6PvpdpgAAAAAA88RetYbD3b+IuUWrNqma67lc6U00xGszM9iIhw5xguF6/wiZzTkmRXZs7NWLsU0TXVyfVdzXSLlczpEUR2Ino6Z5+jtfaHLuvGQZnlnK8j1bhbuG5Td3tzfomne01jXTXXTWHMv1I3/77fqn/APjAs/AXa4NeDbIt+9tfs9idocXRHVeKjGUTFMdPJW+fmpiez/SnnnsRG0PTT2D9+GRfjtvztEfUjf8A77fqn/8AjH1I3/77fqn/APjA3v6aewfvwyL8dt+dZM2wOFz7IcZgL8xcwWYYauzXNM671FdMxMx8UuZPqRv/AN9v1T//ABnUWXYbqPL8Nht/f5G1Tb3tNN7SIjXT4gfz2yDHZtwMcLtNzGWKqsTleIqs4i19bGIs1RpM09yqmYqpnvS7b2d4VNiM/wAtt43B7S5Zapqp3qrWKxFFi7b7cVUVTExp2+jtTLG4U+CjZvhHw9uc4tXMPmNmnds47DTFN2mOndnWJiqnXsT0c+kxrLRGN4peYU356h2rwtyzrzTewdVFUR8VUgkeM7wzZNmGzN7ZPZPHW8wuYuqnq3F2Kt61RbpmJ3KauiqZmI1mObTWOzzSfEy2Mv5bkWZ7VY61NuvMtMPhIqjSZs0TrVV3qqtI+87r22I4rWR5XjbWK2ozW9nO5MVRhbVrkLUz2qp1mqqO9NLojDWLWFw9qxhrVFmxapii3bt0xTTRTEaRERHRER2AYm0GVWM9yHMcpxkf+Gx2HuYa5p0xTXTNMzHd538/tls0zXgZ4W4uY/DVTiMtv1YfF2I5uWs1RpO7PammYqpn+7L+iDX3CpwS7N8I9mivNrVzDZlap3LWPw0xFymPtatY0qp17E9HPpMayDN2f4UtiM9y23jcHtNlduiqneqt4nE0WLlvuVUVzEx5O60Vxn+GXJ802cubJbJ423j5xNdM47F2J1tU0UzFUW6auiqZmImZjm0jTn15sLGcUvMKb8xgtq8Jcs6803cHVRVp3oqlbNh+K3kWU421i9qM0vZ1NuYqjC0WuQszPaq55qqj447oPjiabGX8q2azHafH2pt3M1mm1hYqjSeQomdau9VVP6ET2W+9psnsbQbO5nk+L5sPj8Ncw1cxGsxFdMxrHdjXVn2LNvD2LdmxbotWbdMUUUUUxTTTTEaRERHREQ+wfzw2MznNOBvhZi7mOGr5bL7teFxuHjm5W1VzTuz2dY0rpnonSnsO3Mh4UdiM7y6jG4PafKaLdVO9NvEYmizco7lVFcxMI7hV4I9m+Ee3RdzS3cwuaWqdy1j8NpFyKftaonmqp7k88diY1lo3F8UvMab8xg9q8Jcs6803cHVRVp3oqnygyONDwyZRnGz9WyWyeMox1OIuU1Y7F2Z1tRTTMVRboq/pTNURMzHNpGnPrOlm4m+xl/J9lMw2kx9qbd7N6qaMNFUaTyFGvqu9VVM/FTE9k2F4ruQ5PjbWM2nzO7ndVuYqpw1NrkLMz/a55qqjuaxHbiXQ1m1bs2qLVmim3aopimiiiNIpiOaIiOxAIzazJbG0mzGa5Lip0s4/DXMPVVpru71MxFUd2J0n4nA2wWf5nwOcK/K5nha+VwVyvB4/DRzTctT9duz2eimumeidI7Ev6HNc8KvBBs3wj0038yt3MHmtunct4/DaRXp2Ka4nmrjv88diYBKZJwn7E51l1GNwe1GU02qqd6aMRiqLNyjuVUVzEx8cOfuNHwx5RnmR+hLZPF0Y61duU3Mdi7U62pppnept0T/S9VETMxzepiOfWdPPF8UvMab8xhNq8Jcs681V3CVUVad6Kp8q5bB8V/Z/Jcdaxm02Y3c8uW5iqnDRa5GxM/2o1mao7msRPZiQffE62Mv5Hsbjdocfam3iM5rp5CmqNJjD0a7tXc3qqqp7sRTPZdBPm3botW6bdqmmi3REU000xpERHREQ+gAAAAHBv/Fj/wBV/wDcu8nBv/Fj/wBV/wDcg7yAAAAAAAAAARmDzi1isVTYot101TrzzppzJNUsh9eLf33kkFtAAAAAAAAAAAAAAAAAAAAAAAAAAAAAAABjZhjKcFYi7XTVVE1bukGX4ynG2Ju0U1UxFW7pLC2n9bqfCR5JNmPW6rwk+SASwAAAAAAAAAAAAAAAAAAAAAAAAAAAAAAAI/Mc0t4G9Tbrt11TVTvaxozbNyLtmi5EaRXTFURPdVzan7NteD/bKwYH7Cw/g6fID2AAAAAAAAAAAAAAAAAAAAAAAAAAAAAAABGdeLXV3UvJ172/yevNprrok1S/rD+EfvLaAAAAAAAAAAAAAAAAAAAAAAAAAAAAAAA8cZiKcLhq71UTVTTpzR33swc99asR3o8sA/ctzCjHxcm3RVTuaa73dZqB2U+txPfp/angAAAAAAAAAAAAAAAAAAAAAAAAAAAAAAGFmWYUYCLc3KKqt/XTd7jNQO1f1uG79X7ATGDxFOKw1F6mJppq15p772YORetWH70+WWcAAAAAAAAAAAAAAAAAAAAAAAAAAAAAAAjMZnFrC4qqxXbrqqjTnjTTnSapZ968XPvfJALaAAAAAAAAAAAAAAAAAAAAAAAAAAAAAAAD4vXItWa7kxrFFM1TEdxhZdmlvHXqrdFuumaad7WdGVjvsLEeDq8iv7LfZt3wf7YBZgAAAAAAAAAax4zHsHbUeDs/P22quI39hbY+Ewnkutq8Zj2DtqPB2fn7bVXEb+wtsfCYTyXQdRgAAAAAAAAATMUxMzMREc8zL+f+0+Oz/hw4XbljLJm7y92q1gbdyqYt4bDUzOlU9OkaRvVT2Znm7EO8s+ouXcizG3YiZvVYa5TREfbTTOn53HvErqsRwlZtFzd5ecqr5PXtcra3tO70fnB58JfF3nYXg8zHaS/tJGMv4OLW9hqMHuU1TXdot6RXNczzb+vRz6dhHcCXAbb4TNlMXnNef15bNjG14TkowkXd7dot172u/T9vppp2HS/GXsVYngP2oooiZmLdm5zdqm/bqn80KJxJsbbubBZ7gYqjlbOZ8tVHaiu1REfNz8gNT8L3F8zTYTIJzvLcyjOcvs/ZWljkrlmJnSKt3eq3qe3OusdrTWY2TxNtncg6hx20eX5hi7udxanA4zB3IpiizFVUVxVGnPMVbkaTr2Ko05tXSGY4OxmOX4nBYy3F3DYm1VZu0VdFVFUTEx8ky404n+Ou4DhazDLbNya8LicFdoq06Kporpmmr5N6PvpB2mAAAAAAAAAAAAAAAAAAAAAAAAAAAAAAAAAAAAAAACt8JfscbVfBOL+Zqcq8Sf2R86+CavnrTqrhL9jjar4JxfzNTlXiT+yPnXwTV89aB2cAAAAAAAAADGzDGU4KxF2umqqJq3dIMvxlONsTdopqpiKt3SWFtP63U+EjySbMet1XhJ8kAlgAAAAAAAAAAAAAAAAAAAAAAAAAAARnXi11d1Lyde9v8nrzaa66JNUv6w/hH7y2gAAAAAAAAAAAAAAAAAAAAAAAAAAMbMMZTgrEXa6aqomrd0hkonaf1up8JHkkGbl+MpxtibtFNVMRVu6SyUTsx63VeEnyQlgAAAAAAAAAAAAAAAAAAAAAAAAAAEZ14tdXdS8nXvb/ACevNprrok1S/rD+EfvAtoAAAAAAAAAAAAAAAAAAAAAAAAAAAMbMMZTgrEXa6aqomrd0gy/GU42xN2imqmIq3dJYW0/rdT4SPJJsx63VeEnyQCWAAAAAAAAAAAAAAAAAAAAAAAAAAABGdeLXV3UvJ172/wAnrzaa66JNUv6w/hH7y2gAAAAAAAAAAAAAAAAAAAAAAAAAAMbMMZTgrEXa6aqomrd0hkonaf1up8JHkkGbl+MpxtibtFNVMRVu6SyUTsx63VeEnyQlgAAAAAAAAAAAAAAAAAAAAAAAAAAEZ14tdXdS8nXvb/J682muuiTVL+sP4R+8C2gAAAAAAAAAAAAAAAAAAAAAAAAAAAxswxlOCsRdrpqqiat3SDL8ZTjbE3aKaqYird0lhbT+t1PhI8kmzHrdV4SfJAJYAAAAAAAAAHGPHY9kfJfgmn5666q4NPY42V+CcJ8zS5V47Hsj5L8E0/PXXVXBp7HGyvwThPmaQWQAAAAAAAAAFV4U9qfQXwf53n1NNNV7CWP9DTV0TdqmKKNe5vVRr3NXEvBjwcbRcMW0OY4yvHcnaor5TG5liomuZrq1nSI/pVTzzprERHZjm16h42lFyvgWzKbcTu0YnD1XP7vKRHlmEPxMKrE8FmPptbvLRmt3lY7OvJ2tPi0/aDn/AIduCSjgsjI9zOas0nMuX11w3I8nyfJ/26tdeU+LRsLZLiwWc/2UyXOZ2suWJzHBWcXNqMvirk+Ut017uvKRrprprpCX48diqrB7HYiInct3MXbme7VFqY/yy3bwKY23j+CPZC9ZqiqmnLLFmZjt26Yon89Mg4q4X+CnMuDLOcNbzC91dk+Kq/0GNs0bu9p9dTVTMzu1xHPprMT2J6dOxOADZ3I9nuDfB+hfMMTmOXZhXOOi/iIpireqpppmnSPrdNzSY59JiedHcaPL8NjuBTPLmJpp38JVZxFmqf6NfK0083fiqqn75U+JbmV/E8Hma4G9VNVrB5hM2tf6NNdFMzTHxxM/fSDoMAAAAAAAAAAAAAAAAAAAAAAAAAAAAAAAAAAAAAAAHLnHk+wtjvCYvyWm1eLP7B2y/g73z9xqrjyfYWx3hMX5LTavFn9g7Zfwd75+4DZwAAAAAAAAAIzGZxawuKqsV266qo0540050mqWfevFz73yQtoAAAAAAAAAAAAAAAAAAAAAAAAAAAAAAAAIzB5xaxWKpsUW66ap155005kmqWQ+vFv77yStoAAAAAAAAAAAAAAAAAAAAAAAAAAAAAADGzDGU4KxF2umqqJq3dIZKJ2n9bqfCR5JBm5fjKcbYm7RTVTEVbukslE7Met1XhJ8kJYAAAAAAAAAAAAAAAAAAAAAAAAAAAAAABH5jmlvA3qbdduuqaqd7WNEgrO1P2ba8H+2QWOzci7ZouRGkV0xVET3X28cD9hYfwdPkewAAAAAAAAAAAAAAAAAAAAAAAAAAAAAACM68WurupeTr3t/k9ebTXXRJql/WH8I/eBbQAAAAAAAAAAAAAAAAAAAAAAAAAAAAAAAeOMxFOFw1d6qJqpp05o77wy3MKMfFybdFVO5prvd1+Z761YjvR5YR+yn1uJ79P7QTwAAAAAAAAAAAAAAAAAAAAAAAAAAAAAAAMLMswowEW5uUVVb+um73Hvg8RTisNRepiaaateae+h9q/rcN36v2JDIvWrD96fLIM4AAAAAAAAAAAAAAAAAAAAAAAAAAAAAAAEZjM4tYXFVWK7ddVUac8aac6TVLPvXi5975IW0AAAAAAAAAAHBvFh9n3Kfwv5m47ycG8WH2fcp/C/mbjvIAAAAAAAAAAAAAAAAAAAAHCXCNlOd8CfDJObZJTyWFrvV4rL7lVMzauWqvrrNXb01mmY6dNJ5tYl1Zsfm1HC3wOxiswwlOCozrDYjDXLVFfKRb0rrtb0TpH2u93PzrXtPs5k+1OVV5btDl9jH4KudeTux9bPbpmOeme7ExL52R2by3ZLZ/C5Lkdmqxl2GmubVuqua5p3q5rnnnWZ56pBwxsFtfn3AbwhZnhcZguWimrqbH4KqqaIuxTOtNdFWnTz60zpMTFU9ts3b3jRxmWzmJwGyuT4nBY3E25tTi8Tcp/0MTGkzRTT01dqZmNOnSW/OETgv2W4QKKKtoMBM4u3Tu28Zh6uTvUR2t7sx081UTEaqFlHFh2EwONpv4m9nOYW6Z15DE4miKJ7+5RTV+cFA4l2x+KnM802uxVqqjB02ZwOFqqj/AGlc1RNdUdymKYjX+1Pal1kx8uwOFy3A2MFl+HtYbCWKIt2rNqmKaKKY6IiI6GQAAAAAAAAAAAAAAAAAAAAAAAAAAAAAAAAAAAAA4N/4sf8Aqv8A7l3k4N/4sf8Aqv8A7kHeQAAAAAAAAACpZD68W/vvJK2sazgMLYuxctWYprjonWQZIAAAAAAAAAAAAAAAAAAAAAAAAAAAAAAAInaf1up8JHkk2Y9bqvCT5ISOIw9rE29y/RFdOuuk9sw+HtYa3uWKIop110jtg9QAAAAAAAAAAAAAAAAAAAAAAAAAAAAAAAVnan7NteD/AGysGB+wsP4OnyPnE4LD4muKr9qK6ojSJmZ6HvRTFFFNNMaU0xpEdwH6AAAAAAAAAAAAAAAAAAAAAAAAAAAAAAACpf1h/CP3ltY3UGF5fluRjld7e3tZ6e2yQAAAAAAAAAAAAAAAAAAAAAAAAAAAAAAGDnvrViO9HlhnPi9aovWqrd2neoq6YBCbKfW4nv0/tTzxw2FsYWKuQtxRvdOnZewAAAAAAAAAAAAAAAAAAAAAAAAAAAAAACB2r+tw3fq/YnnjicLYxUU8vbivd6NewDHyL1qw/enyyznxZtUWbVNu1Tu0U9EPsAAAAAAAAAAAAAAAAAAAAAAAAAAAAAABUs+9eLn3vkhbWNewGFv3ZuXbMVVz0zrIMkAAAAAAAAAAAAAAAAAAAAAAAAAAAAAAAHjjvsLEeDq8iv7LfZt3wf7YWWumK6Kqao1pqjSY7jww2Cw+GrmqxaiiqY0mYmegGQAAAAAAAAADWPGY9g7ajwdn5+21VxG/sLbHwmE8l1tXjMewdtR4Oz8/baq4jf2Ftj4TCeS6DqMAAAAAAAAABwlwjZTnfAnwyTm2SU8lha71eKy+5VTM2rlqr66zV29NZpmOnTSebWJd2onafZzJ9qcqry3aHL7GPwVc68ndj62e3TMc9M92JiQVTY/NqOFvgdjFZhhKcFRnWGxGGuWqK+Ui3pXXa3onSPtd7ufncg7BbX59wG8IWZ4XGYLlopq6mx+CqqmiLsUzrTXRVp08+tM6TExVPbdz7I7N5bsls/hclyOzVYy7DTXNq3VXNc071c1zzzrM89UoHhE4L9luECiiraDATOLt07tvGYerk71Edre7MdPNVExGoNB7e8aOMy2cxOA2VyfE4LG4m3NqcXiblP8AoYmNJmimnpq7UzMadOknEu2PxU5nmm12KtVUYOmzOBwtVUf7SuaomuqO5TFMRr/antSv+UcWHYTA42m/ib2c5hbpnXkMTiaIonv7lFNX5268uwOFy3A2MFl+HtYbCWKIt2rNqmKaKKY6IiI6AZAAAAAAAAAAAAAAAAAAAAAAAAAAAAAAAAAAAAAAAAK3wl+xxtV8E4v5mpyrxJ/ZHzr4Jq+etOquEv2ONqvgnF/M1OVeJP7I+dfBNXz1oHZwAAAAAAAAAInaf1up8JHkk2Y9bqvCT5ISOIw9rE29y/RFdOuuk9sw+HtYa3uWKIop110jtg9QAAAAAAAAAAAAAAAAAAAAAAAAAAAVL+sP4R+8trG6gwvL8tyMcrvb29rPT22SAAAAAAAAAAAAAAAAAAAAAAAAAAAidp/W6nwkeSUs8sRh7WJt7l+iK6dddJ7YI7Zj1uq8JPkhLPLD4e1hre5YoiinXXSO29QAAAAAAAAAAAAAAAAAAAAAAAAAAFS/rD+EfvLaxuoMLy/LcjHK729vaz09sGSAAAAAAAAAAAAAAAAAAAAAAAAAAACJ2n9bqfCR5JNmPW6rwk+SEjiMPaxNvcv0RXTrrpPbMPh7WGt7liiKKdddI7YPUAAAAAAAAAAAAAAAAAAAAAAAAAAAFS/rD+EfvLaxuoMLy/LcjHK729vaz09tkgAAAAAAAAAAAAAAAAAAAAAAAAAAInaf1up8JHklLPLEYe1ibe5foiunXXSe2CO2Y9bqvCT5ISzyw+HtYa3uWKIop110jtvUAAAAAAAAAAAAAAAAAAAAAAAAAABUv6w/hH7y2sbqDC8vy3Ixyu9vb2s9PbBkgAAAAAAAAAAAAAAAAAAAAAAAAAAAidp/W6nwkeSTZj1uq8JPkhI4jD2sTb3L9EV0666T2zD4e1hre5YoiinXXSO2D1AAAAAAAAABxjx2PZHyX4Jp+euuquDT2ONlfgnCfM0uVeOx7I+S/BNPz111Vwaexxsr8E4T5mkFkAAAAAAAAABBbd7OWNrdjs3yHE1RRRjsPVaiuY13K+mir4qoificP8H+3W0vAftfmuXYrARdpmqLWNy+/VNEVVU/W10VRE6TpPNVpMTE9nmmO/VR264Odlduabc7S5TaxN+1G7bxFFVVu7THa36ZiZjuTrHcBWOMlsZf214McTby61N3MsvrjHYe3TGtVzdiYrojtzNNVWkdmYhzlwHcO1/g8ym5keb5fczHKIuVXLPJVxTdw8zz1RETzTTM8+nNpMz23cURpERHYap274BdiNsMxu5hiMLictx96Zqu3svuRb5Srt1U1U1U69uYiJnsg5y4cuHe/wAIeU0ZJlOX3MuyflIu35u3Iqu35p56YnTmppiefTn1mI5+Z0NxXdj8VslwYWZzK1VZx+aXqsdXbrjSq3RNNNNFM93dpirTsb2j92J4v2w+ymZWswow+LzTF2aortV5jcpuU26o6JiimmmmZ7WsTo24AAAAAAAAAAAAAAAAAAAAAAAAAAAAAAAAAAAAAAAADlzjyfYWx3hMX5LTavFn9g7Zfwd75+41Vx5PsLY7wmL8lptXiz+wdsv4O98/cBs4AAAAAAAAAFSz714ufe+SFtY17AYW/dm5dsxVXPTOsskAAAAAAAAAAAAAAAAAAAAAAAAAAAAAAAAFSyH14t/feSVtY1nAYWxdi5asxTXHROsskAAAAAAAAAAAAAAAAAAAAAAAAAAAAAABE7T+t1PhI8kpZ5YjD2sTb3L9EV0666T2wR2zHrdV4SfJCWeWHw9rDW9yxRFFOuukdt6gAAAAAAAAAAAAAAAAAAAAAAAAAAAAAAKztT9m2vB/tlZmPicFh8TXFV+1FdURpEzM9APrA/YWH8HT5Hs/KKYoopppjSmmNIjuP0AAAAAAAAAAAAAAAAAAAAAAAAAAAAAABUv6w/hH7y2sbqDC8vy3Ixyu9vb2s9PbBkgAAAAAAAAAAAAAAAAAAAAAAAAAAAAAAAwc99asR3o8sI/ZT63E9+n9qbvWqL1qq3dp3qKumHxhsLYwsVchbije6dOyD2AAAAAAAAAAAAAAAAAAAAAAAAAAAAAAABA7V/W4bv1fsSGRetWH70+WWRicLYxUU8vbivd6New+7Nqizapt2qd2inogH2AAAAAAAAAAAAAAAAAAAAAAAAAAAAAAACpZ968XPvfJC2sa9gMLfuzcu2YqrnpnWWSAAAAAAAAAADg3iw+z7lP4X8zcd5ODeLD7PuU/hfzNx3kAAAAAAAAAAAAAAAAAAAKZwy2MwxXBftHZya3iruY14WYsUYWKpu1Vax9bFPPr3nEfoY4VPuPtp/6GJ8wNu8VvhB2r2o4Sb+A2gzzGY/B05dduxavTExFcV24iejuz8rrJ/MTZfA59mGZVWdl8PmWIx8W5qmjL6K6rm5rGs6Uc+mun5ls9DHCp9x9tP/QxPmB/Q954q/ZwuGu4jFXaLNi1RNdy5XVu00UxGszM9iIh/PT0McKn3H20/wDQxPmfNew/CfmkRhsRkO1d63XP1mIsXoo+Pf5gbb4sfCDtLnvCtiMuzbPMwzPLrmDvTbt4m7NcUzTVTNNWk9E6RMfG62aA4s3A7mOw17F5/tPTbtZtibPU9nC0VxXyFuZiapqqjm3pmmOjXSI6efSN/gAAAAAAAAAAAAAAAAAAAAAAAAAAAAAAAAAAAAODf+LH/qv/ALl3k4N/4sf+q/8AuQd5AAAAAAAAAAILLM2xGKx9Fm5FvcnXoideaO+nVSyH14t/feSQW0AAAAAAAAAAAAAAAAAAAAAAAAAAAAAAAGDnOLuYPCU3LUUzVNcU+qjXsSZNi7mMwlVy7FMVRXNPqY07EMfaf1up8JHkk2Y9bqvCT5IBLAAAAAAAAAAAAAAAAAAAAAAAAAAAAAAAAhs6zO/gsTRbsxRNM0b070a9mUrhq5u4a1cq03qqIqnTuwru1P2ba8H+2VgwP2Fh/B0+QHsAAAAAAAAAAAAAAAAAAAAAAAAAAAAAAACC67Yjrt1Npb5PldzonXTXTtp1Uv6w/hH7y2gAAAAAAAAAAAAAAAAAAAAAAAAAAAAAAMbM79eGwN29b036dNNejphksHPfWrEd6PLAPHI8fdx0XpvRRG5ppuxp06pRA7KfW4nv0/tTwAAAAAAAAAAAAAAAAAAAAAAAAAAAAAACLzzH3cDFmbMUTv6670a9GiUQO1f1uG79X7ASuWX68TgbV65pv1a66dHTLJYORetWH70+WWcAAAAAAAAAAAAAAAAAAAAAAAAAAAAAAAgszzbEYXH12bcW9yNOmJ15476dVLPvXi5975IBbQAAAAAAAAAAAAAAAAAAAAAAAAAAAAAAAeeJrm1hrtynTepomqNe5CKyXM7+NxNdu9FEUxRvRuxp2YSeO+wsR4OryK/st9m3fB/tgFmAAAAAAAAABrHjMewdtR4Oz8/baq4jf2Ftj4TCeS62rxmPYO2o8HZ+fttVcRv7C2x8JhPJdB1GAAAAAAAACmcMtjMMVwX7R2cmt4q7mNeFmLFGFiqbtVWsfWxTz694Fzcm8VvhB2r2o4Sb+A2gzzGY/B05dduxavTExFcV24iejuz8rUXoY4VPuPtp/wChifMqey+Bz7MMyqs7L4fMsRj4tzVNGX0V1XNzWNZ0o59NdPzA/p2P54ehjhU+4+2n/oYnzHoY4VPuPtp/6GJ8wP6F4q/ZwuGu4jFXaLNi1RNdy5XVu00UxGszM9iIhybxY+EHaXPeFbEZdm2eZhmeXXMHem3bxN2a4pmmqmaatJ6J0iY+NqSvYfhPzSIw2IyHau9brn6zEWL0UfHv8zpLizcDuY7DXsXn+09Nu1m2Js9T2cLRXFfIW5mJqmqqObemaY6NdIjp59IDf4AAAAAAAAAAAAAAAAAAAAAAAAAAAAAAAAAAAAAAAK3wl+xxtV8E4v5mpyrxJ/ZHzr4Jq+etOquEv2ONqvgnF/M1OVeJP7I+dfBNXz1oHZwAAAAAAAAAMHOcXcweEpuWopmqa4p9VGvYkybF3MZhKrl2KYqiuafUxp2IY+0/rdT4SPJJsx63VeEnyQCWAAAAAAAAAAAAAAAAAAAAAAAAAAABBddsR126m0t8nyu50Trprp206qX9Yfwj95bQAAAAAAAAAAAAAAAAAAAAAAAAAAGDnOLuYPCU3LUUzVNcU+qjXsSzkTtP63U+EjySDIybF3MZhKrl2KYqiuafUxp2IZyJ2Y9bqvCT5ISwAAAAAAAAAAAAAAAAAAAAAAAAAACC67Yjrt1Npb5PldzonXTXTtp1Uv6w/hH7wLaAAAAAAAAAAAAAAAAAAAAAAAAAAADBznF3MHhKblqKZqmuKfVRr2JMmxdzGYSq5dimKormn1MadiGPtP63U+EjySbMet1XhJ8kAlgAAAAAAAAAAAAAAAAAAAAAAAAAAAQXXbEdduptLfJ8rudE66a6dtOql/WH8I/eW0AAAAAAAAAAAAAAAAAAAAAAAAAABg5zi7mDwlNy1FM1TXFPqo17Es5E7T+t1PhI8kgyMmxdzGYSq5dimKormn1MadiGcidmPW6rwk+SEsAAAAAAAAAAAAAAAAAAAAAAAAAAAguu2I67dTaW+T5Xc6J10107adVL+sP4R+8C2gAAAAAAAAAAAAAAAAAAAAAAAAAAAwc5xdzB4Sm5aimaprin1Ua9iTJsXcxmEquXYpiqK5p9TGnYhj7T+t1PhI8kmzHrdV4SfJAJYAAAAAAAAAHGPHY9kfJfgmn5666q4NPY42V+CcJ8zS5V47Hsj5L8E0/PXXVXBp7HGyvwThPmaQWQAAAAAAAAGieNjl20uY7PZDRsnhc3xN+jFVzejLaLlVUU7nNvbnY17YLlxhM5zHZ/ggz/ADPJcXdwePsdT8nftzpVTvYi3TOnfiZj41W4qG1Gd7V7E5ti9osxv5hibWYzaouXpiZpo5OidPlmflcmbQZDt/gsoxGI2gy3aexllG7y1zG2b9NmNaoinemqNPrpjTXs6MXZTJ9s8xwV25spgc/xOEpubtyrLrd2qiK9I5p3ObXTT8wP6VD+eHoY4VPuPtp/6GJ8x6GOFT7j7af+hifMDsjjDZ7e2e4Jc6xuCzG5l2Yf6KjC3bVzcuTcm7T6mnv0xVr3NVS4pW1ec7UbH5zVtBmGJzDEYfH6UXsRXNVUU1W6fU69qJiZ+NzRheDDhM2kxlqzfyDPbleukV5jTXapojs+qu6RDsvgP4Po4ONh7eVXr1GIzC/dnE4y7b13ZuTERu068+7EUxHd550jXQGwAAAAAAAAAAAAAAAAAAAAAAAAAAAAAAAAAAAAAAAAcuceT7C2O8Ji/JabV4s/sHbL+DvfP3GquPJ9hbHeExfktNq8Wf2Dtl/B3vn7gNnAAAAAAAAAAgszzbEYXH12bcW9yNOmJ15476dVLPvXi5975IW0AAAAAAAAAAAAAAAAAAAAAAAAAAAAAAAAEFlmbYjFY+izci3uTr0ROvNHfTqpZD68W/vvJK2gAAAAAAAAAAAAAAAAAAAAAAAAAAAAAAMHOcXcweEpuWopmqa4p9VGvYlnInaf1up8JHkkGRk2LuYzCVXLsUxVFc0+pjTsQzkTsx63VeEnyQlgAAAAAAAAAAAAAAAAAAAAAAAAAAAAAAENnWZ38FiaLdmKJpmjenejXsymVZ2p+zbXg/2yCxYaubuGtXKtN6qiKp07sPR44H7Cw/g6fI9gAAAAAAAAAAAAAAAAAAAAAAAAAAAAAAEF12xHXbqbS3yfK7nROumunbTqpf1h/CP3gW0AAAAAAAAAAAAAAAAAAAAAAAAAAAAAAAGNmd+vDYG7et6b9OmmvR0wxMjx93HRem9FEbmmm7GnTq9s99asR3o8sI/ZT63E9+n9oJ4AAAAAAAAAAAAAAAAAAAAAAAAAAAAAAAEXnmPu4GLM2Yonf113o16NGXll+vE4G1euab9WuunR0yitq/rcN36v2JDIvWrD96fLIM4AAAAAAAAAAAAAAAAAAAAAAAAAAAAAAAEFmebYjC4+uzbi3uRp0xOvPHfTqpZ968XPvfJC2gAAAAAAAAAA4N4sPs+5T+F/M3HeTg3iw+z7lP4X8zcd5AAAAAAAAAAAAAAAAAAAAA5h4tvBJtfsPwgXs12jwFnD4KrAXLEV0Ym3cnfmuiYjSmZnopl0813wwcK+TcGmW0TjKZxmbYimZw2At1aVVx0b1U/0aNebXSdexE6TpydtNxguELP8VVGFzOnK7FU6UYfAWop07Xqp1rmfj+IHeo/nf6ZvCVgKov3NpM/tx0xN+5XNPyVczZXB3xns9y/F2sNttYt5rgKpiKsVYt02sRbjt6RpRVHc0ie6DsYYORZvgM+yjC5plGJt4rAYqiLlq9bnmqj9kx0TE88TExLOAAAAAAAAAAAAAAAAAAAAAAAAAAAAAAAAAAAAAcG/8WP/AFX/ANy7ycG/8WP/AFX/ANyDvIAAAAAAAAABUsiiYze3rE/0vJK2gAAAAAAAAAAAAAAAAAAAAAAAAAAAAAAAAInaaJnL6dPbI8kmzMTGX1a+2T5ISwAAAAAAAAAAAAAAAAAAAAAAAAAAAAAAAACs7URM421pE/7P9srBgfsLD+Dp8j2AAAAAAAAAAAAAAAAAAAAAAAAAAAAAAAAAVLSfRD0T9kfvLaAAAAAAAAAAAAAAAAAAAAAAAAAAAAAAADBzznyq/p2o8sM4BA7KxMU4nWOzT+1PAAAAAAAAAAAAAAAAAAAAAAAAAAAAAAAAgdqomacNpHZq/YngGDkfNlVjXtT5ZZwAAAAAAAAAAAAAAAAAAAAAAAAAAAAAAAKlnsTOb3NIn+j5IW0AAAAAAAAAAAAAAAAAAAAAAAAAAAAAAAAB4477CxHg6vIr+y8TGNu6xP8As/2wswAAAAAAAAAADWPGY9g7ajwdn5+21VxG/sLbHwmE8l1tXjMewdtR4Oz8/baq4jf2Ftj4TCeS6DqMAAAAAAAAABzDxbeCTa/YfhAvZrtHgLOHwVWAuWIroxNu5O/NdExGlMzPRTLp5rvhg4V8m4NMtonGUzjM2xFMzhsBbq0qrjo3qp/o0a82uk69iJ0nQNiDgrabjBcIWf4qqMLmdOV2Kp0ow+AtRTp2vVTrXM/H8SE9M3hKwFUX7m0mf246Ym/crmn5KuYH9EBxzwd8Z7PcvxdrDbbWLea4CqYirFWLdNrEW47ekaUVR3NInuuuMizfAZ9lGFzTKMTbxWAxVEXLV63PNVH7JjomJ54mJiQZwAAAAAAAAAAAANaZpw6cHGWZjicDjNpKKcThrlVq7TRhMRciKqZ0mIqptzTPP2YmYBsseeHvW8Th7V+zVvWrtMV0VaaaxMaxL0AFc2x242a2MsUXdps4wuA341ot1zNVyuO3TRTE1THdiGvvqkeDnltzrjjd3X/adRXN3ya/mBuQV3Y/bfZvbLD13dmc4wuPiiNa6KJmm5RHbqoqiKojvwsQAK1tlt3szsZZpr2mznC4Ga43qLVUzVdrjtxRTE1THdiAWUabjjI8HM3tycxxsU6/7ScFc3fJr+ZsPZDbXZzbHDVX9ms3wuYU0RrXRbqmLlEf2qKtKqfjgFhAAFZ2y292X2Lt01bTZzhcDXXG9Raqma7tUduLdMTVMd3TRQaeMjwcze3JzHG006/7ScFc3fJr+YG5BX9kds9ndsMLViNms3wuYUUfX026tK6O1vUTpVT8cQsAAKvtnt/stsXRTO0udYXBXK43qbMzNd2qO3FumJq07umgLQNN0cZHg5qvbk5jjaadf9pOCubv5o1/M2Nsltjs9tfhKsTs1m2FzC3Rpvxaq0ro16N6idKqfjiATwAAAAAK3wl+xxtV8E4v5mpyrxJ/ZHzr4Jq+etOquEv2ONqvgnF/M1OVeJP7I+dfBNXz1oHZwAAAAAAAAAInaaJnL6dPbI8kmzMTGX1a+2T5ISwAAAAAAAAAAAAAAAAAAAAAAAAAAAACpaT6Ieifsj95bQAAAAAAAAAAAAAAAAAAAAAAAAAAARO00TOX06e2R5JSwCJ2ZiYy+rX2yfJCWAAAAAAAAAAAAAAAAAAAAAAAAAAABUtJ9EPRP2R+8toAAAAAAAAAAAAAAAAAAAAAAAAAAAACJ2miZy+nT2yPJJszExl9Wvtk+SEsAAAAAAAAAAAAAAAAAAAAAAAAAAAAAqWk+iHon7I/eW0AAAAAAAAAAAAAAAAAAAAAAAAAAAETtNEzl9OntkeSUsAidmYmMvq19snyQlgAAAAAAAAAAAAAAAAAAAAAAAAAAAVLSfRD0T9kfvLaAAAAAAAAAAAAAAAAAAAAAAAAAAAAAidpomcvp09sjySbMxMZfVr7ZPkhLAAAAAAAAAAAOMeOx7I+S/BNPz111Vwaexxsr8E4T5mlyrx2PZHyX4Jp+euuquDT2ONlfgnCfM0gsgAAAAAAAAAKHw67OZltbwV53kmR2ab+Y4rkOSt1VxRE7t+3XPPPNHNTKtcWTYfPdhNj8zwG0uGt4bFX8fN+imi7TciaOTop11pmezTLcLQ/DXxgcFsXjb2SbNWLOZ55a9TfuXJnkMNV9rOnPXV24iY07M66wDfA/n1mXDPwk59iqt3aHHUTPPFrAURaimO5uRE/LMvHCcLvCVkmIpqq2kzWmuP6GMjlYn4rkSD+hY5p4IeMrazfH4fKNu7GHwV+7MUWsxseps1VTzRFymZ9Rr9tE6duIjndLAAAAAAAAAAAAAAAAAAAAAAAAAAAAAAAAAAAAAAAAA5c48n2Fsd4TF+S02rxZ/YO2X8He+fuNVceT7C2O8Ji/JabV4s/sHbL+DvfP3AbOAAAAAAAAABUs9iZze5pE/0fJC2gAAAAAAAAAAAAAAAAAAAAAAAAAAAAAAAACpZFExm9vWJ/peSVtAAAAAAAAAAAAAAAAAAAAAAAAAAAAAAABE7TRM5fTp7ZHklLAInZmJjL6tfbJ8kJYAAAAAAAAAAAAAAAAAAAAAAAAAAAAAAAFZ2oiZxtrSJ/2f7ZWYB44H7Cw/g6fI9gAAAAAAAAAAAAAAAAAAAAAAAAAAAAAAAVLSfRD0T9kfvLaAAAAAAAAAAAAAAAAAAAAAAAAAAAAAAAAAwc858qv6dqPLCP2ViYpxOsdmn9qeAAAAAAAAAAAAAAAAAAAAAAAAAAAAAAAAAQO1UTNOG0js1fsSGR82VWNe1PllnAAAAAAAAAAAAAAAAAAAAAAAAAAAAAAAAAKlnsTOb3NIn+j5IW0AAAAAAAAAAAcG8WH2fcp/C/mbjvJwbxYfZ9yn8L+ZuO8gAAAAAAAAAAAAAAAAAAHzcrptW6rlyqKaKYmqqZ7EQ+mHnWHrxmT4/DWua5esXLdPfmmYjyg4PynAZlw68NWJ5W/Xas4u7XfuXJjXqbCUTpTER24jdpjuzrPZdrbFbC7N7F4C3htnsqw+GmmnSq/uxVeud2u5PPPk7UQ5N4nOY4fLuFTGYLGTFq/jcvuWLO9zTNymuiuaO/pTVP3rtgH5XTTXRNNdMVUzGkxMaxLSHDlwHZHtNkWNzTZvAWMu2hw9uq9RGGoiijFaRrNFVMc29PYqjn1011hvBi5rmGGyrLMXmGPu02sJhbVV67XVPNTTTGsz8kA5Y4le1l+MxzjZPEXKqsNVa6vw1NU/WVRVTTciO/FVM6f2Z7brFxLxQrNzGcMeJxVqjdtWsDfu1xHREVVUREfLVHyO2gAAAAAAAAAAAAAAAAAAAAAAAAAAAAAAAAAAAAHBv/ABY/9V/9y7ycG/8AFj/1X/3IO8gAAAAAAAAAFXyXE37ma26Ll67VTO9zVVzMdErQqWQ+vFv77ySC2gAAAAAAAAAAAAAAAAAAAAAAAAAAAAAAAi9orty1gKarVdVFXKRGtM6T0SbO3bl3AVVXa6q6uUmNap1noh87T+t1PhI8kmzHrdV4SfJAJYAAAAAAAAAAAAAAAAAAAAAAAAAAAAAAAFd2kxF61jLcWrtyiJt66U1THZlOYKZqwdiapmZm3TMzPZ5lf2p+zbXg/wBsrBgfsLD+Dp8gPYAAAAAAAAAAAAAAAAAAAAAAAAAAAAAAAFX6pv8AX3k+Wu7nL6bu/OmmvRotCpf1h/CP3ltAAAAAAAAAAAAAAAAAAAAAAAAAAAAAAAYWc11W8sv1W6qqaoiNJpnSY54ZrBz31qxHejywDC2ZvXb1OI5W5XXpNOm9VM6dKbQOyn1uJ79P7U8AAAAAAAAAAAAAAAAAAAAAAAAAAAAAAAhNpr12zTh+SuV0azVru1TGvQm0DtX9bhu/V+wEjk1dVzLLFVyqqqqYnWap1meeWawci9asP3p8ss4AAAAAAAAAAAAAAAAAAAAAAAAAAAAAABV86xN+3mtyi3eu00xu81NcxHRC0Kln3rxc+98kAtoAAAAAAAAAAAAAAAAAAAAAAAAAAAAAAAPHGzNODvzTMxMW6piY7HMg9m8Reu4y5F27criLeulVUz2YTmO+wsR4OryK/st9m3fB/tgFmAAAAAAAAABrHjMewdtR4Oz8/baq4jf2Ftj4TCeS62rxmPYO2o8HZ+fttVcRv7C2x8JhPJdB1GAAAAAAAAAD5uV02rdVy5VFNFMTVVM9iIcC5TgMy4deGrE8rfrtWcXdrv3Lkxr1NhKJ0piI7cRu0x3Z1nsu8M6w9eMyfH4a1zXL1i5bp780zEeVxnxOcxw+XcKmMwWMmLV/G5fcsWd7mmblNdFc0d/SmqfvQdZbFbC7N7F4C3htnsqw+GmmnSq/uxVeud2u5PPPk7UQstdNNdE010xVTMaTExrEv0Bo/hy4Dsj2myLG5ps3gLGXbQ4e3VeojDURRRitI1miqmObensVRz66a6w19xK9rL8ZjnGyeIuVVYaq11fhqap+sqiqmm5Ed+KqZ0/sz23U+a5hhsqyzF5hj7tNrCYW1Veu11TzU00xrM/JDi/ihWbmM4Y8TirVG7atYG/driOiIqqoiI+WqPkB20AAAAAAAAAACK2qz7AbL7PY/Os3u8lgsHam5cnsz2qY7czOkRHbmAav4zPCZ6BtkZy3K727tBmtFVuzNM+qsWuiu73J7FPd5/6MuE7tu5ar3btFVFU0xVpVGkzExExPxxMT8bceyOVZtw+8Ml/HZtv0ZdFcXsXNMzu4fDUzpRZpntz9bH31XbQ/GUw1jBcNO0GFwlqizhrFOFt2rdEaU0UxhbURER2IiIB3ts96wZZ/hbX+SEJwpbX2dhdhc1z+7TTcuYe3u2LVU81y7VO7RT3tZiZ7kSm9nvWDLP8AC2v8kOfuO5mVdnZHZ3LKapinFY2u/VEdnk6NP/1gNGcHex20HDdt5jb2PzCvm0v5hmF2N/k6ZnSmmmnm550mKaeaIiJ7EOhauKvsXOB5KnMs9jE6f7ab1uef+7yfR3PzvriY5ZbwvBjjcfuxy2NzGvWrszRRTTTTHxTvz8bfoP577d7K7R8CPCDha8Hj64uUf+IwGPsxuxeo10mKqefvVUzrGk9mJdwcGW1lnbjYbKs/sU026sVa/wBNaif9ndpmaa6e9FUTp3NGoeOrldvEcHuT5luxN/B5jFqKu1Rct1b356KHlxJsxrv7DZ7l9dUzThcfF2nXsRctxzfLRM/GDbvCxtja2D2DzTPq6abl+zRFGGtVdFy9VOlET3NZ1nuRLivg12Jz/hs24x2IzDMbkUUzF/MMwuxvzTvT6mmmObnnSYiOaIime1o3Zx38yrs7NbMZZTVMUYnF3cRVHb5OiKY+dlP8TbLLeD4Kr+NimOWx2PuV1VdmaaIpoiPimKp+MGPc4q+xc4HkreZZ7TidOa9N63Ma/wB3k+jufnc6babN7ScCHCJh6sJjqqb1vTEYLHWo3ab9vXSYqp/NVTOvxxMS/oU5047OV272wuRZpuxN7C5hyEVdmKLluqZ/PbpBufg42qsba7E5Tn+GpiiMZa1uW4nXk7kTNNdPxVRMd7Rg8L22dvYLYHMs8mmmvE26YtYW3V0V3quamJ7kc9U9ymWq+JVmNeI4Pc3wFdUzGEzGa6NexTXbp5vlpqn40Tx4Myrt5JsrldNU8niMRfxNUd23TTTHztQNNcGGwme8NW2mPxOY5jdi1RMXswzG7G/VE1TO7RTHbnSdI5oiI7kRPQV7ir7F1YGbVrMs9oxOnNem9bqjXu07nR3Pzs3id5ZbwXBJOMppjlcfjr12qrszFOlER+jPyy3kD+eu1uQbS8B/CPYnC42acRZ0v4PGWomKMRamdJiqnXo5piqmfzxMS7p4Ptp8PtnsZlOf4SmKKMbZiuq3rrydyJmmun4qoqj4mj+O5ldu7sds9mu7HK4fH1YaKuzu3Lc1T+e1CR4l2Y14ng1zLBXKpnqPMq9zuUV0UTp429Pxg2VwybbUbAbAZjndMUV4yIixhLdXRXer5qde3Ec9Ux2qZcbcFfB/nnDRtfmGLzHMbtNi3VF7MMwuxv1zVVrpRTHZqnSdOxER3onb3HhzKujLtlMrpqnk7t2/ia6e7RFFNM/p1rpxQcst4Hgfs4ummIuZhjL1+urszuzycR+h+cEbiOKvsXVgZt2Myz23idOa9Vet1Rr3adyObuax33Oe02TbTcBvCTZ6mxk04qxpfwuKtxMW8VZmeiqnXonSYqpntd6X9C3NPHeyu3c2Y2bzXdjlbGMrwu924uUb2n/y/KDfGwe0uG2w2PyrP8FG7ax1iLk0a67lfRXRr3Koqj4k80JxMsxrxfBbjMHcqmeosyuUUR2qKqKK/wDNNTfYAAAAK3wl+xxtV8E4v5mpyrxJ/ZHzr4Jq+etOquEv2ONqvgnF/M1OVeJP7I+dfBNXz1oHZwAAAAAAAAAIvaK7ctYCmq1XVRVykRrTOk9Emzt25dwFVV2uqurlJjWqdZ6IfO0/rdT4SPJJsx63VeEnyQCWAAAAAAAAAAAAAAAAAAAAAAAAAAABV+qb/X3k+Wu7nL6bu/OmmvRotCpf1h/CP3ltAAAAAAAAAAAAAAAAAAAAAAAAAAARe0V25awFNVquqirlIjWmdJ6JSiJ2n9bqfCR5JB9bO3bl3AVVXa6q6uUmNap1nohKInZj1uq8JPkhLAAAAAAAAAAAAAAAAAAAAAAAAAAAKv1Tf6+8ny13c5fTd350016NFoVL+sP4R+8C2gAAAAAAAAAAAAAAAAAAAAAAAAAAAi9orty1gKarVdVFXKRGtM6T0SbO3bl3AVVXa6q6uUmNap1noh87T+t1PhI8kmzHrdV4SfJAJYAAAAAAAAAAAAAAAAAAAAAAAAAAAFX6pv8AX3k+Wu7nL6bu/OmmvRotCpf1h/CP3ltAAAAAAAAAAAAAAAAAAAAAAAAAAARe0V25awFNVquqirlIjWmdJ6JSiJ2n9bqfCR5JB9bO3bl3AVVXa6q6uUmNap1nohKInZj1uq8JPkhLAAAAAAAAAAAAAAAAAAAAAAAAAAAKv1Tf6+8ny13c5fTd350016NFoVL+sP4R+8C2gAAAAAAAAAAAAAAAAAAAAAAAAAAAi9orty1gKarVdVFXKRGtM6T0SbO3bl3AVVXa6q6uUmNap1noh87T+t1PhI8kmzHrdV4SfJAJYAAAAAAAAAHGPHY9kfJfgmn5666q4NPY42V+CcJ8zS5V47Hsj5L8E0/PXXVXBp7HGyvwThPmaQWQAAAAAAAAAFK4Z9qLuxvBnnuc4WrdxdqzFvDz2rtyqKKavimre+JypxbuCixwi5rjc62kqu3clwV2Ka7e/MVYu9PqppmrpiIiYmezO9HddA8a/CXcTwK5rXaiZjD38PdriPteUin96Fa4lmaYW/we5rllFdMYzC5jVeuUa8+5XRRFNXy0VR8QN7ZNk+W5JgqMJk2AwuBwtMaRaw1qm3T8kQ9swwOEzHC14bMMLYxeHrjSq1ftxcoq78TzSyAHIPGe4Gct2ay30V7KWOpcDytNvG4KnWaLU1TpTco+1je0iaeiJmNNG4uK7tZf2q4K8LTj7k3cbld2rAV11TrVXTTFNVEz97VEa9ndl9cabNMLl/AvnNnE10xdx1dnD2KJ6a6+UprnTvU0VT8Sn8SfC3bewme4muJi1ezHco17M026dZ/SgHRQAAAAAAAAAAAAAAAAAAAAAAAAAAAAAAAAAAAAAAAOXOPJ9hbHeExfktNq8Wf2Dtl/B3vn7jVXHk+wtjvCYvyWm1eLP7B2y/g73z9wGzgAAAAAAAAAVfOsTft5rcot3rtNMbvNTXMR0QtCpZ968XPvfJC2gAAAAAAAAAAAAAAAAAAAAAAAAAAAAAAAAq+S4m/czW3RcvXaqZ3uaquZjolaFSyH14t/feSVtAAAAAAAAAAAAAAAAAAAAAAAAAAAAAflVUU0zVVMRTEazM9h+XrlFm1Xcu1RTboiaqqp6IiGqdsNq7mOrqt2qqqMJE+otxOk192rzMvSaO+qty17eakzsuGa7Z4HCTVRhKZxVyOzE7tEfH2fiVfG7b4zFzydqqzZiJ1/0UzvfHOqm02b+K9VeqmijsU/yZeHwlq1VrTEzOnTMt5fh2nw4p8ZR3mVlwm2+Nwk7ldyzeief/SxOvy6rJle3GExGlONtVYeZ/p0zv0+ePztb38LZuVa1U8+nTEsSvC3cPO/hq5mPtf/AK6SnD9NmxR02k3mG/rN23etU3LNdNduqNYqpnWJfbTmyu01/LsREUzM2pn/AEliZ5p7sdqW3MDirOOwlvEYeretXI1if2NLrNFfS269Y80ond7gMJUAAAAAAAAAAAAAAAAAAAAAAAAAAV3aTEXrWMtxau3KIm3rpTVMdmViVnan7NteD/bILBgpmrB2JqmZmbdMzM9nmezxwP2Fh/B0+R7AAAAAAAAAAAAAAAAAAAAAAAAAAAAAAAKv1Tf6+8ny13c5fTd350016NFoVL+sP4R+8C2gAAAAAAAAAAAAAAAAAAAAAAAAAAAAAAAws5rqt5Zfqt1VU1REaTTOkxzwwdmb129TiOVuV16TTpvVTOnSzc99asR3o8sI/ZT63E9+n9oJ4AAAAAAAAAAAAAAAAAAAAAAAAAAAAAAAEJtNeu2acPyVyujWatd2qY16Gdk1dVzLLFVyqqqqYnWap1meeUdtX9bhu/V+xIZF61YfvT5ZBnAAAAAAAAAAAAAAAAAAAAAAAAAAAAAAAAq+dYm/bzW5RbvXaaY3eamuYjohaFSz714ufe+SFtAAAAAAAAAABwbxYfZ9yn8L+ZuO8nBvFh9n3Kfwv5m47yAAAAAAAAAAAAAAAAAAAABxRxjODfNdhttLm1+zlN+3lOKxHVVN/D6xVgsRM6zEzH1sTVz0z0c+nYjWxbFcarF4XB2sNthkvV12iIicZgq4t1V92q3Maa96YjuOssRZtYmxcs4i1Rds3KZprt10xVTVE9MTE9MNO7U8XHYLPcRXfw2GxmT3q51mMvuxTRM/3K4qiI7lOgK7iONbspTYmcPkeeXL2nNTcptUU69+K58jSvCtw3bR8JdFOTYLCdbspvXKYjA4aqbl3EVa+piurSJq59NKYiI17fM3TY4qWytN2Jv55ndy3r9bRNqmfl3J8jZ2wXBRsfsNci/keVUdXRGnVmJqm7e+Kqean72IBVOLPwY39gdl7+Nzm3FGe5pu13rfTOHtxru2/wC9zzM93SOw3KAAAAAAAAAAAAAAAAAAAAAAAAAAAAAAAAAAAAADg3/ix/6r/wC5d5ODf+LH/qv/ALkHeQAAAAAAAAACu5Tl2Kw+ZUXbtrdtxvazvRPYnurE8qMRYuV7tF63VV2oqiZB6gAAAAAAAAAAAAAAAAAAAAAAAAAAAAAAAjs9w13FYKm3Yo364ridNYjm0ntmRYa7hcFVbv0blc1zOmsTzaR2mfcuUWqd67XTRT0a1TpBbuUXad61XTXT0a0zrAPoAAAAAAAAAAAAAAAAAAAAAAAAAAAAAAAEFn+AxOKxVuuxb36Yo0md6I59Z7aYwlFVvC2aK40qpopiY7uj9u37NqYi7dt0TPPpVVEPSmYqiJpmJieeJjsgAAAAAAAAAAAAAAAAAAAAAAAAAAAAAAAArvW7FdeeX5L/AEXLb+9vR0a99Ynl1RY5Tc5a3v66bu9Guva0eoAAAAAAAAAAAAAAAAAAAAAAAAAAAAAADEzazXfy+9atU71dURpGunZhlvyuum3TNVdUU0x0zM6RAInZ/B38JTfjEW9zemnTnidentJd8Wr1q7ryVyivTp3aonR9gAAAAAAAAAAAAAAAAAAAAAAAAAAAAAAIjaDB38XTYjD29/dmrXniNOjtpd8Xb1q1pytyijXo3qojUGPlNmuxl9m1dp3a6YnWNdezLLflFdNymKqKoqpnomJ1iX6AAAAAAAAAAAAAAAAAAAAAAAAAAAAAAArubZdisRmVd21a3rc7uk70R2I7qxPKvEWLde7Xet01dqaoiQeoAAAAAAAAAAAAAAAAAAAAAAAAAAAAAAAPLF0VXMLeoojWqqiqIju6IfIMBicLirld+3uUzRpE70Tz6x2k7VMUxM1TERHPMz2Hnav2bszFq7brmOfSmqJB6AAAAAAAAAA1jxmPYO2o8HZ+fttVcRv7C2x8JhPJdbV4zHsHbUeDs/P22quI39hbY+Ewnkug6jAAAAAAAAAAcUcYzg3zXYbbS5tfs5Tft5TisR1VTfw+sVYLETOsxMx9bE1c9M9HPp2I17XfGIs2sTYuWcRaou2blM01266YqpqiemJiemAcm7FcarF4XB2sNthkvV12iIicZgq4t1V92q3Maa96YjuLdiONbspTYmcPkeeXL2nNTcptUU69+K58ixbU8XHYLPcRXfw2GxmT3q51mMvuxTRM/wByuKoiO5TorljipbK03Ym/nmd3Lev1tE2qZ+XcnyA0twrcN20fCXRTk2CwnW7Kb1ymIwOGqm5dxFWvqYrq0iaufTSmIiNe3zOjOLPwY39gdl7+Nzm3FGe5pu13rfTOHtxru2/73PMz3dI7C17BcFGx+w1yL+R5VR1dEadWYmqbt74qp5qfvYhegAAAAAAAAAAHGnGk4Qr+2O1ljYrZua8RgsFiIt3KbPPOKxczuxTHbimZ3Y/tTPahu3jI8JcbBbHThctvRTtBmlNVrC7s89mjoru/FrpHdns6S0dxVsr2VwOa39rdrtockwmKw9U2sBhcZj7Vu5Fcx6q9NNVUTHNOlOvbmexEg6P4EeD2xwdbEYfLpiivNMRpfx96nn37sx9bE/a0xzR8c9mXH3Gg9nTafv4b/wBtadr+mPsP78tm/wAqWPpOHuMZmOBzbhm2ixuVYzDY3BXZscniMNdpuW69MPbidKqZmJ0mJjvwDvvZ71gyz/C2v8kOZuPPPNsTHY/8b/8AqG9Nm9vtjq8qyvC0bWbP1YmqzatxajMrM1zXuxG7pva6682jRnHmpmaNiq9PUxONifj5DzA2DxRvYYwX+LxH+dudpfiiVRVwM4SInnpxmIifG1/a3QDR/HD9h+fhCx5KlO4jk/6t2vjscrhfJdXHjiVRHBBpPZzGxEfJWqPEdtzGU7W3NPU1X8NTHxU3POCP48sz1TsbHY3MX5bLZnFM9hTK/wDEYj52prTjy0zy+xlenqZpxkfns+dsril1RVwK5bETz04nERP/AKkz+0G42iuOT7Edn4Ts/wCS43q0Txyqojgkw8T2c0sxHiXAVriPT/qPauOx1TY/y1objxzPXTZGOxyOJ/zW03xH7cxs9tTc09TVirNMfFRV50Lx46JjMdkK9PUzaxUR8U2vODa/FT9g/I/C4n5+ttxqHio1RVwIZLETz03cTE/+tXP7W3gaF46HsUYH4Xs/NXkHxIJ//lnaeOx1Za/ySm+OjVEcFGAiemc3sxH/AKV5DcSG3MbKbS3NPU1Y23THxW/5grXHhmev2ysdjqa//npbi4rPsF7Od/E/+5utPceGiYzzZSvT1M4a/EfFVR524OKvVFXAZs9ETz01YmJ/GLk/tBthoDjrexZlXwza+Yvt/uf+OtVHpXZTT2Zzm1P/AMi/5wR3Ein/APk7aOOx1fR83DpFzjxI7cxsTtDc09TVmFNMfFbp87o4AAHJe23GX2pyHbLPsnwuUZJcw+X4/EYS3Xcou71VNu5VTEzpXEa6Qhfqrdr/ALi5B/6d7+I6vxOxey2KxN3EYrZrJL2IvVzcuXbmAtVVV1TOs1TM06zMzz6vL0B7Ie9XIPydZ+iDkfPuM3tVnOR5jleIyjI6LGNw1zDXKrdF3epprpmmZjW5prpL84n+NuYHb7N7lqmmqassqp9V4W26Z4Q9idlcNsBtNfw+zOR2r9rLMTXbuW8Bapqoqi1VMTExTrExPZc58Su3bu8IucxdopriMqqnSqNf/OtA6q9EOJ9qs/JPnemGz3EXcTat1W7URXXFMzET2Z76c6kw3uez4kFOFw9NUTTYtRMc8TFEcwPZWZ2gxMTMclZ+SfOszx6kw3uez4kAr/ohxPtVn5J87NyjNb2NxU2rlFummKZq1p17ndSfUmG9z2fEh9W7Fm1VvW7Vuiro1ppiAeeYX6sNg7t6iImqmNYiejpQPohxPtVn5J86y10010zTXTFVM9MTGsPLqTDe57PiQCv+iHE+1WfknzpbJsdcx1m5XdpppmmrSN3vMrqTDe57PiQ+7dq3aiYtUU0RPTFMaAhdrrlynBWabVMVTVc1nXuQicqzbE4PDTb5K1z1TVz69zurdiYsbkTiYtbsTzTc001+N527GDu071q1h66ejWmmmYBBeiHE+1Wfknzp/A3qsRg7V2uIiquNZiOh+9SYb3PZ8SHrRTTRTFNFMU0x0REaRAIbNs2vYPF8lbot1U7sTrVE6+Vh+iHE+1WfknzrFcw9m5VvXLVuurt1UxMvnqTDe57PiQCAt5/iaq6aZtWdJmI6J86yvGMJhonWMPZ1/uQ9gVzEZ7iLd+5RFu1MU1TTGsT2J7749EOJ9qs/JPnWCcLh6pmZsWpmeeZmiDqTDe57PiQCJyvOL2LxtFm5btxTVE89MTr0d9L4u5NnC3rtMRNVFE1RE9yCjD2bdUVW7NumqOzTTES9KqYqpmmqImmeaYnsgrXohxPtVn5J856IcT7VZ+SfOsHUmG9z2fEg6kw3uez4kAwslzC5j+W5Wminc003dezr5nrnGMrwWFpu26aaqprinSrvT5mXas27WvJW6KNendpiNX7ct0Xad25RTXT06VRqCt+iHE+1WfknznohxPtVn5J86wdSYb3PZ8SDqTDe57PiQDzyzE1YvBW71yKYqq15qejmnRhZzml3A4ii3aot1RVTveq17aWoopt0xTbppppjsUxpD4uWLV2Ym7at1zHNrVTEgrvohxPtVn5J856IcT7VZ+SfOsHUmG9z2fEg6kw3uez4kA9aJ3qKZnsxqgMbnd+xi7tqm3ammiqYiZidfKsHR0PKrDWK6pqqsWqqp6ZmiJmQV70Q4n2qz8k+d74DOr+Ixlq1XbtRTXOkzETr5Uz1Jhvc9nxIftGGsUVRVRZtU1R0TFERMA+7tU0Wq6o6aYmVb9EOJ9qs/JPnWaYiYmJjWJePUmG9z2fEgFf9EOJ9qs/JPnSGTZndx125TdoopimnWN3VIdSYb3PZ8SH1bs2rUzNq1RRM9O7TEArGY4bF4THV42LUcnF7eiZqjTTXta6vX0Q4n2qz8k+dP3LuGuVclcuWap103KpiefvP3qTDe57PiQCv+iHE+1WfknzpnKMXXjcJytymmmremNKeh79SYb3PZ8SHpbt0W6d23RTRT06UxpAI3Osxu4Cq1Fqiirfidd7XsaI30Q4n2qz8k+dY7tm1d05W3RXp0b1MTo+OpMN7ns+JAK/6IcT7VZ+SfOsWGuTdw9q5VERNdEVTp3YfPUmG9z2fEh7UxFMRFMRERzREdgEFmWc38Ljblmi3bmmnTSZideiJ7bG9EOJ9qs/JPnWGvDWLlU1V2bdVU9MzTEy/OpMN7ns+JAIPC57iL2Js26rdqIrrimZiJ7M99YnjThcPTVFVNi1ExOsTFEcz2BWZ2gxMTP8AorPyT5z0Q4n2qz8k+dYOpMN7ns+JB1Jhvc9nxIBGZRmt7G4qbVyi3TTFM1a069xI5hfqw2Du3qIiaqY1iJ6Ol6W7Fm1VvW7Vuiro1ppiH3XTTXTNNdMVUz0xMawCteiHE+1WfknznohxPtVn5J86wdSYb3PZ8SDqTDe57PiQDFybHXMdZuV3aaaZpq0jd7z8zrH3MDbtVWqaKpqmYne1Z9u1btRMWqKaInpimNH5dtW7sRF23RXEdG9ESCueiHE+1WfknznohxPtVn5J86wdSYb3PZ8SDqTDe57PiQD8wN6rEYS1driIqrp1mI6EZm2bXsHi5tW6LdVO7E61ROvlTNNNNFMU0RFNMdERGkQ+LmHs3Kt65at11duqmJkFd9EOJ9qs/JPnftvP8TVcppm1Z0mYjonzp/qTDe57PiQRhMNE6xh7Ov8AcgHsrl/PsRbv3KIt2tKapiNYnsT31ja0252gszduYXB0W6LVE6XLlNMb1yrtRPa8rI02mvqb8lFJnZLYnbOuzM002rVyqO1rp8uqFzbbHE4qxuXaMPbtxVvepiZnyqbTGIxk701zbtdjRkU4S3ppVv19+qW6rwilP37bo8y0ZTtrewlubNFGGu0zOsa6xOvyp7C7ZV35imbdqiuexVE6fLq1vXgbM/WxVRPbiXjVOIwc6703LXdn/wCtE8vCsWXb1U7HM236IcT7VZ+SfOk8lzC5j4vcrTRTuaabuvZ18ymbD57Yu128FjaLVyi5Olq5XTEzTV9rMth2rNu1ryVuijXp3aYjVotTp76e/JdKJ3YmcYyvA4Wm5bppqma4p0q70+ZD+iHE+1WfknzrJct0Xad25RTXGuulUavPqTDe57PiQx1Vf9EOJ9qs/JPnTmWYirF4K3euRTFVWusU9HNOj06kw3uez4kPWiim3TFNummmmOiKY0gETnOaXcDiKLdqi3VFVO96rXtywPRDifarPyT51iuWLV2Ym7at1zHNrVTEvnqTDe57PiQCv+iHE+1WfknzrLTOtMT24eXUmG9z2fEh7Ar+Nzu/Yxd21TbtTTRVMRMxOvlePohxPtVn5J86w1YWxXVNVVi1VVPTM0RMy/OpMN7ns+JAIbAZ1fxOMtWa7dqKa50mYidfKnbtU0Wq6o6aaZl8UYaxRVFVFm1TVHRMUREw9ZiJiYmNYkFZ9EOJ9qs/JPnPRDifarPyT51g6kw3uez4kHUmG9z2fEgEfk2ZXcdduU3aKKYpp1jd1Zea4qvB4Oq9bimaomI0q6Hvbs2rUzNq1RRM9O7TEPq5RRcp3blNNVPaqjWAVv0Q4n2qz8k+c9EOJ9qs/JPnWDqTDe57PiQdSYb3PZ8SAeGUYuvG4TlblNNNW9MaU9DwzrMbuBqtRaooq34nXe17CSt26LdO7bopop7VMaQ/Ltm1d05W3RXp0b1MToCueiHE+1WfknznohxPtVn5J86wdSYb3PZ8SDqTDe57PiQD6w9c3cPauVRETVTFU6d2ENmWc38Ljblmi3bmmnTSZideiJ7adiIpiIpiIiOaIh5V4axXVNVdm3VVPTM0xMgr3ohxPtVn5J86Lwt/EXs7s3KrdEU134mZie3V3106kw3uez4kPKmMDTdimmMNF2J0iI3dYnzgy1ZnaDE6/wCys/JPnWZ49SYb3PZ8SAV/0Q4n2qz8k+dm5Pmt7G4qbVyi3TTFM1a069uEn1Jhvc9nxIfVuxZtVb1u1boq6NaaYgHnmN+rDYK7eoiJqpiNIno6UD6IcT7VZ+SfOstdFNdM010xVTPTExrDy6kw3uez4kAr/ohxPtVn5J86WybG3MdYrru000zTVp6nvMrqTDe57PiQ9Ldq3aiYtUU0RPPpTGgMDOsfcwNu1VapoqmqZid7VFeiHE+1WfknzrHdtW7sRF23RXEdG9ES+OpMN7ns+JAK/wCiHE+1Wfknzp/A3qsRhLV2uIiqunWYjofvUmG9z2fEh60000UxTREU0x0REaRAIbNs2vYPFzat0W6qd2J1qidfKw/RDifarPyT51iuYezcq3rlq3XV26qYmXz1Jhvc9nxIBA28/wARVcppm1Z0mYjonzrI8YwmHidYw9mJ/uQ9gVy/n2It3rlEW7WlNUxGsT2+++PRDifarPyT51gnC4eZmZsWpmemZog6kw3uez4kAisrze9i8ZRZuUW4pmJnWmJ16O+lsZdmzhbt2mImqimaoiS3h7Nuret2bdNXbppiJelVMVUzTVETTPNMT2QVr0Q4n2qz8k+c9EOJ9qs/JPnWDqTDe57PiQdSYb3PZ8SAYWS5hcx8XuVpop3NNN3Xs6+Z65xjK8DhqblqmmqZrinSrvT5mXas27WvJW6KNendpiNX7ct0Xad27RTXGuulUagrfohxPtVn5J856IcT7VZ+SfOsHUmG9z2fEg6kw3uez4kA88sxFWLwVu9XFMVVa6xHRzTMMLOc0u4HEUW7VFuqJo3vVa9uUtRRTbpimimmmmOiIjSHxcsWrsxN21brmObWqmJBUM1zbE4zDRb5K1zVRVza93umVZticHhpt8la56pq59e53VquWMHap3rtrD0U9GtVNMQW7GDu071q1h66ejWmmmYBkUzrTE9uEBjc7v2MXdtU27U00VTETMTr5VgeVWFsVVTVVYtTVPPMzREzIK96IcT7VZ+SfOyMvzq/icZas127UU1zpMxE6+VMdSYb3PZ8SH7RhrFFUVUWbVNUdExRETAPu9VNFquqOmmmZVv0Q4n2qz8k+dZpiJiYmNYl49SYb3PZ8SAV/wBEOJ9qs/JPnSOTZldx125TdoopimNY3dWf1Jhvc9nxIfduzatTM2rVFEz07tMQDHzXFV4PB1XbcUzVExGlXQhPRDifarPyT51kuUUXKd25TTVT2qo1h59SYb3PZ8SAV/0Q4n2qz8k+dNZTi68bhOVuU001b0xpT0PbqTDe57PiQ9Ldui3Tu26KaKe1TGkAjc6zG7ga7UWqKKt+Jmd7VG+iHE+1WfknzrHds2runK26K9OjepidHx1Jhvc9nxIBX/RDifarPyT51jw9c3MPauTpE1UxVOndh8dSYb3PZ8SHtERTERERERzREAgsyzm/hcbds0W7c006aTMTr0RPbY3ohxPtVn5J86w14axXVNVdm3VVPTM0xMvzqTDe57PiQCEwmeYi9irNqq3aimuuKZmInsz31heNOFw9NUVU2LUVRzxMURzPYFZ9EGJ9qs/JPnPRDifarPyT51g6kw3uez4kHUmG9z2fEgEbk+a3sbiqrVyi3TTFE1a069uPOkMxv1YXBXb1ERNVMRpE9HS9Ldizaq3rdq3RV0a00xD7roprpmmumKqZ6YmNYBWvRDifarPyT5z0Q4n2qz8k+dYOpMN7ns+JB1Jhvc9nxIBjZNjbmOsV13aaaZpq3fU95851j7mBotVWqaKprmYne1Z9u1btRMWqKaInn0pjR+XbVu7ERdt0VxHRvRE6AofVmJ65dUclR/tN/udOvbTPohxPtVn5J86a3Mv5Tc3cLv66bulOuva0e3UmG9z2fEgDA3qsRhLV2uIiqunWYjoRebZteweMm1bot1UxETrVE6+VM0000UxTREU0x0REaRD4uYezcq3rlm3XV26qYmQV30Q4n2qz8k+d9Ws/xFdyimbVnSZiOifOnupMN7ns+JBGEw8TrGHsxP8AcgHsrl/PsRbvXKIt2tKapiNYnt99Y3jOFw8zMzYtTM9MzRAK/wCiHE+1WfknzsvK83vYvGU2blFuKZiZ1pidejvpXqTDe57PiQ/beHs26t63Zt01dummIkH5jLs2MLdu0xE1UUzVESr/AKIcT7VZ+SfOstVMVUzTVETTPNMT2Xl1Jhvc9nxIBX/RDifarPyT50pkuYXMfF6btNFO5ppu69nVmdSYb3PZ8SH3atW7WvJW6KNendpiNQYec4yvA4ai5appqma93SrvT5kR6IcT7VZ+SfOsly3Rdp0u0U1x06VRq8+pMN7ns+JAK/6IcT7VZ+SfOncsxFWKwVu9XERVVrrEdHNMw++pMN7ns+JD1oopt0xTRTFNMdERGkAic5zS7gcTRbtUW6omje9Vr25YHohxPtVn5J86xXLFq7VrdtW65jm1qpiXz1Jhvc9nxIBX/RDifarPyT51mpnWmJ7bx6kw3uez4kPYFfxmd4ixi7tqm3ammiqaYmYnzvH0Q4n2qz8k+dYasLh6qpqqsWpqnnmZojnfnUmG9z2fEgEPl+dX8TjLVmu3aimudJmInXo76bvVTRZrrjpppmXzRhrFFUVUWbVNUdExRETD1mImJiY1iewCs+iHE+1WfknznohxPtVn5J86wdSYb3PZ8SDqTDe57PiQDAybMruOuXKbtFFMUxExu6vPavlOtcTapiqYuRM69rSUtbs2rUzNq3RRM9O7TEPzETZi3/4ibe5M/wDmaaa/GCoZVm2JweGm3yVrnqmrn17ndZvohxPtVn5J86dt2MHdp3rVrD109GtNNMw++pMN7ns+JAPHKcXXjMJytymmmremNKehj51mN3A12otUUVb8TM72qSt26LdO7bopop7VMaQ/Ltm1dmOVt0V6dG9TE6ArnohxPtVn5J856IcT7VZ+SfOsHUmG9z2fEg6kw3uez4kA+8PXNyxbrnSJqpiqdO7CFzHOb+Fxt2zRbtTTTppMxOvR307ERTERERERzREPKvDWK6pqrs2qqp6ZmmJkFe9EOJ9qs/JPneuEzzEXsVZtVW7UU11xTMxE9me+m+pMN7ns+JBThcPTVFVNi1FUc8TFEcwPZWfRBifarPyT51mePUmG9z2fEgFf9EOJ9qs/JPnZ2T5rexuKqtXKLdNMUTVrTr2486S6kw3uez4kPq3Ys2qt63at0VdGtNMQDyzG/VhcFdvURE1U6aRPR0oL0Q4n2qz8k+dZa6Ka6ZprpiqmemJjWHl1Jhvc9nxIBX/RDifarPyT50vk2NuY7D13LtNNM01bvqe8yepMN7ns+JD0t2rdqJi1RTRE8+lMaAj86x9zA0WptU0Vb8zE72qL9EOJ9qs/JPnWO7at3YiLtuivTo3oidHx1Jhvc9nxIBX/AEQ4n2qz8k+dYMFeqv4S1dqiIqrp1mI6DqTDe57PiQ9aaaaKYppiKaY6IiNIgELmub3sHjJtW6LdVMRE61ROvlYnohxPtVn5J86xXMPZuVb1yzbrq7dVMTL56kw3uez4kAgbWf4iu7RTNqzpMxHRPnWR4xhMPE6xh7MTH9iHsCt3s+xFF6uiLdrSmqY6J8759EOJ9qs/JPnWCcJh5mZmxamZ7O5B1Jhvc9nxIBFZVm97F4ymzcotxTMTOtMTr5WFjMHjLGPu4ymzE26Lk3Imao6NdejXVZLeHs26t63Zt01dummIl81X8PVVNqq7amqZ3ZomqNZ7mgK/6IcT7VZ+SfOeiHE+1WfknzrB1Jhvc9nxIOpMN7ns+JAMPJcwuY+m7N2mincmNN3Xs6vvOcbXgcNRctU01TNe76rvSzLVq3a15K3RRr07tMRq/blui7TpdopriOfSqNQVv0Q4n2qz8k+c9EOJ9qs/JPnWDqTDe57PiQdSYb3PZ8SAfGW4irFYK3eriIqq11iOjpmGBnOaXsDiaLdqi3VE0b2tWvbnzJeiim3TFNFMU0x0REaQ+Llizdq1u2rdc9GtVMSCu+iHE+1WfknznohxPtVn5J86wdSYb3PZ8SDqTDe57PiQD2idYiVexmeYixirtqm3ammiqaYmYnzrC8qsLh6qpqqsWpqnnmZojnBXvRDifarPyT52Rl+dX8TjLVmu3aimqdJmInXo76Y6kw3uez4kP2jDWKKoqos2qao6JiiIkH1frm3ZuVx000zMa95XPRDifarPyT51mmImJiY1iemJePUmG9z2fEgFf9EOJ9qs/JPnSOS5ldx1y7TdoopimImN3Vn9SYb3PZ8SH3as2rUzNq3RRM9O7TEAxs1xVeDwc3bcU1VRMRpV0IX0Q4n2qz8k+dZLlui5Tu3KKa6e1VGsPPqTDe57PiQCv+iHE+1WfknzprKcXXjMJytymmmremNKeh7dSYb3PZ8SHpbt0W6d23RTRT2qY0gEZnWZXcDXai1RRVFcTM72qO9EOJ9qs/JPnWO7ZtXZibtuiuY6N6mJ0fHUmG9z2fEgFf8ARDifarPyT51jsVzcsW650iaqYmdO7D46kw3uez4kPaIiIiIiIiOaIgEDmOc38Ljbtmi3ammmY0mYnXo77H9EOJ9qs/JPnWGvDWK6pqrs2qqp6ZmiJl+dSYb3PZ8SAVbHZlisxptYeLVvWq5HRzdzsz3U9kWGu4XBVUX6N2vfmdNYnm0jtMmqzhLGldVuxb0nmqmmI5++9rdyi7TvW66a6ejWmdYBW/RDifarPyT5z0Q4n2qz8k+dYOpMN7ns+JB1Jhvc9nxIBG5Pmt7HYqq1cot00xRNWtOvbjzs/MsRVhcFdvURE1U6aRPR06PW3Ys2qt63at0VdGtNMQ+66Ka6ZprpiqmemJjWAVr0Q4n2qz8k+c9EOJ9qs/JPnWDqTDe57PiQdSYb3PZ8SAY2TY25jsPXcu000zTVu+p7z4zrH3MDRam1TRVvzMTvapC3at2omLVFNETz6Uxo/Ltq3d05W3RXp0b1MToCueiHE+1WfknznohxPtVn5J86wdSYb3PZ8SDqTDe57PiQDjHjl3ar+3mQXaoiKq8nomYjo/2111hwaexxsr8E4T5mlypx1qaaOEXJKaYimmMpp0iI0iP9NddV8GnscbK/BOE+ZpBZAAAAAAAAAAYG0GUYTPsjx+U5jRymDxtmuxdp7O7VGk6dqezE9twZmuC2w4BuEOqvCXa7NcTVFjETRM2MdY16Jjonsa09NM/FL+gSN2hyHKtpMsry/Pcvw2PwdfPNq/RFURPbjsxPdjnBzts/xsMurw9EbQ7OYu1fiPVV4G7TcpqntxTXuzHe1llZvxr8gt4eqcn2ezTEX9PUxiq7dmnXuzTNc/mTGdcV3YnG36ruX4rN8tiZ/wBlavU3Lcd7fpmr9J4ZZxWNjsPeprx2Z51jKYn/AGfKW7dM9/SjX5JgHPWf7Q7Z8Om2uEwkWuXvazThsHYiabGFomfVVz06R0a1Tz9EdqHb/Btsjhdhti8tyDB1cpGGo1u3dNOVu1TrXV8czOnajSOw99j9jtn9jcBOD2ayvD4CzVpvzREzXcmOzVXOtVXxynwAAAAAAAAAAAAAAAAAAAAAAAAAAAAAAAAAAAAAAAAcuceT7C2O8Ji/JabV4s/sHbL+DvfP3GquPJ9hbHeExfktNq8Wf2Dtl/B3vn7gNnAAAAAAAAAArubZdisRmVd21a3rc7uk70R2I7qxPKvEWLde7Xet01dqaoiXqAAAAAAAAAAAAAAAAAAAAAAAAAAAAAAAACu5Tl2Kw+ZUXbtrdtxvazvRPYnurE8qMRYuV7tF63VV2oqiZeoAAAAAAAAAAAAAAAAAAAAAAAAAAAAKRwkZtNizRgbdWkVU8pd07XYj83ka1wducRdqxF2NY19TCY28xU4jOMbVrrremiO9TzfsYliiLdmimOxDsNFijBp6xHeVuesvt+0zpL8E71i1ZrI/ap1l+AUrFaxWBg4+zNMxftc1VM6zp5V54Ns4nqjqO5V/or8TVRE/0a46Y+OPJCp1RFVMxPRMaS8dncRODx9Nes62btNfyTz+Q1GKNRgtSSOkt8BE6xrHQOMXAAAAAAAAAAAAAAAAAAAAAAAAAABBZ/gMTisVbrsW9+mKNJneiOfWe2nXndv2bUxF27bomefSqqIB+YSiq3hbNFcaVU0UxMd3R6lMxVETTMTE88THZAAAAAAAAAAAAAAAAAAAAAAAAAAAAAAAFd63Yrrzy/Jf6Llt/e3o6Ne+sTy6oscpuctb39dN3ejXXtaA9QAAAAAAAAAAAAAAAAAAAAAAAAAAAAAAAYmbWa7+X3rVqnerqiNI107MMPZ/B38JTfjEW9zemnTnidentJauum3TNVdUU0x0zM6RD5tXrV3XkrlFenTu1ROgPsAAAAAAAAAAAAAAAAAAAAAAAAAAAAAAAERtBg7+LpsRh7e/uzVrzxGnR22ZlNmuxl9m1dp3a6YnWNdezLIu3rVrTlblFGvRvVRGr6orpuUxVRVFVM9ExOsSD9AAAAAAAAAAAAAAAAAAAAAAAAAAAAAAABXc2y7FYjMq7tq1vW53dJ3ojsR3VieVeIsW692u9bpq7U1REvUAAAAAAAAAAHBvFh9n3Kfwv5m47ycG8WH2fcp/C/mbjvIAAAAAAAAAAAAAAAAAAHF/HRu3LfCllcUXK6Y6zWp0iqY/8++7Iy71vwvgqfJDjTjqeynlfwNa+fvuy8u9b8L4KnyQDIAAAAAAAAAAAAAAAAAAAAAAAAAAAAAAAAAAAAAAAAAAcG/8WP8A1X/3LvJwb/xY/wDVf/cg7yAAAAAAAAAAVLIfXi3995JW1Ush9eLf33kkFtAAAAAAAAAAAAAAAAAAAAAAAAAAAAAAABE7T+t1PhI8kmzHrdV4SfJBtP63U+EjySbMet1XhJ8kAlgAAAAAAAAAAAAAAAAAAAAAAAAAAAAAAAVnan7NteD/AGysGB+wsP4OnyK/tT9m2vB/tlYMD9hYfwdPkB7AAAAAAAAAAAAAAAAAAAAAAAAAAAAAAAAqX9Yfwj95bVS/rD+EfvLaAAAAAAAAAAAAAAAAAAAAAAAAAAAAAAAwc99asR3o8sM5g5761YjvR5YBH7KfW4nv0/tTyB2U+txPfp/angAAAAAAAAAAAAAAAAAAAAAAAAAAAAAAEDtX9bhu/V+xPIHav63Dd+r9gJDIvWrD96fLLOYORetWH70+WWcAAAAAAAAAAAAAAAAAAAAAAAAAAAAAAAqWfevFz73yQtqpZ968XPvfJALaAAAAAAAAAAAAAAAAAAAAAAAAAAAAAAADxx32FiPB1eRX9lvs274P9sLBjvsLEeDq8iv7LfZt3wf7YBZgAAAAAAAAAax4zHsHbUeDs/P22quI39hbY+Ewnkutq8Zj2DtqPB2fn7bVXEb+wtsfCYTyXQdRgAAAAAAAOL+OjduW+FLK4ouV0x1mtTpFUx/5992g4s46nsp5X8DWvn74Oy8u9b8L4KnyQyGPl3rfhfBU+SGQAAAAAAAAAAAAAADRvDbwF4jhK2usZ1az+3l9NrB0YXka8LN3Xdrrq113o+36NOw1/wDUk4v332PyfP8AEdZAOTfqScX777H5Pn+I0LwmbJ17Dbb5ls5cxlONrwU24m/Tb3Ir37dNf1us6ab2nT2H9LH8/uNB7Om0/fw3/trQNq7JcWDFYfGZNnM7U2aqbdyzi+S6hnWYiYr3dd/4tVq46GSXMdwd5bmtmiautuOiLk/a27lM06+NFEfG3ls96wZZ/hbX+SHztNkmC2kyDH5NmtvlMFjbNVm7THTpPZjtTE6TE9iYgHPfEn2js3tm872cuXIjFYbE9W26Jnnqt10001adyKqI1/vw6WcB7V7DbccC+1sZpl3VUYfD1zOGzbDW961XRPYuRzxTMxzTTVzTz6axzrP9VRtp1ByPW3IuqN3d5fkbmvf3d/TX83cBfOO1tBZt7P5Ds7RcicTfxM465RE89NFFNVFOvcma6tP7srHxOckuZbwWXswvUTTVmeOuXrcz2bdERbj9Kmtz/shsDtvw0bXTm+cziqcHiK4qxWa4m3u0RRH9G1GkRVOnNFNPNHZ0d0ZFlWDyPJsFleW2os4LB2abFmiOxTTGka9ue3PZBobjqZJcxmweUZvaomrrdjZouaR9bRdp018aiiPjhjcSraOzidk842euXI6rweK6roomeebVymInTvVUzr/ehvvarIcDtPs7mGS5rbm5gsbam1ciOmNeiqO7E6THdiHC202xe3XArtbGaYDqmizh6p6nzXDW96zconsVxzxGsdNFXxaxpIO/nMPHc2gs05Rs9s5buRViLl+rH3aInnopppmiiZ78116f3ZUirjUbaTgORjLcijEbu7y/I3Ne/u7+mv5u4gNiuDzbXhl2tnOM8nF0YHEVxXi81xNG7TNEf0bUaRFU6c0RTGkdnQHQfE+yS5lfBNONvUTTVmeNu4ijWOfcpim3H56Kp+NB8dfJLmL2MyPOLdE1Rl+Mqs3NI+tpu0xzz3N63THxw6BybLcJk2U4PLcutRZweEs02LNuP6NNMaRH5mJtds9gdq9msxyPNaJrweNtTar06aZ6YqjuxMRMd2IBoviW7R2cXsXmmz9dyOq8BipxFFEzzzauRHPEdyqmrX+9HbdFuANodkNu+BPa2MzwUYi3bsVTFjNMPb37F63PYr6YjXs0Vdrm15pWqvjUbaVYDkacuyKnEbunLxZua9/d39NfzdwFy47m0FnqLZ3Zy3ciq/N2vH3qInnopiJoome/vXPFXjiiZJcyrgitYq9RNNeZ4y7i6dencjdtx83M/G542F4N9s+GLa2c5z+cZbwGIuRcxeaYmjd36Y/o2omNKp0jSIiN2O50O6Mqy/C5TlmEy/L7VNnB4W1TZs26eimimNIj5IBzvx2skuYrZXZ/ObdE1U4HFXMPcmI6KbtMTEz3NbcR8bM4mG0dnG7B5hkNdyOrMuxU3aaNeebNyImJj76K9e/Hbbs2z2cwO12y+Y5FmtM1YTG2pt1THTRPTTXHdpmImO7DhnPNldvOBHa3rlhKcRZos1TTZzLD25rw9+3M/W19MRrza0Vdrm7Eg/oA5W47m0FmqjZ3Z21ciq/TVXjr9ET9ZGm5b17/APpPkVO9xqNtK8BNmjLsjt4iadOXizcmY7sUzXpr+buITYDgz2w4XtrJzraLqy3l1+5FzGZniaN2btP2tqJjnnSNI0jdp+KIkOiuKVklzKOB7C371E0V5niruN0mOfd5rdPyxbifjbmY+W4HDZZl2FwOBtU2cJhrVNmzbp6KKKY0iI70QyAAAAAVvhL9jjar4JxfzNTlXiT+yPnXwTV89adVcJfscbVfBOL+Zqcq8Sf2R86+CavnrQOzgAAAAAAAAARO0/rdT4SPJJsx63VeEnyQbT+t1PhI8kmzHrdV4SfJAJYAAAAAAAAAAAAAAAAAAAAAAAAAAAFS/rD+EfvLaqX9Yfwj95bQAAAAAAAAAAAAAAAAAAAAAAAAQ212YTl2SXq6JmLtz/RUTHYmez8mrS1UdV42aZ/2dtszhOu1U4fA0R9bM11T34iPPLW2VR/o7lXZmrR1HCMcU085I7z/APxC3dnRGkaR0PqjpfL6o6WRqP8ATspBX0viYiYmJjWJfdfS+TT/AOnUlH2dcJjuTiZ3K+j9jduzGPnMslw9+udbsRuXP70dn4+n42k805uSrjpiW0ODW5M5fi7c/W03Yqj44/kxuMY4vgjJ4wrXuuADmEwAAAAAAAAAAAAAAAAAAAAABUv6w/hH7y2ql/WH8I/eBbQAAAAAAAAAAAAAAAAAA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cY8dj2R8l+Cafnrrqrg09jjZX4JwnzNLlXjseyPkvwTT89ddVcGnscbK/BOE+ZpBZAAAAAAAAHE+wl65PG+xNE3K5o6/ZjG7vTp033bDiTYP/AOMHE/D2ZeW+DtsAAAAAAAAAAAAAAAAAAAAAAAAAAAAAAAAAAAAAAAAAAAAAHLnHk+wtjvCYvyWm1eLP7B2y/g73z9xqrjyfYWx3hMX5LTavFn9g7Zfwd75+4DZwAAAAAAAAAKln3rxc+98kLaqWfevFz73yQtoAAAAAAAAAAAAAAAAAAAAAAAAAAAAAAAAKlkPrxb++8kraqWQ+vFv77yStoAAAAAAAAAAAAAAAAAAAAAAAAAAAANF7XUVUZpiYqjnpxFyJ+WX3E6xEx0JrhIy6q1mt65EeovxF2nvxzTH/ANdtXcBd5XD08/qqeaXaYLxkwUtC3PdkPqjpfL6o6VvUf6diCvpfL6r6Xyaf/TqSMHARNeNvzTGus6R8rJxN2LNmquensd9nbDZdVjM1w1OmsTXFyv8Au08//wBd9ftaMeO15UbmtxNNuiJ6YiIfQOIXQAAAAAAAAAAAAAAAAAAAAAAAAABWdqfs214P9srMrO1P2ba8H+2QWDA/YWH8HT5Hs8cD9hYfwdPkewAAAAAAAAAAAAAAAAAAAAAAAAAAAAAACpf1h/CP3ltVL+sP4R+8C2gAAAAAAAAAAAAAAAAAAAAAAAAAAAAAAAwc99asR3o8sI/ZT63E9+n9qQz31qxHejywj9lPrcT36f2gngAAAAAAAAAAAAAAAAAAAAAAAAAAAAAAAQO1f1uG79X7EhkXrVh+9PllH7V/W4bv1fsSGRetWH70+WQZwAAAAAAAAAAAAAAAAAAAAAAAAAAAAAAAKln3rxc+98kLaqWfevFz73yQtoAAAAAAAAAAODeLD7PuU/hfzNx3k4N4sPs+5T+F/M3HeQAAAAAAAAAAAAAAAAAAOLOOp7KeV/A1r5++1zRspwlVUUzRkO2M0zGsTGDxOmnitjcdT2U8r+BrXz992Xl3rfhfBU+SAfzv9CfCZ9wNsvxPE/RPQnwmfcDbL8TxP0X9GAH85/QnwmfcDbL8TxP0T0J8Jn3A2y/E8T9F/RgByhxT8k2wy3hEzG9tNlmf4TB1ZVcoorzDD3rdubnLWZiImuIje0iru6RLq8AAAAAAAAAAAAAAAAAAAAAAAAAAAAAAAAAAAAAHBv8AxY/9V/8Acu8nBv8AxY/9V/8Acg7yAAAAAAAAAARGAyacJjKb834q015t3TpjvpdgYXNcPicRFm3FzfnXpjm5gZ4AAAAAAAAAAAAAAAAAAAAAAAAAAAAAAAMPNMHOOw0Wor3NKoq1017ZleDnA4abU17+tU1a6adp643F28HZi5e3t2Z3fUxqYLF28ZZm5Z3t2J3fVRoD3AAAAAAAAAAAAAAAAAAAAAAAAAAAAAAABF5rlU4+/Rci9FG7Tu6buvZSNi3yVi3b113KYp17ekMXHZlYwV2m3eivemN6N2NWXari5aouU67tURVGvdB9AAAAAAAAAAAAAAAAAAAAAAAAAAAAAAAAiOs09cequXjTlOU3d3u66dKXYHXXD9V9TaXOU39zo5tddGeAAAAAAAAAAAAAAAAAAAAAAAAAAAAAAA8Mfh+qsJcsxVu7+nPprpz6vd5Yq/RhrFd65ruU9OnSDEynLpwEXYm5Fzf0/o6aaa+dIMXAY+zjYrmzveo013o06WUAAAAAAAAAAAAAAAAAAAAAAAAAAAAAAAj82y6cfFqIuRb3Nf6OuuunmSDFx+Ps4KKJvb3q9dN2NegH3gMP1LhLdmat7c159NNefV7vLC36MTYovW9dyro16XqAAAAAAAAAAAAAAAAAAAAAAAAAAAAAAAiMfk04vGVX4vxTrpzbuvRHfS7AxWa4fDYibNyLm/GnRHNzgzwAAAAAAAAAAAAAAAAAAAAAAAAAAAAAAAfF+3yti5b1036Zp17WsI7KsqnAX67k3or3qd3Td07KSu1xbtV3Ktd2mJqnTuMTA5lYxt2q3ZiveiN6d6NAZoAAAAAAAAANY8Zj2DtqPB2fn7bVXEb+wtsfCYTyXW1eMx7B21Hg7Pz9tqriN/YW2PhMJ5LoOowAAAAAAAHFnHU9lPK/ga18/fdpuLOOp7KeV/A1r5++DXNGynCVVRTNGQ7YzTMaxMYPE6aeK/fQnwmfcDbL8TxP0X9EMu9b8L4KnyQyAfzn9CfCZ9wNsvxPE/RPQnwmfcDbL8TxP0X9GAH85/QnwmfcDbL8TxP0W6eKfkm2GW8ImY3tpssz/CYOrKrlFFeYYe9btzc5azMRE1xEb2kVd3SJdXgAAAAAAAAAAAAAAAAHT0sCMlyuL3LRluCi9rrv8hRva9/RngAABMaxpPQAMCnJcrpv8tTluCi9rrvxYo3te/ozwAAAmImJiY1iWBTkuV0X+Woy3BU3tdd+LFEVa9/RngAABMRMTExExPNMSAMCjJcrt3+Woy3BU3tdd+LFEVa9/RngAAAAAACt8JfscbVfBOL+Zqcq8Sf2R86+CavnrTqrhL9jjar4JxfzNTlXiT+yPnXwTV89aB2cAAAAAAAAADDzTBzjsNFqK9zSqKtdNe2ZXg5wOGm1Ne/rVNWumnaeuNxdvB2YuXt7dmd31MamCxdvGWZuWd7did31UaA9wAAAAAAAAAAAAAAAAAAAAAAAAAAARHWaeuPVXLxpynKbu73ddOlLsDrrh+q+ptLnKb+50c2uujPAAAAAAAAAAAAAAAAAAAAAAAABUOEnDzcy3C34jXk7k0z3Iqj+UNXZbO5Xds1dMTq3rmuCozHLr+Fuc0XKdIntT2J+VpDOcHfy/H1zXTNN21Vu3Kf2950vB80XxThnvCFoZL9idJeNi9Reo3qJ5+zHZh7RGrPyRHLMX7KEzrL8fsxo8cRfosUa1Tz9iO2Y4jliKdhi5h/pMRZsx2+dtbg6w828nu3pjTlbs6d6IiPLq1lkOX38xx9EUU63r1WlPcjsz3tG78vwtGBwNjDWvrLVMU69vty13Gc0VxxhjurWPFkAOcTAAAAAAAAAAAAAAAAAAAAAAER1mnrj1Vy8acpym7u93XTpS7A664fqvqbS5ym/udHNrroDPAAAAAAAAAAAAAAAAAAAAAAAAAAABh5pg5x2Gi1Fe5pVFWumvbMrwc4HDTamvf1qmrXTTtPXG4u3g7MXL29uzO76mNTBYu3jLM3LO9uxO76qNAe4AAAAAAAAAAAAAAAAAAAAAAAAAAAIjrNPXHqrl405TlN3d7uunSl2B11w/VfU2lzlN/c6ObXXRngAAAAAAAAAAAAAAAAAAAAAAAAAAMPNMHOOw0Wor3NKoq1017bMeGNxdvB2YuXt7dmd31Mag8srwc4HDTamvf1qmrXTTtMx4YLF28ZZm5Z3t2J3fVRo9wAAAAAAAAAAAAAAAAAAAAAAAAAAER1mnrj1Vy8acpym7u93XTpS7A664fqvqbS5ym/udHNrroDPAAAAAAAAAAAAAAAAAAAAAAAAAAABh5pg5x2Gi1Fe5pVFWumvbMrwc4HDTamvf1qmrXTTtPXG4u3g7MXL29uzO76mNTBYu3jLM3LO9uxO76qNAe4AAAAAAAAAOMeOx7I+S/BNPz111Vwaexxsr8E4T5mlyrx2PZHyX4Jp+euuquDT2ONlfgnCfM0gsgAAAAAAAD+cu3+FzHG8M21eHySxi8RmFedY2LVvCUVV3ap5a5M7sU8882vR2H9GnEmwf/xg4n4ezLy3wUL0J8Jn3A2y/E8T9E9CfCZ9wNsvxPE/Rf0YAfzn9CfCZ9wNsvxPE/RPQnwmfcDbL8TxP0X9GAH85/QnwmfcDbL8TxP0XV/FPy/Pct4Osxs7TYPM8JjKs1uV0UZhauW7k2+RsxExFcRO7rFXc1iW6QAAAAAAAAAAAAAAAAAAAAAAAAAAAAAAAAAAAAAAAAHLnHk+wtjvCYvyWm1eLP7B2y/g73z9xqrjyfYWx3hMX5LTavFn9g7Zfwd75+4DZwAAAAAAAAAIjH5NOLxlV+L8U66c27r0R30uwMVmuHw2Imzci5vxp0Rzc7PAAAAAAAAAAAAAAAAAAAAAAAAAAAAAAAABEYDJpwmMpvzfirTXm3dOmO+l2Bhc1w+JxEWbcXN+demObmZ4AAAAAAAAAAAAAAAAAAAAAAAAAAAAIXavJ4zfLZpoiOqbWtVqe3PZj4/M0zibN3AYqquKJinXSuiY00ntS6AVzabZizm29fsTTaxemkzMepr/AL3nbbhvEIwf5eT92UZjdq2zeovU60Tr247MPWJ0l85ts/i8uvTytq5h6teaZj1M96WFR1dTOmlNUduXQWjHkpvFuiDPmdZedy5Rap3q6oiGLXOOmdIppp7sfze+X5LiswvxTTRcxFz7WiJnTvz2ClcdKRO/QYkb+OvxOkxZpn5W3NiMk624Lqi/Ru4m9H1sx9ZR2I/b8jw2Y2Rt5fNvEY7cuX6eei3H1tE9vuytrRcS4hGaPVYuydYAGmSAAAAAAAAAAAAAAAAAAAAAAAAAAEXmuVTj79FyL0UbtO7pu69lKMLHZlYwV2m3eivemN6N2NQZVi3yVi3b113KYp17ekPt82q4uWqLlOu7VEVRr3X0AAAAAAAAAAAAAAAAAAAAAAAAAAAAAAAiOs09cequXjTlOU3d3u66dKXYHXXD9V9TaXOU39zo5tddAZ4AAAAAAAAAAAAAAAAAAAAAAAAAAAAAAAPDH4fqrCXLMVbu/pz6a6c+rGynLpwEXYm5Fzf0/o6aaa+dl4q/RhrFd65ruU9OnS8sBj7ONiubO96jTXejTpBlAAAAAAAAAAAAAAAAAAAAAAAAAAAAAAAAj82y6cfFqIuRb3Nf6OuuunmZOAw/UuEt2Zq3tzXn00159Xxj8fZwUUTe3vV66bsa9D1wt+jE2KL1vXcq6NekHqAAAAAAAAAAAAAAAAAAAAAAAAAAAAAAACIx+TTi8ZVfi/FOunNu69Ed9LsDFZrh8NiJs3Iub8adEc3OzwAAAAAAAAAAcG8WH2fcp/C/mbjvJwbxYfZ9yn8L+ZuO8gAAAAAAAAAAAAAAAAAAcgccDZ7Os24S8sv5VlGY42xTlFqibmGw1dymKuWvTpM0xMa6THN3YdcZfE04DDRVExMWqYmJ7HND3AAAAAAAAAAAAAAAAAAAAAAAAAAAAAAAAAAAAAAAAAAAHBv/ABY/9V/9y7ycG/8AFj/1X/3IO8gAAAAAAAAAFSyH14t/feSVtVLIfXi3995JBbQAAAAAAAAAAAAAAAAAAAAAAAAAAAAAAARO0/rdT4SPJJsx63VeEnyQbT+t1PhI8kmzHrdV4SfJAJYAAAAAAAAAAAAAAAAAAAAAAAAAAAAAAAFZ2p+zbXg/2ysGB+wsP4OnyK/tT9m2vB/tlYMD9hYfwdPkB7AAAAAAAAAAAAAAAAAAAAAAAAAAAAAAAAqX9Yfwj95bVS/rD+EfvLaAAAAAAAAAAAAAAAAAAAAAAAAAAAAAAAwc99asR3o8sM5g5761YjvR5YBH7KfW4nv0/tTyB2U+txPfp/angAAAAAAAAAAAAAAAAAAAAAAAAAAAAAAEDtX9bhu/V+xPIHav63Dd+r9gJDIvWrD96fLLOYORetWH70+WWcAAAAAAAAAAAAAAAAAAAAAAAAAAAAAAAqWfevFz73yQtqpZ968XPvfJALaAAAAAAAAAAAAAAAAAAAAAAAAAAAAAAADxx32FiPB1eRX9lvs274P9sLBjvsLEeDq8iv7LfZt3wf7YBZgAAAAAAAAAax4zHsHbUeDs/P22quI39hbY+Ewnkutq8Zj2DtqPB2fn7bVXEb+wtsfCYTyXQdRgAAAAAAAOQOOBs9nWbcJeWX8qyjMcbYpyi1RNzDYau5TFXLXp0maYmNdJjm7sOvwHhl8TTgMNFUTExapiYnsc0PcAAAAAAAAAAAAAAAAAAAAAAAAAAAAAAAAAAAAAAAAAAAAAVvhL9jjar4JxfzNTlXiT+yPnXwTV89adVcJfscbVfBOL+Zqcq8Sf2R86+CavnrQOzgAAAAAAAAARO0/rdT4SPJJsx63VeEnyQbT+t1PhI8kmzHrdV4SfJAJYAAAAAAAAAAAAAAAAAAAAAAAAAAAFS/rD+EfvLaqX9Yfwj95bQAAAAAAAAAAAAAAAAAAAAAAAAEBtRs5azi3yluabeLpjSKpjmqjtVedPi5iy2xWi9J2kaLzXI8Vl2Jmmuiuxcjoieie9LHw9eKpr3btETGnT/wDZvi/YtYi3Nu/bouW56aa6YmFX2i2fyyzhab1jDRbrmuIndqmI00nsa6Nz+2IyY5pkr1R5Wr8RXiqq921TERp0srJ8hxWZYmKbduq/c155/o09+Wx9ncgyy7har17DRcuRXMRNdUzGmkdjXRaLNq3Ytxbs26LdEdFNMaRHxKftiMeOKY69TlQ2zOz9nJrM1VTFzF1xpXc05ojtR3E4DTZMlstpved5SAEAAAAAAAAAAAAAAAAAAAAAAAVL+sP4R+8tqpf1h/CP3gW0AAAAAAAAAAAAAAAAAA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HGPHY9kfJfgmn5666q4NPY42V+CcJ8zS5V47Hsj5L8E0/PXXVXBp7HGyvwThPmaQWQAAAAAAABxxsTs7ndnjX4jMb2T5lby+c7zC5GJrwtcWppq5bdq39NNJ1jSdey7HAAAAAAAAAAAAAAAAAAAAAAAAAAAAAAAAAAAAAAAAAAAAAAAcuceT7C2O8Ji/JabV4s/sHbL+DvfP3GquPJ9hbHeExfktNq8Wf2Dtl/B3vn7gNnAAAAAAAAAAqWfevFz73yQtqpZ968XPvfJC2gAAAAAAAAAAAAAAAAAAAAAAAAAAAAAAAAqWQ+vFv77yStqpZD68W/vvJK2gAAAAAAAAAAAAAAAAAAAAAAAAAAAAAA+blui7RNFyimuiemmqNYlWtpMly6jCU3beEtW65riNaI3ebSexCzonaf1up8JHklKt7V6VnYRmzmRZbdws3buEouVxXMa1zNUaaR2JnRZrFm1YtxRYt0WqI/o0UxEfJCM2Y9bqvCT5ISytslrRtadwAQAAAAAAAAAAAAAAAAAAAAAAAAAAAABWdqfs214P9srMrO1P2ba8H+2QWDA/YWH8HT5Hs8cD9hYfwdPkewAAAAAAAAAAAAAAAAAAAAAAAAAAAAAACpf1h/CP3ltVL+sP4R+8C2gAAAAAAAAAAAAAAAAAAAAAAAAAAAAAAAwc99asR3o8sI/ZT63E9+n9qQz31qxHejywj9lPrcT36f2gngAAAAAAAAAAAAAAAAAAAAAAAAAAAAAAAQO1f1uG79X7EhkXrVh+9PllH7V/W4bv1fsSGRetWH70+WQZwAAAAAAAAAAAAAAAAAAAAAAAAAAAAAAAKln3rxc+98kLaqWfevFz73yQtoAAAAAAAAAAODeLD7PuU/hfzNx3k4N4sPs+5T+F/M3HeQAAAAAAAAAAAAAAAAAAAAAAAAAAAAAAAAAAAAAAAAAAAAAAAAAAAAAAAAAAAAAADg3/AIsf+q/+5d5ODf8Aix/6r/7kHeQAAAAAAAAADCw2WYXD34vWqKorjXSZqmelmoXLs4uYrG02KrVFNM688TPYgE0AAAAAAAAAAAAAAAAAAAAAAAAAAAAAAADxxeFtYu1Fu9EzTE6806c5hMLawlqbdmJimZ155153hm2MqwWFi7RTFUzVFOk/GZTjKsbhZu10xTMVTTpHxAzQAAAAAAAAAAAAAAAAAAAAAAAAAAAAAAAYmMy/D4y5Fd+mZqiNI0nTmZNuiLdumin62mIiO8i83zS5gcRRbot01RVTvaz35SWHuTdw9q5MaTXTFWnfgHoAAAAAAAAAAAAAAAAAAAAAAAAAAAAAAADC62YXqrqjcq5Xe39d6elmoXrxc659S8lRu8rye9rOvTomgAAAAAAAAAAAAAAAAAAAAAAAAAAAAAAHniLNGIs1WrsTNFXTETo9GPmGInC4O5eppiqadOae+D8wWCs4OK4sUzG9prrOrJR2TZhXj4uzXRTRuaaad3VIgAAAAAAAAAAAAAAAAAAAAAAAAAAAAAAMbG4KzjIoi/TM7uumk6MlHZzmFeAi1NFFNe/rrr3NAZuHs0YezTatRMUU9ETOr0Y+X4icVg7d6qmKZq15o77IAAAAAAAAAAAAAAAAAAAAAAAAAAAAAAAYWJyzC4i/N67RVNc6azFUx0M1C5jnFzC42qxTaoqpjTnmZ7MAmgAAAAAAAAAAAAAAAAAAAAAAAAAAAAAAAfNyiLluqir62qJie8xsHl+Hwdya7FMxVMaTrOvM98Rcm1h7tyI1mimatO9CNyjNLmOxFduu3TTFNO9rHfgEsAAAAAAAAADWPGY9g7ajwdn5+21VxG/sLbHwmE8l1tXjMewdtR4Oz8/baq4jf2Ftj4TCeS6DqMAAAAAAAAAAAAAAAAAAAAAAAAAAAAAAAAAAAAAAAAAAAAAAAAAAAAAAAFb4S/Y42q+CcX8zU5V4k/sj518E1fPWnVXCX7HG1XwTi/manKvEn9kfOvgmr560Ds4AAAAAAAAAHji8LaxdqLd6JmmJ15p05zCYW1hLU27MTFMzrzzrzvDNsZVgsLF2imKpmqKdJ+MynGVY3CzdrpimYqmnSPiBmgAAAAAAAAAAAAAAAAAAAAAAAAAAAwutmF6q6o3KuV3t/XenpZqF68XOufUvJUbvK8nvazr06JoAAAAAAAAAAAAAAAAAAAAAAAAAAB44vC2sXai3eiZpideadOd7MLNsZVgsLF2imKpmqKdJ+MHvhMLawlqbdmJimZ155153swspxlWNws3a6YpmKpp0j4maAAAAAAAAAAAAAAAAAAAAAAAAAAAwutmF6q6o3KuV3t/XenpZqF68XOufUvJUbvK8nvazr06AmgAAAAAAAAAAAAAAAAAAAAAAAAAAAeOLwtrF2ot3omaYnXmnTnMJhbWEtTbsxMUzOvPOvO8M2xlWCwsXaKYqmaop0n4zKcZVjcLN2umKZiqadI+IGaAAAAAAAAAAAAAAAAAAAAAAAAAAADC62YXqrqjcq5Xe39d6elmoXrxc659S8lRu8rye9rOvTomgAAAAAAAAAAAAAAAAAAAAAAAAAAHji8LaxdqLd6JmmJ15p053sws2xlWCwsXaKYqmaop0n4we+EwtrCWpt2YmKZnXnnXnezCynGVY3CzdrpimYqmnSPiZoAAAAAAAAAAAAAAAAAAAAAAAAAADC62YXqrqjcq5Xe39d6elmoXrxc659S8lRu8rye9rOvToCaAAAAAAAAAAAAAAAAAAAAAAAAAAAB44vC2sXai3eiZpideadOcwmFtYS1NuzExTM688687wzbGVYLCxdopiqZqinSfjMpxlWNws3a6YpmKpp0j4gZoAAAAAAAAAOMeOx7I+S/BNPz111Vwaexxsr8E4T5mlyrx2PZHyX4Jp+euuquDT2ONlfgnCfM0gsgAAAAAAAAAAAAAAAAAAAAAAAAAAAA1bw+cKlHBns7YrwVGHxOe42vdwuHvazRFMTG/criJid2OiOeNZmO1Kh8AvDntLwg7eRkmc4HJ7GF6luX9/CWbtNe9Tppz1XKo05+0Do4EBtxtblGxOz1/Oc/xHI4S16mmmmNa7tc9FFEdmqdPLM6REyCfHHG0vGo2lxmMqo2ZyjL8DhZnSicRTVfvVdromKY72k99gZfxndu8vxdMZrgcqxVv+lbuYeu1Xp3Jirm+OJB2sNdcD/CxknCZgLs4GmvBZrh6YqxGAu1RNVMdG9TV/Sp15tdImJ6YjWNdigCvbd7YZPsPs7eznP8RNrDW53aKKI1uXq56KKI7NU6T8kzOkRq5Y2k40+0+NxlVGzeUZfgcNM6UcvTVfvT35iYp+LSe+DsgcU5dxntusuxcRm2AyrF29fV27mHrs16dyYq5vjiXSnBDwrZJwl5ddry+K8JmeHiJxOAu1RNdET/Spn+lTrza83diNY1DYQK5t9tnk+wmzt3OM/vzbw9M7lu3RGty9XPRRRHZmdO9HTOkAsY412i4021OOxlVGzmUZdgMNM6URepqxF6e/OsU/Fu/GxMt4z23OXYuKc3wGV4u3E+rt12K7NencmKub44kHaooHBHwp5Jwl5Xcu5bFeFzHDxHVOBvVRNdvXoqif6VPd+WIX8AVrhB22ybYLZ65m+f35osxO5atW41uX6+xRRHZn80dMuWdoeNNtXjsZVRs7lOXYDDTOlEXaasRdnvzrEfFug7LHFeV8Z/bjLsXFOcZfleMtRPq7dViuzc07kxVpHx0y6Y4JeFDJOErKbmIyvfw2Pw+nVOBvTE12teiYmPrqZ7Ex8cQC+AAAAAA5c48n2Fsd4TF+S02rxZ/YO2X8He+fuNVceT7C2O8Ji/JabV4s/sHbL+DvfP3AbOAAAAAAAAABhYnLMLiL83rtFU1zprMVTHQzULmOcXMLjarFNqiqmNOeZnswmgAAAAAAAAAAAAAAAAAAAAAAAAAAAAAAAAYWGyzC4e/F61RVFca6TNUz0s1C5dnFzFY2mxVaoppnXniZ7EJoAAAAAAAAAAAAAAAAAAAAAAAAAAAAAAB44vC2sXai3eiZpideadOd7MLNsZVgsLF2imKpmqKdJ+MHvhMLawlqbdmJimZ155153swspxlWNws3a6YpmKpp0j4maAAAAAAAAAAAAAAAAAAAAAAAAAAAAAAAxMZl+HxlyK79MzVEaRpOnMy0Tm+aXMDiKLdFumqKqd7We/IJS3RFu3TRT9bTERHefTzw9ybuHtXJjSa6Yq078PQAAAAAAAAAAAAAAAAAAAAAAAAAAAAAABhdbML1V1RuVcrvb+u9PSzUL14udc+peSo3eV5Pe1nXp0BNAAAAAAAAAAAAAAAAAAAAAAAAAAAAAAAA88RZoxFmq1diZoq6YidHlgsFZwcVxYpmN7TXWdX7mGInC4O5eppiqadOae+xsmzCvHxdmuimjc0007uoJEAAAAAAAAAAAAAAAAAAAAAAAAAAAAAAAGNjcFZxkURfpmd3XTSdHrh7NGHs02rUTFFPREzqws5zCvARamiimvf1117mjJy/ETisHbvVUxTNWvNHfBkAAAAAAAAAAAAAAAAAAAAAAAAAAAAAAAAwsTlmFxF+b12iqa501mKpjoZqFzHOLmFxtVim1RVTGnPMz2YTQAAAAAAAAAAODeLD7PuU/hfzNx3k4N4sPs+5T+F/M3HeQAAAAAAAAAAAAAAAAAAAAAAAAAAAAAAAAAAAAAAAAAAAAAAAAAAAAAAAAAAAAAADg3/ix/6r/wC5d5ODf+LH/qv/ALkHeQAAAAAAAAACpZD68W/vvJK2qlkPrxb++8kgtoAAAAAAAAAAAAAAAAAAAAAAAAAAAAAAAInaf1up8JHkk2Y9bqvCT5INp/W6nwkeSTZj1uq8JPkgEsAAAAAAAAAAAAAAAAAAAAAAAAAAAAAAACs7U/Ztrwf7ZWDA/YWH8HT5Ff2p+zbXg/2ysGB+wsP4OnyA9gAAAAAAAAAAAAAAAAAAAAAAAAAAAAAAAVL+sP4R+8tqpf1h/CP3ltAAAAAAAAAAAAAAAAAAAAAAAAAAAAAAAYOe+tWI70eWGcwc99asR3o8sAj9lPrcT36f2p5A7KfW4nv0/tTwAAAAAAAAAAAAAAAAAAAAAAAAAAAAAACB2r+tw3fq/YnkDtX9bhu/V+wEhkXrVh+9PllnMHIvWrD96fLLOAAAAAAAAAAAAAAAAAAAAAAAAAAAAAAAVLPvXi5975IW1Us+9eLn3vkgFtAAAAAAAAAAAAAAAAAAAAAAAAAAAAAAAB4477CxHg6vIr+y32bd8H+2Fgx32FiPB1eRX9lvs274P9sAswAAAAAAAAANY8Zj2DtqPB2fn7bVXEb+wtsfCYTyXW1eMx7B21Hg7Pz9tqriN/YW2PhMJ5LoOowAAAAAAAAAAAAAAAAAAAAAAAAAAAAAAAAAAAAAAAAAAAAAAAAAAAAAAAVvhL9jjar4JxfzNTlXiT+yPnXwTV89adVcJfscbVfBOL+Zqcq8Sf2R86+CavnrQOzg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AAAAAAAAAAAAAAAAAAVL+sP4R+8tqpf1h/CP3ltAAAAAAAAAAAAAAAAAAAAAAAAAAARO0/rdT4SPJKWRO0/rdT4SPJIGzHrdV4SfJCWROzHrdV4SfJCWAAAAAAAAAAAAAAAAAAAAAAAAAAAVL+sP4R+8tqpf1h/CP3gW0AAAAAAAAAAAAAAAAAAAAAAAAAAAETtP63U+EjySbMet1XhJ8kG0/rdT4SPJJsx63VeEnyQCWAAAAAAAAABxjx2PZHyX4Jp+euuquDT2ONlfgnCfM0uVeOx7I+S/BNPz111Vwaexxsr8E4T5mkFkAAAAAAAAAAAAAAAAAAAAAAAAAAR+0GcYLZ/JMbm2a3osYHB2pu3a57ER2I7cz0RHZmYhIOPuNfwjXdoc/tbDbPV13sLhb1MYvkeecRiddKbUadMUzPR9tP9mAa22ixmecMm2e0efTTVRhsBgb+NmKuejC4azRVVRb78zpHdqqme2s3E89mCn4Pv+Wlu/IuDq1wdcXTazC36KJznGZPir+Puxz+r5CvS3E/a0xOnf3p7LSHE89mCn4Pv+WkHcjiXjhbV3s24RqMht3J6iyazTE0RPNN65TFdVXizRHc0ntu2n88eESrrtw+53bv+qpuZ/XhpiezTF7c0+SAdgcBXBplmwmyGArqwdqrP8TZpu4zFV0RNyKqo1m3TPTFNOumkdOms9K47Z7JZLtlkt7LNoMDaxNi5TMU1zTG/amf6VFXTTVHbhOgP54ZHisbwRcNVMXLtX+qcfOHxFUc0XsPM6Vc39qidY7U6dp/Q+JiYiYnWJ6JhwTxrcPTY4bs5rojTlrWHuT3+Rpp/ddubE4irGbGZBibk613svw9yZ7czbpn9oOOuN7tXezrhL6yW7kzgcmtU24oieab1dMV11d/SaafvXS/AjwaZZsDslgY6jtTnt+zTcxuKqpibm/VGs0RPTFNOukRHa1nnlxztfPXbjBZpRf9VRe2jrszE9mnqjciPkiH9DgV/bbY/JdtMkv5Zn+CtYizcpmKLk0xylmrsVUVdNMx/wDfWHCWymOxvBLw126b16Y62ZhVhMVMc0XbE1btU6dqaZ3o7uk9h/Q1wJxpsPTh+HDP5ojSLtOHuTHdmxRE/ngHfbhvjbbVX8+4UK8ntXKqsFk1umxbtx0TdriKq6tO3z00/eO0NlMRVjNlsnxNyda72Ds3JntzNET+1wLnU9d+MLi4v+qpxO0025iftZxW7EfJzA7K4F+DXK+D/ZXBWqMJZnO7tqmvG4uaYm5VcmNZpirpimNdIiO1r0zKxbc7G5Jttkd/LM/wdu/brpmLd3djlLFXYroq6YmPz9E6wsQD+emwuY43gq4bLFvEXZp6gzCrAYyY5qblma9yudO1p6qO7EP6Fv5/cZ/D04bhx2li3GlNc2LmndqsW5n8+rvLZ/EVYvIctxNc613sNauTPbmaIn9oOJuNftTiNouFW9lNmuqvB5PTThbNunnibtURVcq07esxT95Dqngd4Nsq4Ptl8Hh7GFs1ZxctU1Y3GTTE3LlyY1qpirpiiJ5ojtR25mXGFyeu/GHnl/VRi9qNKontVYvTT5Jf0OBWtvdisk24yK/lmfYO3dpromLV/djlbFXYroq6YmPknonWHDnBtmeO4L+GzDWcTc3OpMfVluO05qa7U17lc92OiuO7EP6EP59cZaxThOHHaii36nW7Zu83bqsW6p/PIP6CjFym/OKyrB4ir667ZouT35piWUAAAADlzjyfYWx3hMX5LTavFn9g7Zfwd75+41Vx5PsLY7wmL8lptXiz+wdsv4O98/cBs4AAAAAAAAAFSz714ufe+SFtVLPvXi5975IW0AAAAAAAAAAAAAAAAAAAAAAAAAAAAAAAAFSyH14t/feSVtVLIfXi3995JW0AAAAAAAAAAAAAAAAAAAAAAAAAAAAAABE7T+t1PhI8kpZE7T+t1PhI8kgbMet1XhJ8kJZE7Met1XhJ8kJYAAAAAAAAAAAAAAAAAAAAAAAAAAAAAABWdqfs214P9srMrO1P2ba8H+2QWDA/YWH8HT5Hs8cD9hYfwdPkewAAAAAAAAAAAAAAAAAAAAAAAAAAAAAACpf1h/CP3ltVL+sP4R+8C2gAAAAAAAAAAAAAAAAAAAAAAAAAAAAAAAwc99asR3o8sI/ZT63E9+n9qQz31qxHejywj9lPrcT36f2gngAAAAAAAAAAAAAAAAAAAAAAAAAAAAAAAQO1f1uG79X7EhkXrVh+9PllH7V/W4bv1fsSGRetWH70+WQZwAAAAAAAAAAAAAAAAAAAAAAAAAAAAAAAKln3rxc+98kLaqWfevFz73yQtoAAAAAAAAAAODeLD7PuU/hfzNx3k4N4sPs+5T+F/M3HeQAAAAAAAAAAAAAAAAAAAAAAAAAAAAAAAAAAAAAAAAAAAAAAAAAAAAAAAAAAAAAADg3/AIsf+q/+5d5ODf8Aix/6r/7kHeQAAAAAAAAAD5pt0UzrTRTE9uIfSt5PjsTezOi3dvVVUTvaxPekFkAAAAAAAAAAAAAAAAAAAAAAAAAAAAAAAB+VU01RpVTFUdqY1KaaaY0ppimO1EaI7P793D4KmuzXNFW/Eax2tJMgv3cRgqq71c11b8xrPa0gEkAAAAAAAAAAAAAAAAAAAAAAAAAAAAAAAD5qt0VzrVRTVPdjV9RERGkc0IDaHGYjD4u3TYu1UUzRrMR29ZTWEqmvCWaqp1qqopmZ7c6A9QAAAAAAAAAAAAAAAAAAAAAAAAAAAAAAAfPJ0b29uU73TrpzvpW+rsT175HlquT5fd3e5r0LIAAAAAAAAAAAAAAAAAAAAAAAAAAAAAAA/KoiqNKoiY7Uv1h5vdrs5deuWqppriI0mO/AMumimjXcppp17UaP1D7OYm9iab/L3Jr3Zp017HSmAAAAAAAAAAAAAAAAAAAAAAAAAAAAAAAH5VRTXpv001aduNX6h9o8Tew1NjkLk0b01a6dnoBL0xFMaUxER2ofrDyi7Xey6zcu1TVXMTrM9+WYAAAAAAAAAAAAAAAAAAAAAAAAAAAAAAA+ardFU61UUzPbmH0recY7E2czrt2r1VNEbukR3oBZAAAAAAAAAAAAAAAAAAAAAAAAAAAAAAAAJiJjSeeHzTboonWmimme5Gj4xdU0YS9VTOlVNFUxPanRC7PYzEYjF3Kb92qumKNYie3rAJ8AAAAAAAAAGseMx7B21Hg7Pz9tqriN/YW2PhMJ5LravGY9g7ajwdn5+21VxG/sLbHwmE8l0HUYAAAAAAAAAAAAAAAAAAAAAAAAAAAAAAAAAAAAAAAAAAAAAAAAAAAAAAAK3wl+xxtV8E4v5mpyrxJ/ZHzr4Jq+etOquEv2ONqvgnF/M1OVeJP7I+dfBNXz1oHZwAAAAAAAAAPyqmmqNKqYqjtTGpTTTTGlNMUx2ojRHZ/fu4fBU12a5oq34jWO1pJkF+7iMFVXermurfmNZ7WkAkgAAAAAAAAAAAAAAAAAAAAAAAAAAAfPJ0b29uU73TrpzvpW+rsT175HlquT5fd3e5r0LIAAAAAAAAAAAAAAAAAAAAAAAAAAA/Kqaao0qpiqO1Mav1G5/fu4fBU12a5oq34jWO1pIJGmmmmNKaYpjtRGj9RuQX7uIwVVd6ua6t+Y1ntaQkgAAAAAAAAAAAAAAAAAAAAAAAAAAHzydG9vblO9066c76Vvq7E9e+R5ark+X3d3ua9ALIAAAAAAAAAAAAAAAAAAAAAAAAAAAD8qppqjSqmKo7UxqU000xpTTFMdqI0R2f37uHwVNdmuaKt+I1jtaSZBfu4jBVV3q5rq35jWe1pAJIAAAAAAAAAAAAAAAAAAAAAAAAAAAHzydG9vblO9066c76Vvq7E9e+R5ark+X3d3ua9CyAAAAAAAAAAAAAAAAAAAAAAAAAAAPyqmmqNKqYqjtTGr9Ruf37uHwVNdmuaKt+I1jtaSCRppppjSmmKY7URo/UbkF+7iMFVXermurfmNZ7WkJIAAAAAAAAAAAAAAAAAAAAAAAAAAB88nRvb25TvdOunO+lb6uxPXvkeWq5Pl93d7mvQCyAAAAAAAAAAAAAAAAAAAAAAAAAAAA/Kqaao0qpiqO1MalNNNMaU0xTHaiNEdn9+7h8FTXZrmirfiNY7WkmQX7uIwVVd6ua6t+Y1ntaQCSAAAAAAAAABxjx2PZHyX4Jp+euuquDT2ONlfgnCfM0uVeOx7I+S/BNPz111Vwaexxsr8E4T5mkFkAAAAAAAAAAAAAAAAAAAAAAAAB+XKoooqrq6KYmZBq3jC8JNHB7sXX1Fcp6/ZhFVnBUdmjm9VdmO1TExp3ZjsatM8Ujg3rzTM69us9t1XLFi5VTl8Xeflb39K9OvTu88RP22s9NLS/CltzieEDbnE53mNNyMJNUW8Phor0m1YpnmoidJiJnnmZ0nnmZ07DdWS8aXB5JlGDyzLNgqbGCwlqmzZt05rzU0xGkf+Tzz3eyDovhc9irbH4HxfzNbkfieezBT8H3/LSsm13Gh9EOyuc5L6EOp+uODvYTluue/yfKUTTvbvIxrprrprDUfA9t76XG2EZ71t65aYeuxyHL8j9dpz727V2ujQH9HH87tpf/iDzX/86Lv/ALuXWnAfwy+mjmGa4brD1r6htUXN7qzl9/emY003KdOjuuS+EWetHD1nt6/6mm1n9zEzr9rN7f1+SQf0RABwhxtvZpzD/C4f5uHZvBx7Hmy/wXhfmaXFnGuxFN7htzmiideRs4e3V3+Rpq/edvbHYWrA7I5HhLkaV2MDYtVR2ppt0x+wHAuP/wDiDxP/AOdFX/u5f0Rfzu2wnrPw/Zrdv+pow+0dd+Zn7Xqjfifkf0RAcF8bD2bc48DhvmaXejgTjT4im/w4Z/FE6xapw9uZjtxYomfKDt/YP/cfZ34Ow/zVLgqx/wDEHb//ADoj/wB27/2ZwtWB2bynCXI0rsYS1aqjtTTREfscAZ1PWfjAYyu/6mnC7S1XJmftYxWuvyc4P6IgA4F41Xs5Z/8A3MN/7e27j2O/3RyT/A2Pm6XC3Gfv04nhy2km3O9FE4e3zduLFuJ/Pq7zyPDVYLJcvwtcaVWMPbtT36aYj9gP595F/wDEHl//AOdFv/3cP6Iv53XZ6zcYKasR6mMHtPvVTPapxWuvyQ/oiA4A40fs7bTfgv8A7W07/fz74yt6MZw57TzZ9VPK2LURHZmmxbpmPlgHeWzX+7mVf4S1/khJMbLMPOEy3CYeemzaot/JEQyQFD4dNn812o4K87yfZ+1y2Z4nkORo5Sm3ru37ddXqqpiI9TTPZXwBwb6QPCp9yf1jZ+mekDwqfcn9Y2fpu8gH83uELg+2r2Ht4Gva3CdT04ua4sf+Jovb007u99bVOn10dLrDi+ZbjL/A9s5cs0a0VUXdJ3oj/wA64pvHk+wtjvCYvyWm1eLP7B2y/g73z9wFh6z5h7X+nHnS2QYPEYSb/VNO7vbunqono1S4CPzzD3sVg6aMPTrXFcT06c2koLrPmHtf6cedbQFS6z5h7X+nHnWHKLFzD4Ci3ejSuJnWNdeyzAEJnuBxOKxFurD071MU6T6qI59Ub1nzD2v9OPOtoCpdZ8w9r/TjzrXbiYt0xPTERD6AVnMcpxd/HXrlu1E01VaxO9Dw6z5h7X+nHnZOcY7E2czrt2r1VNEbukR3oWQFay7LMbZx1m5do0opq1md+J/asd2Jqt1xHTMTEPoBUus+Ye1/px5zrPmHtf6cedbQELkOBxOFv3KsRTu0zTpHqonss7OLFzEYCu3YjWuZjSNdOyzAFS6z5h7X+nHnOs+Ye1/px51tAR+SYe9hcHNGIjSvfmdNdebSHhn+DxGLmx1PTvbu9r6qI7SXAVLrPmHtf6cec6z5h7X+nHnW0B5YSiq3hLNFfNVTRTE9/RBZtluMxGYXblmjW3VppO9EdiFiAVLrPmHtf6ced64TKsdbxVmuu3pTTXEz6uOjXvrQAKnXlGPmqZi3za/bx51sAVLrPmHtf6cedn5Jl+Kw2Mm5fo0o3JjXeiefmTwDGzK1XewN63ajWuqNIjXTsq31nzD2v9OPOtoCpdZ8w9r/AE486ayHC38LYu04indmqrWOeJ7CTARefYW/irNqnD07001TM88Qhus+Ye1/px51tAVLrPmHtf6cedZMttV2cDZt3Y0rpp0mNdWSAgc6y/F4nG8pYo1o3YjXeiGB1nzD2v8ATjzraAqdGUY+K6Zm3zRP28edbABVcRk+MqxN2u3ZjdmuZiYqiObV8dZ8w9r/AE487JyfHYm9mdFu7eqqone1ie9KyAr2UZdjMPj7dy9RpbjXWd6J7EpvGUVXMJfoojWuqiqI7+j2AVLrPmHtf6cec6z5h7X+nHnW0BEZBg8RhOX6pp3d7d09VE9Gr3zzDXsVg6aMPGtcVxPTpzaSkAFS6z5h7X+nHnOs+Ye1/px51tAYeUWbmHwFu3ejSuJnWNdeywM9wOJxWIt1YejepijSfVRHPqmwFS6z5h7X+nHnOs+Ye1/px51tAfNuJi3TE9MRCuZhleNvY29ct0a0VVaxO/EftWUBUus+Ye1/px52Rl2WY2zjrNy7RpRTVrM78T+1ZQHzdiarVcR0zTMQqnWfMPa/04862gKl1nzD2v8ATjzpPIcDicLfuVYindpmnSPVRPZTQDCzixcxGBrt2I1rmY0jXTsq/wBZ8w9r/TjzraAqXWfMPa/0486eyTD3cNg5t340r35nTXXm5meAiM/weIxdVjqene3YnX1UR2kT1nzD2v8ATjzraAqXWfMPa/04860YSiq3hbNFcaVU0UxPf0eoCu5tluMxGYXbtmjW3VppO9EdiGJ1nzD2v9OPOtoCr4TKsdbxVmuu3pTTXTM+rjo176z1U01RpVTFUdqY1fqNz+/dw+Cprs1zRVvxGsdrSQQk5Pjomd21ERr2K4851nzD2v8ATjzpvIL93EYKqu9XNdW/Maz2tISQILJMvxWGxk3L9GlG5Ma70Tz8yUzO1XfwN63ajWuqOaNdOyyQFS6z5h7X+nHnOs+Ye1/px51tARmQ4W/hbFynEU7tU1axzxPYfmfYW/irVqnD07001TM88QlAFS6z5h7X+nHnOs+Ye1/px51tAY+XWq7OBs27saV006TGuqJzrL8XicbylijWjdiNd6ITwCpdZ8w9r/Tjzv23lGPi5TM2+aJj+nHnWwAVbE5Vjq8Tdrot601VzMerjo1760gKl1nzD2v9OPOzMoy7F4fH27l6jSiInWd6J7CwgPHG0VXMHfoojWuqiYjv6Kx1nzD2v9OPOtoCpdZ8w9r/AE486XyDB4jCcv1TTu727p6qJ6NUsAj88w17FYOmjD071cVxPTpzaSgus+Ye1/px51tAVLrPmHtf6cedYcos3MPgLdu9GlcTOsa69lmAITPcDicVibdWHp3qYo0n1URz6o3rPmHtf6cedbQFS6z5h7X+nHnWyiJiimJ6Yh+gK1mGV427jb1y3RrRVVMxO/EftY/WfMPa/wBOPOtoCt5blmNs46zcu0aUU1azO/E/tWDEWqbluuJopqqmmYjWHogNocZiMPi7dNi7VRTNGsxHb1kGB1nx/tf6ced+9Z8w9r/TjzrRhKprwlmqqdaqqKZme3Oj1BC5DgcThb92rEU7sVU6R6qJ7LNzixdxGBrt2I1rmY0jXTss0BUus+Ye1/px5zrPmHtf6cedbQGBkmHu4bBzbvxpXvzOmuvNzMfP8HiMXVYnD0727E6+qiO0lwFS6z5h7X+nHnOs+Ye1/px51tAeWEoqt4WzRXzVU0RE9/RBZtluMxGYXbtmjW3VppO9EdiFiAVLrPmHtf6ced64TKsdbxdmuu3pTTXTM+rjo1760ACpVZRj5mf9H+nHnW0BUus+Ye1/px50hkmAxWFxk14ijSjcmNd6J59YToDGzO1XfwN63ajWuqOaNdOyrfWfMPa/04862gKl1nzD2v8ATjzprIcLfwti5TiKd2qatY59ewkwEXn2Ev4q1ajD07001TM88Qhus+Ye1/px51tAVLrPmHtf6cedZcut12cDZt3Y0rpp0mNdWQAgM6y/F4nGzcsUa0bsRrvRDB6z5h7X+nHnW0BVLeUY+LlMzb5omJ+vjzrWAKticpx1eIu1U2/U1VzMerjo177z6z5h7X+nHnW0BXsoy7F4fH0XL1GlEROs70T2ExjcPFzC36bdumblVExE6Rrrp22SrfV2J698jy1XJ8vu7vc16AY3WfMPa/04851nzD2v9OPOtoCJyDB4jCRf6pp3d7d09VE9Gr1zzDXsVhKaMPTrXFcTPPpzaSkQFS6z5h7X+nHnOs+Ye1/px51tAYeUWbmHwFu3ejS5Gusa69mWBnuBxOKxNuvD0b1MUaT6qI59ZTYCpdZ8w9r/AE4851nzD2v9OPOtoD8oiYopiemIVrH5XjbuNvXLdvWiqqZid+I/aswCpdZ8w9r/AE487Jy3LMbZx1m5do0opnWZ34n9qyAPi9TNVmumnpmmYhVes+Ye1/px51tAVLrPmHtf6cedJ5DgsThb12rEU7sVU6R6qJ7KaAYWcWLuIwNVuxGtczE6a6dlX+s+Ye1/px51tAVLrPmHtf6cedPZJh7uGwXJ340r3pnTXXmZ4CHz/BYjF1WZw9O9FMTr6qI7SK6z5h7X+nHnW0BUus+Ye1/px51owtFVvC2aK+aqmiInv6PUBXc1y3GX8wu3LNGturTSd6I7EMTrPmHtf6cedbQFXweVY63i7FddvSimumZ9XHRE99aABUpyjH6z/o/04851nzD2v9OPOtoCByXLsTh8XVVibccnNExz1RPPrCTzHDzcwF63h6KYrqiNIjSNed+Zvdrs5deuWqppriI0mO/DD2cxN7E03+XuTXuzTpr2OkEV1nzD2v8ATjznWfMPa/04862gIzIsLewuHuU4indqmrWOfXm0fmfYS/irdqMPTvTTMzPPEJQBUus+Ye1/px5zrPmHtf6cedbQGPl1uuzgrNu7GldNOkxrqiM6y/F4nGzcsUa0bsRrvRCfAVLrPmHtf6ced9Wsox9NyiZt80TEz6uPOtYAq2IynHV4i7VTb9TVVMx6uOjXvrSAqXWfMPa/0487NyfLsXh8fRcv0aURE6zvRPYWAB442iq7g71FuNa6qJiO/orHWfMPa/04862gKl1nzD2v9OPOl8gweIwkX+qKd3e3dPVRPbSwCOz3DXsVhKKMPTvVxXEzz6c2koPrPmHtf6cedbQFS6z5h7X+nHnWLKbNzD5fat3o0uU66xrr2ZZYCEz3A4nFYm3Xh6N6mKNJ9VEc+so3rPmHtf6cedbQFS6z5h7X+nHnWyiNKYienR+gKzj8rxt3G3rlu3rRVVMxO/Ec3yvDrPmHtf6cedbQFby3LMbZx1m5do0opnWZ34lYb1M1WblNPTNMxHyPsBUus+Ye1/px5zrPmHtf6cedbQEJkmX38Peuzi7cbs06RrMVM3N8Ncv4Cq1hqY3tYmIidOyxdo8Tew1NjkLk0b01a6dnoZmUXa72XWbl2qaq5idZnvyCvdZ8w9r/AE4851nzD2v9OPOtoDAyXD3cNguTvxpXvTOmurGz7BYjF12Zw9O9FMTr6qI7SYAVLrPmHtf6cec6z5h7X+nHnW0B54WmqjDWqK/rqaIie/ogc1y3GX8fduWaNbdWmk70R2IWIBUus+Ye1/px53tg8qx1vF2K67elFNdMz6uOjXvrOAKlOT5hr/s/04862gKl1nzD2v8ATjzpDI8BisLjKq8RRpRNEx9dE8+sJ0Bi5pauX8Bdt2o1rqiNI107KudZ8w9r/TjzraAqXWfMPa/0486byLC3sLh7lOIp3apr1jn15tEkAi8+wl/FW7MYenemmZmeeIQ3WfMPa/04862gKl1nzD2v9OPOsuX267OCs27kaV006TGurIAQGc5fi8TjZuWKNaN2I13ohg9Z8w9r/TjzraAqlrKMfTdombfNExM+rjzrWAKriMpx1d+5VTb9TNUzHq47fffHWfMPa/04862gK/k+XYvD4+i5fo0oiJ1neiewmsdbqu4O9RbjWuqiYiO7o9gFS6z5h7X+nHnOs+Ye1/px51tAQ+RYC7h4vdV2qdat3d1mKu2989w17FYSijD071UVxM8+nNpKMzjHYmzmddu1eqpojd0iO9CyAqXWfMPa/wBOPOdZ8w9r/TjzraAxMps3MPl9q1ejS5TrrGuvZlH57gcVisVRXh6N6mKNJ9VEc+spsBUus+Ye1/px5zrPmHtf6cedbQH5TGlMRPaVrH5XjbuMvXLdvWiquZid+Oj5VmAVLrPmHtf6cedk5ZlmMs46zcu0aUUzrM78T2FkAcG8WH2fcp/C/mbjvJwbxYfZ9yn8L+ZuO8gAAAAAAAAAAAAAAAAAAAAAAAAAAAAAAAAAAAAAAAAAAAAAAAAAAAAAAAAAAAAAAHBv/Fj/ANV/9y7ycG/8WP8A1X/3IO8gAAAAAAAAAFSyH14t/feSVtVrJsFibWZ0XLlmumiN7nmO5ILKAAAAAAAAAAAAAAAAAAAAAAAAAAAAAAACJ2n9bqfCR5JNmPW6rwk+SH3tBZuX8DTRZoqrq34nSO9Js/ZuWMDVReoqoq35nSe9AJMAAAAAAAAAAAAAAAAAAAAAAAAAAAAAAAFZ2p+zbXg/2ysGB+wsP4OnyIXaLCX7+Lt1WbVddMUaTMR3ZTeDpmjCWKao0qiimJjtcwPUAAAAAAAAAAAAAAAAAAAAAAAAAAAAAAAFS/rD+EfvLarXUWJ6+cryNfJ8vvb2nNpr0rKAAAAAAAAAAAAAAAAAAAAAAAAAAAAAAAwc99asR3o8sM5h5xbru5beot0zVXMRpEdnngEbsp9bie/T+1PIbZvD3sPTiOXt1Ub006ax09KZAAAAAAAAAAAAAAAAAAAAAAAAAAAAAAAQO1f1uG79X7E8htpMPexFOH5C3VXuzVrpHR0Ay8i9asP3p8ss5h5PbrtZbZouUzTXETrE9jnlmAAAAAAAAAAAAAAAAAAAAAAAAAAAAAAAKln3rxc+98kLarWc4LE3czruW7NdVE7vPEdyAWUAAAAAAAAAAAAAAAAAAAAAAAAAAAAAAAHjjvsLEeDq8iv7LfZt3wf7YWHGUzXhL9NMa1TRVER2+ZCbO4S/Yxdyq9aropmjSJmO7ALAAAAAAAAAADWPGY9g7ajwdn5+21VxG/sLbHwmE8l1tXjMewdtR4Oz8/baq4jf2Ftj4TCeS6DqMAAAAAAAAAAAAAAAAAAAAAAAAAAAAAAAAAAAAAAAAAAAAAAAAAAAAAAAFb4S/Y42q+CcX8zU5V4k/sj518E1fPWnVXCX7HG1XwTi/manKvEn9kfOvgmr560Ds4AAAAAAAAAETtP63U+EjySbMet1XhJ8kPvaCzcv4GmizRVXVvxOkd6TZ+zcsYGqi9RVRVvzOk96ASYAAAAAAAAAAAAAAAAAAAAAAAAAAAKl/WH8I/eW1WuosT185Xka+T5fe3tObTXpWUAAAAAAAAAAAAAAAAAAAAAAAAAABE7T+t1PhI8kpZGbQWbl/A00WaKq6t+J0jvSD42Y9bqvCT5ISyM2fs3LGBqovUVUVb8zpPehJgAAAAAAAAAAAAAAAAAAAAAAAAAAKl/WH8I/eW1WuosT185Xka+T5fe3tObTXpBZQAAAAAAAAAAAAAAAAAAAAAAAAAAARO0/rdT4SPJJsx63VeEnyQ+9oLNy/gaaLNFVdW/E6R3pNn7NyxgaqL1FVFW/M6T3oBJgAAAAAAAAAAAAAAAAAAAAAAAAAAAqX9Yfwj95bVa6ixPXzleRr5Pl97e05tNelZQAAAAAAAAAAAAAAAAAAAAAAAAAAETtP63U+EjySlkZtBZuX8DTRZoqrq34nSO9IPjZj1uq8JPkhLIzZ+zcsYGqi9RVRVvzOk96EmAAAAAAAAAAAAAAAAAAAAAAAAAAAqX9Yfwj95bVa6ixPXzleRr5Pl97e05tNekFlAAAAAAAAAAAAAAAAAAAAAAAAAAABE7T+t1PhI8kmzHrdV4SfJD72gs3L+Bpos0VV1b8TpHek2fs3LGBqovUVUVb8zpPegEmAAAAAAAAADjHjseyPkvwTT89ddVcGnscbK/BOE+Zpcq8dj2R8l+Cafnrrqrg09jjZX4JwnzNILIAAAAAAAAAAAAAAAAAAAAAAAAVRFVMxVGsTzTEgCmelZsH7z8i/ErfmPSs2D95+RfiVvzLmA1NwncG+xeA4N9qsZgtlsmsYrD5Virtq7bwlFNVFdNqqYqidOaYmNXMfFayTK9oOFKMFnmX4XMMJ1Der5HE24uUb0TTpOk9nndtbc5Tfz/YrP8AJ8HXaoxOYYC/hbVV2Ziimqu3VTE1TETOms8+kS0ZwC8Bm0vB9t5Gd5zjsnv4XqW5Y3MJeu1V71WmnNVbpjTm7YN5bO7JbPbNXb1zZ/Jcvy25eiKblWFsU25riOiJ0jncgccHZO9lHCNTn1u3PUOc2aat+I5ovW6Yoqp8WKKu7rPadtoDbjZLKNttnr+TZ/h+Wwl31VNVM6V2q46K6J7FUa+WJ1iZgFI4AeE7LNt9kMvwl7GWqNocHZpsYrDXK4iu5NMacrTH9KKojWdOidY7Wt52y2sybY7Jb2abQY21hcPbpmaaZqjfuzH9GinpqqntQ5V2m4q+0uDxldezWb5fj8LrrRGIqqsXqe10RNM9/WO8wMu4sW3eY4umc3x+V4S10VXLmIrvV6dyIp5/jmAUzZnCYzhe4cKLl2zO5mWPnF4mnpizhqataome5REUx2507b+hLX3BFwVZJwaZbdt5dNeLzLEREYnH3aYiu5Ef0aY/o068+nP3ZnmbBBw/xvNk72S8Jc51btz1BnVqm7FcRzReopiiunv6RTV986P4B+E7LNu9ksDZu4y1RtDhbNNrF4WuuIrrqpjTlKY/pU1aa83RM6SuG3ex+T7cbO3smz/Dzdw1yd6iumdK7NcdFdE9iqNfLE6xMw5X2k4rG0+CxlVezebZfj8LE60cvVVYvR340mn49Y7wOqttdr8l2MyS/mmf421h7NumZotzVHKXqo6KaKemqqf/AL6Q4X2KwON4WuHG1ev2ZmjH4+rHYumOem1Ypq3qqde1u6UR3Zhcst4sO3WY4umc4zDK8Ja6Krld+u9Xp3Iinn+OYdL8EnBbknBplVyzlm/iswxER1Tjr0RFdzTopiP6NMdr5ZkF+cNcbbZO9kXCfdze3bmMBnVum/RXEc0XaYim5T3+aKvv3cqubfbGZPt1s7eyfP7E3MPVO/buUTpcs1x0V0T2JjXvT0TrAKtwHcJ2WbfbKYKKsXap2gw9qm3jcLXVEXJrpjSblMdmmrTXWOjXSVr252xyXYnI7+Z5/jLdi1RTM27W9HKXquxRRT01TP8AOdIcrbR8VjanBYyqvZzNsux+GidaJvVVWL0d+NJp+Pe+Ji5ZxYduMxxlNWc5hleDta+ruV3671enciI0n46oBT+DvLsbwq8ONjEYm1NVOLx9WZY2I56bdmmvfqp17XRRHfh/QRROCbgwyTg1yi5hsq38RjsRpOKx16Iiu7MdEREfW0xz6Ux8czPOvYOFeNfspf2e4U8Rmlu3VTgc5pjFWrkdEXIiKblOvb1iKvv4dR8CnCblfCBstg6oxdqnPbNqmjG4SqqIuRXEaTXTT2aatNYmOjXSeeFi4Qdism292euZRn9ia7Mzv2rtudLlmvsV0T2J/NPRLlnaHis7VYHGVV7O5tl2Pw0TrRN2qrD3Y78aTT8e8DqfbzbTJNh8iv5nn2Mt2aaKZm1Y3o5W/V2KKKemZn5I6Z0hxDwW5XjeFDhxw+KxVrepv4+rNMdMc9NFumvfmnvTOlEf3oW/KuLBtvmOMpqzrMcrwdqZ9XcqvV37mncpiNJ+OqHTXBRwZ5JwbZNXhMoiu/jL+k4rG3YjlL0x0RzfW0xrOlMfnnnBeQAAAAAcuceT7C2O8Ji/JabV4s/sHbL+DvfP3GquPJ9hbHeExfktNq8Wf2Dtl/B3vn7gNnAAAAAAAAAAqWfevFz73yQtqtZzgsTdzOu5bs11UTu88R3IWUAAAAAAAAAAAAAAAAAAAAAAAAAAAAAAAAFSyH14t/feSVtVrJsFibWZ0XLlmumiN7nmO5KygAAAAAAAAAAAAAAAAAAAAAAAAAAAAAAInaf1up8JHklLIzaCzcv4GmizRVXVvxOkd6QfGzHrdV4SfJCWRmz9m5YwNVF6iqirfmdJ70JMAAAAAAAAAAAAAAAAAAAAAAAAAAAAAABWdqfs214P9srMr+0WEv38Xbqs2q66Yo0mYjuyCawP2Fh/B0+R7PLB0zRhLFNUaVRRTEx2uZ6gAAAAAAAAAAAAAAAAAAAAAAAAAAAAAAKl/WH8I/eW1WuosT185Xka+T5fe3tObTXpBZQAAAAAAAAAAAAAAAAAAAAAAAAAAAAAAAYOe+tWI70eWEfsp9bie/T+1JZxbru5beot0zVXMRpEdnnhhbN4e9h6cRy9uqjemnTWOnpBMgAAAAAAAAAAAAAAAAAAAAAAAAAAAAAAAgdq/rcN36v2JDIvWrD96fLLE2kw97EU4fkLdVe7NWukdHQzcnt12sts0XKZpriJ1iexzyDMAAAAAAAAAAAAAAAAAAAAAAAAAAAAAAABUs+9eLn3vkhbVaznBYm7mddy3Zrqond54juQsoAAAAAAAAAAODeLD7PuU/hfzNx3k4N4sPs+5T+F/M3HeQAAAAAAAAAAAAAAAAAAAAAAAAAAAAAAAAAAAAAAAAAAAAAAAAAAAAAAAAAAAAAADg3/AIsf+q/+5d5ODf8Aix/6r/7kHeQAAAAAAAAAD8iumZ0iqJnvv1Ush9eLf33kkFtAAAAAAAAAAAAAAAAAAAAAAAAAAAAAAAAmYpjWZiI7pExVGsTEx3ETtP63U+EjySbMet1XhJ8kAlgAAAAAAAAAAAAAAAAAAAAAAAAAAAAAAAflVVNM+qqiO/L9jnjmVnan7NteD/bKwYH7Cw/g6fID2AAAAAAAAAAAAAAAAAAAAAAAAAAAAAAAB+b9Oum9Gva1fqpf1h/CP3ltAAAAAAAAAAAAAAAAAAAAAAAAAAAAAAAJmIjWZ0gYOe+tWI70eWAZtNUVfWzE96X6gdlPrcT36f2p4AAAAAAAAAAAAAAAAAAAAAAAAAAAAAAB+VVRT9dMR35fqB2r+tw3fq/YCeiYmNYnWBg5F61YfvT5ZZwAAAAAAAAAAAAAAAAAAAAAAAAAAAAAAD8mumJ0mqInvv1Us+9eLn3vkgFtAAAAAAAAAAAAAAAAAAAAAAAAAAAAAAAAnmjnfkVU1T6mqJ70vLHfYWI8HV5Ff2W+zbvg/wBsAswAAAAAAAAANY8Zj2DtqPB2fn7bVXEb+wtsfCYTyXW1eMx7B21Hg7Pz9tqriN/YW2PhMJ5LoOowAAAAAAAAAAAAAAAAAAAAAAAAAAAAAAAAAAAAAAAAAAAAAAAAAAAAAAAVvhL9jjar4JxfzNTlXiT+yPnXwTV89adVcJfscbVfBOL+Zqcq8Sf2R86+CavnrQOzgAAAAAAAAAJmKY1mYiO6RMVRrExMdxE7T+t1PhI8kmzHrdV4SfJAJYAAAAAAAAAAAAAAAAAAAAAAAAAAAH5v066b0a9rV+ql/WH8I/eW0AAAAAAAAAAAAAAAAAAAAAAAAAAAmYpjWZiI7oidp/W6nwkeSQS0TFUaxMTHcETsx63VeEnyQlgAAAAAAAAAAAAAAAAAAAAAAAAAAH5v066b0a9rV+ql/WH8I/eBbQAAAAAAAAAAAAAAAAAAAAAAAAAAAJmKY1mYiO6RMVRrExMdxE7T+t1PhI8kmzHrdV4SfJAJYAAAAAAAAAAAAAAAAAAAAAAAAAAAH5v066b0a9rV+ql/WH8I/eW0AAAAAAAAAAAAAAAAAAAAAAAAAAAmYpjWZiI7oidp/W6nwkeSQS0TFUaxMTHcETsx63VeEnyQlgAAAAAAAAAAAAAAAAAAAAAAAAAAH5v066b0a9rV+ql/WH8I/eBbQAAAAAAAAAAAAAAAAAAAAAAAAAAAJmKY1mYiO6RMVRrExMdxE7T+t1PhI8kmzHrdV4SfJAJYAAAAAAAAAHGPHY9kfJfgmn5666q4NPY42V+CcJ8zS5V47Hsj5L8E0/PXXVXBp7HGyvwThPmaQWQAAAAAAAAAAAAAAAAAAAAAAAAAAAAAAAAAAAAAAAAAAAAAAAAAAAAAAAHLnHk+wtjvCYvyWm1eLP7B2y/g73z9xqrjyfYWx3hMX5LTavFn9g7Zfwd75+4DZwAAAAAAAAAPya6YnSaoie+/VSz714ufe+SFtAAAAAAAAAAAAAAAAAAAAAAAAAAAAAAAAB+RXTM6RVEz336qWQ+vFv77yStoAAAAAAAAAAAAAAAAAAAAAAAAAAAAAABMxTGszER3RE7T+t1PhI8kglomKo1iYmO4InZj1uq8JPkhLAAAAAAAAAAAAAAAAAAAAAAAAAAAAAAAPyqqmmfVVRHfl+qztT9m2vB/tkFmjnjmHjgfsLD+Dp8j2AAAAAAAAAAAAAAAAAAAAAAAAAAAAAAAfm/TrpvRr2tX6qX9Yfwj94FtAAAAAAAAAAAAAAAAAAAAAAAAAAAAAAAAmYiNZnSH5TVFX1sxPelhZ761YjvR5YR+yn1uJ79P7QTwAAAAAAAAAAAAAAAAAAAAAAAAAAAAAAAPyqqKfrpiO/L9iYmNYnWEDtX9bhu/V+xIZF61YfvT5ZBnAAAAAAAAAAAAAAAAAAAAAAAAAAAAAAAA/JrpidJqiJ779VLPvXi5975IW0AAAAAAAAAAHBvFh9n3Kfwv5m47ycG8WH2fcp/C/mbjvIAAAAAAAAAAAAAAAAAAAAAAAAAAAAAAAAAAAVbbHhB2V2Nt1TtFneEwl2I1jD72/eq71unWr49NFK4OuHPKdv8AbyvZ/I8rxdGGpw1zEdWYmumiZ3ZpjSLca8073TNUd4G3gABUOEjhE2f4PMqpxm0OJqiu7rFjC2Y3r1+Y6d2nWOaOzMzER2+eHPuacbTEziKoyrZWzTYiearE4uaqqo7cxTTER8sg6xHMmyvGuy/E4u3Z2n2fvYG1VOk4nCXuWinuzRMROnemZ7jo7Jc1wGeZVhsyyjFWsXgcTRv2r1qdaao8/YmOmJ5pBmgp3CVwjbPcHeWUYvaDE1crd15DCWYiq9emOndp1jSI7MzMR3QXEcm5nxtMVOIqjK9lLFNiJ5pxGLmqqY7elNMRHyymdlONbluKxduxtRkF7AWqp0nE4S9y1NPdmiYidO9Mz3AdMjDyfM8FnOWYbMcqxVrF4HE0RctXrVWtNcf/AF2OwzABTOEzhJ2e4OstoxOf4iqb97XkMHYiKr17Tp0jWIiO7MxHx8zQGZcbTFziKutmyliixE804jFzVVMd6KYiPzg6yHM+yXGtyzF4u3Y2oyG9l1qqdJxWFvcvTT3ZomImI70zPcdHZTmODzfLcPmGWYm1isFiKIuWr1qreprpnsxIMoFJ4TeEzZ3g6y+3fz7EV1Ym9EzYwdiIqvXdOzEaxER3ZmI+PmBdhyZmPG0xk36utuymHosxPNOIxlVVUx8VMRH507sjxrMqxmLt4fajI72W26p0nFYa7y9FPdqo0iqI729PcB0sMbLMfhM1y/D47LcRaxWDxFEXLV61VvU10z0TEskAAAABwb/xY/8AVf8A3LvJwb/xY/8AVf8A3IO8gAAAAAAAAAFSyH14t/feSVtQmW5RewuOpv13Lc0xrzRrrzwCbAAAAAAAAAAAAAAAAAAAAAAAAAAAAAAABE7T+t1PhI8kmzHrdV4SfJDJzfB143Cxat1U0zFUVa1fGZRg68FhZtXKqapmqatafiBmgAAAAAAAAAAAAAAAAAAAAAAAAAAAAAAArO1P2ba8H+2VgwP2Fh/B0+RHZxld3HYii5bropimnd0q17cpPD25tYe1bmYmaKYpmY7kA9AAAAAAAAAAAAAAAAAAAAAAAAAAAAAAAAVL+sP4R+8tqE60XuunVPKW9zleU059dNdU2AAAAAAAAAAAAAAAAAAAAAAAAAAAAAAAwc99asR3o8sM5j5jh6sVgrtmiYiqrTSZ6OkETsp9bie/T+1PI3JcvuYCL0XK6Kt/TTd7mqSAAAAAAAAAAAAAAAAAAAAAAAAAAAAAAAQO1f1uG79X7E8jc6y+5j4sxbrop3Ndd7u6A9Mi9asP3p8ss5j5dh6sLgrVmuYmqnXWY6OlkAAAAAAAAAAAAAAAAAAAAAAAAAAAAAAAKln3rxc+98kLahMyyi9isdVfouW4pnTmnXXmgE2AAAAAAAAAAAAAAAAAAAAAAAAAAAAAAADxx32FiPB1eRX9lvs274P9sLFiLc3cPdtxMRNdM0xM92EZk+V3cDiK7lyuiqKqd3SnXtwCXAAAAAAAAABrHjMewdtR4Oz8/baq4jf2Ftj4TCeS62rxmPYO2o8HZ+fttVcRv7C2x8JhPJdB1GAAAAAAAAAAAAAAAAAAAAAAAAAAAAAAAAAAAAAAAAAAAAAAAAAAAAAAACt8JfscbVfBOL+Zqcq8Sf2R86+CavnrTqrhL9jjar4JxfzNTlXiT+yPnXwTV89aB2cAAAAAAAAACJ2n9bqfCR5JNmPW6rwk+SGTm+DrxuFi1bqppmKoq1q+MyjB14LCzauVU1TNU1a0/EDNAAAAAAAAAAAAAAAAAAAAAAAAAAABUv6w/hH7y2oTrRe66dU8pb3OV5TTn1011TYAAAAAAAAAAAAAAAAAAAAAAAAAACJ2n9bqfCR5JSzCzfB143Cxat1U0zFUVa1fGDG2Y9bqvCT5ISzCyjB14LCzauVU1TNU1a0/EzQAAAAAAAAAAAAAAAAAAAAAAAAAAFS/rD+EfvLahOtF7rp1Tylvc5XlNOfXTXUE2AAAAAAAAAAAAAAAAAAAAAAAAAAACJ2n9bqfCR5JNmPW6rwk+SGTm+DrxuFi1bqppmKoq1q+MyjB14LCzauVU1TNU1a0/EDNAAAAAAAAAAAAAAAAAAAAAAAAAAABUv6w/hH7y2oTrRe66dU8pb3OV5TTn1011TYAAAAAAAAAAAAAAAAAAAAAAAAAACJ2n9bqfCR5JSzCzfB143Cxat1U0zFUVa1fGDG2Y9bqvCT5ISzCyjB14LCzauVU1TNU1a0/EzQAAAAAAAAAAAAAAAAAAAAAAAAAAFS/rD+EfvLahOtF7rp1Tylvc5XlNOfXTXUE2AAAAAAAAAAAAAAAAAAAAAAAAAAACJ2n9bqfCR5JNmPW6rwk+SGTm+DrxuFi1bqppmKoq1q+MyjB14LCzauVU1TNU1a0/EDNAAAAAAAAABxjx2PZHyX4Jp+euuquDT2ONlfgnCfM0uVeOx7I+S/BNPz111Vwaexxsr8E4T5mkFkAAAAAAAAAAAAAAAAAAAAAAAAAAAAAAAAAAAAAAAAAAAAAAAAAAAAAAABy5x5PsLY7wmL8lptXiz+wdsv4O98/caq48n2Fsd4TF+S02rxZ/YO2X8He+fuA2cAAAAAAAAACpZ968XPvfJC2oTMsovYrHVX6LluKZ05p115oTYAAAAAAAAAAAAAAAAAAAAAAAAAAAAAAAAKlkPrxb++8krahMtyi9hcdTfruW5pjXmjXXnhNgAAAAAAAAAAAAAAAAAAAAAAAAAAAAAAInaf1up8JHklLMLN8HXjcLFq3VTTMVRVrV8YMbZj1uq8JPkhLMLKMHXgsLNq5VTVM1TVrT8TNAAAAAAAAAAAAAAAAAAAAAAAAAAAAAAAVnan7NteD/bKzIjOMru47EUXLddFMU07ulWvbkEjgfsLD+Dp8j2eeHtzaw9q3MxM0UxTMx3IegAAAAAAAAAAAAAAAAAAAAAAAAAAAAAACpf1h/CP3ltQnWi9106p5S3ucrymnPrprqCbAAAAAAAAAAAAAAAAAAAAAAAAAAAAAAABg5761YjvR5YR+yn1uJ79P7UtmOHqxWCu2aJiKqtNJno6WLkuX3MBF6LldFW/ppu9zUEkAAAAAAAAAAAAAAAAAAAAAAAAAAAAAAACB2r+tw3fq/YkMi9asP3p8svPOsvuY+LMW66KdzXXe7ujKy7D1YXBWrNcxNVOusx0dIMgAAAAAAAAAAAAAAAAAAAAAAAAAAAAAAAFSz714ufe+SFtQmZZRexWOqv0XLcUzpzTrrzQmwAAAAAAAAAAcG8WH2fcp/C/mbjvJwbxYfZ9yn8L+ZuO8gAAAAAAAAAAAAAAAAAAAAAAAAAAAAAAAAHJHDttjwkZtwo5zsfsfezKcDheRpps5XZmLkxXZorma7lMb0RrVPZiNHW75ot0UVV1UUU01VzvVTEab06aaz8UR8gOGbvF62swuyec7SbT4rC5dGCwl3GTh5r5e/cmimatKppndjXTp3pnuPficey9X8G3/APNQ6y4YvYn2x+CcV81U5N4nHsvV/Bt//NQDuEqmKaZmqYiI55mewK7wkYyrL+DzafGW5mLmHyvFXaZjtxaqmPzg4Z2rzLMuGThn5PDXZmMwxcYTBRVz02MPEzpOnainWue7MuytkOCLYnZjKrWDw2QZfi7tNMRcxWNsUX7t2ezM1VROmvajSO45S4ouEoxPDNhLtcazhsHiLtPcmadzyVy7rBz1xhOBLIcbsjmGfbLZbh8szbL7VWIrtYWiKLWIt0xrXE0RzRVEazExHPppOuvNRuJjtlfw20OP2RxV2asHjLVWLwtNU/WXqNN+I/vU88/3O7LrrE2LeJw12xepiq1domiumezExpMP578AV6vLOHDZndq9VGNqw8z24qpqon/MD+hdddNuiquuqKaKY1mZnSIh/PbPsbmXDPwzxbs3ao65YvqfC73PGHw1MzpOn9miJqntzr23cXCljKsv4NNq8VbmYuWsrxNVEx2KuSq0/Po5B4n2EoxPDFbu1xrVhsBfu09yZ3aPJXIOqtk+CTYnZnK7WDwuz2X4qummIrxONsUX7tyezM1VROmvajSO41lxieBPIcRsjj9odlcusZbmmXW5xF2zhaIotX7VPPX6iOaKojWqJiOfSYnXWJjol4Y/DW8bgcRhb0a2r9uq1XE9mKo0nyg5N4l+2V+znWY7IYu7NWExFqcZhKap+suU6RXTH96mdfvJ7bre9cos2q7t2qKLdFM1VVT0REc8y/nxxdMTXgOG7ZiqJ0mcRXZq7sV266Z8rtzhcxlWA4LdrMTbmablGV4iKZjsTNuYiflkHEOZYnM+Gnhnpopu1U1Zpi+Rsb3PGGw1Osxzf2aImqY7M69t2jstwTbEbN5ZaweE2dy7EVU06V4jGYei/duT2ZqqqientRpHahyxxOMJRieF2u7XGtWGy29dp7kzVRR5K5dwg5x4xvApkVzZHHbSbKZdYy3Mcuom/fsYWjctX7Mc9fqI5qaqY1q1iOfSYnsTFa4l22V+jMsz2Qxd2asNctTjcHFU/WVxMRcpjvxMVaf2Z7bqjN8JRmGU43B3YibeIsV2aonsxVTMT5XAvFoxdWD4bdmaqZ0i5cu2qo7cVWa48sxPxA/oDib9vDYe7fv1xRZtUTXXVPRTTEazL+e965mnDVwzU0VXaqLma4qaLe9zxhsNTrOkR/ZoiZ07M69t21wzYyrAcE+1t+3MxXGWX6ImOxNVE06/ncrcTLCUYjhYxV2uNZw2V3rtE9qqblqjyVSDqPZjgo2I2dyy3g8Hs5lt/dp0qv4vD0X7tyezNVVUTPP2o0jtRDUnGR4Fcj9CWN2m2Uy+zluPy+nlsRh8NRuWr1mPrpiiOamqmPVaxprETr2NOk0ftFhKMw2fzPB3YibeIwt2zVE9mKqJifKDmHiW7ZX5xWabH4y7NVjk5x2DiqfrJiYi5THf3qatO5VPZdXP5/8AFgxdWE4b9nd2dKb037VUduJs16fniJ+J/QAAAAABwb/xY/8AVf8A3LvJwb/xY/8AVf8A3IO8gAAAAAAAAAGHh8ywuIvRatXJmuddI3ZhmKlkPrxb++8kgtoAAAAAAAAAAAAAAAAAAAAAAAAAAAAAAAPHFYm1hbcXL9W7TM6a6a85hcTaxVublirepidNdNOdH7T+t1PhI8kmzHrdV4SfJAJYAAAAAAAAAAAAAAAAAAAAAAAAAAAAAAAGLi8ww2EuRRfrmmqY1iN2Z5mTbrpuW6a6J1pqiJie4rW1P2ba8H+2VgwP2Fh/B0+QHsAAAAAAAAAAAAAAAAAAAAAAAAAAAAAAADD65YXqnkOUnld7c03Z6WYqX9Yfwj95bQAAAAAAAAAAAAAAAAAAAAAAAAAAAAAAHniL1GHs1Xbs6UU9M6avRg5761YjvR5YB7YPGWMZFU4eve3dNeaYZCB2U+txPfp/angAAAAAAAAAAAAAAAAAAAAAAAAAAAAAAGPjMZYwcUziK93e105plkIHav63Dd+r9gJrD3qMRZpu2p1oq6J00ejByL1qw/enyyzgAAAAAAAAAAAAAAAAAAAAAAAAAAAAAAGHiMywuHvTau3JiuNNY3ZlmKln3rxc+98kAtoAAAAAAAAAAAAAAAAAAAAAAAAAAAAAAAPy5XTbt1V1zpTTEzM9xjYTMMNi7k0WK5qqiNZjdmOZ6Y77CxHg6vIr+y32bd8H+2AWYAAAAAAAAAGseMx7B21Hg7Pz9tqriN/YW2PhMJ5LravGY9g7ajwdn5+21VxG/sLbHwmE8l0HUYAAAAAAAAAAAAAAAAAAAAAAAAAAAAAAAAAAAAAAAAAAAAAAAAAAAAAAAK3wl+xxtV8E4v5mpyrxJ/ZHzr4Jq+etOquEv2ONqvgnF/M1OVeJP7I+dfBNXz1oHZwAAAAAAAAAPHFYm1hbcXL9W7TM6a6a85hcTaxVublirepidNdNOdH7T+t1PhI8kmzHrdV4SfJAJYAAAAAAAAAAAAAAAAAAAAAAAAAAAGH1ywvVPIcpPK725puz0sxUv6w/hH7y2gAAAAAAAAAAAAAAAAAAAAAAAAAAPHFYm1hbcXL9W7TM6a6a872RO0/rdT4SPJIJDC4m1irc3LFW9TE6a6ac72ROzHrdV4SfJCWAAAAAAAAAAAAAAAAAAAAAAAAAAAYfXLC9U8hyk8rvbmm7PSzFS/rD+EfvAtoAAAAAAAAAAAAAAAAAAAAAAAAAAAPHFYm1hbcXL9W7TM6a6a85hcTaxVublirepidNdNOdH7T+t1PhI8kmzHrdV4SfJAJYAAAAAAAAAAAAAAAAAAAAAAAAAAAGH1ywvVPIcpPK725puz0sxUv6w/hH7y2gAAAAAAAAAAAAAAAAAAAAAAAAAAPHFYm1hbcXL9W7TM6a6a872RO0/rdT4SPJIJDC4m1irc3LFW9TE6a6ac72ROzHrdV4SfJCWAAAAAAAAAAAAAAAAAAAAAAAAAAAYfXLC9U8hyk8rvbmm7PSzFS/rD+EfvAtoAAAAAAAAAAAAAAAAAAAAAAAAAAAPHFYm1hbcXL9W7TM6a6a85hcTaxVublirepidNdNOdH7T+t1PhI8kmzHrdV4SfJAJYAAAAAAAAAHGPHY9kfJfgmn5666q4NPY42V+CcJ8zS5V47Hsj5L8E0/PXXVXBp7HGyvwThPmaQWQAAAAAAAAAAAAAAAAAAAAAAAAAAAAAAAAAAAAAAAAAAAAAAAAAAAAAAAHLnHk+wtjvCYvyWm1eLP7B2y/g73z9xqrjyfYWx3hMX5LTavFn9g7Zfwd75+4DZwAAAAAAAAAMPEZlhcPem1duTFcaaxuzLMVLPvXi5975IW0AAAAAAAAAAAAAAAAAAAAAAAAAAAAAAAAGHh8ywuIvRatXJmuddI3ZhmKlkPrxb++8kraAAAAAAAAAAAAAAAAAAAAAAAAAAAAAAA8cVibWFtxcv1btMzprprzvZE7T+t1PhI8kgkMLibWKtzcsVb1MTprppzvZE7Met1XhJ8kJYAAAAAAAAAAAAAAAAAAAAAAAAAAAAAABi4vMMNhLkUX65pqmNYjdmeZlKztT9m2vB/tkFlt103LdNdE601RExPcfrxwP2Fh/B0+R7AAAAAAAAAAAAAAAAAAAAAAAAAAAAAAAMPrlheqeQ5SeV3tzTdnpZipf1h/CP3gW0AAAAAAAAAAAAAAAAAAAAAAAAAAAAAAAHniL1GHs1Xbs6UU9M6avPB4yxjIqnD1727przTDxz31qxHejywj9lPrcT36f2gngAAAAAAAAAAAAAAAAAAAAAAAAAAAAAAAY+MxljBxTOIr3d7XTmmXph71GIs03bU60VdE6aIXav63Dd+r9iQyL1qw/enyyDOAAAAAAAAAAAAAAAAAAAAAAAAAAAAAAABh4jMsLh702rtyYrjTWN2ZZipZ968XPvfJC2gAAAAAAAAAA4N4sPs+5T+F/M3HeTg3iw+z7lP4X8zcd5AAAAAAAAAAAAAAAAAAAAAAAAAAAAAAAAAAAqHDF7E+2PwTivmqnJvE49l6v4Nv/5qHWXDF7E+2PwTivmqnJvE49l6v4Nv/wCagHcKocMXsT7Y/BOK+aqW9VeFizViOC7a+1RGtdWUYvdjtzyNQOSOJx7L1fwbf/zUO4XDPE/v02uGK3RVOk3sBfop7s+pq8lMu5gH87uCT2c9nfhen/PL+iMzERrPND+eXAhROP4ctm5tRrFWY8tHejer8kA7Y4a/Yj2v+DL/APklyxxMvZZxfwVe+ctOrOGKzViOCja+3RGtXWrE1RHb0t1T+xydxOL9NrheroqnSb2W3qKe7O9RV5KZB3CD8rqpooqrrmIppjWZnsQD+d/Af7NuzHwjH7Xa/Dr7D+13wfc8ji3i/WqsZw3bMRRE6zi6runcpoqqn80O1+GuzVf4I9r6KI1mMsv1/FTRNU+QHL3Es9lXMvge789ZdrOJOJlfptcLOLoqnSb2VXqKe7PKWqvJTLtsB/O7i9+zPsp/i/3Kn9DcRdpsYe7ernSi3TNcz3IjV/Pni32KsTw27LUURrNN+5cnvU2q6p8gOy+H72GtrP8ABT5Yc28Sj2Tc3+B7nz1l0vw62ar/AAP7XUURrMZfcr+KmN6fzQ5j4lt6m3wp5jbqnSbuUXaae7MXbM+SJB2s8sX9i3v7lXkerGzO7TYy3F3q50ot2a65nuRTMg/n7xcvZs2V/wARX81W/oW/n3xZrFWI4cNmKaY13a71ye5FNi5P7H9BAAAc0cZj0yvR3gPQJ6J+tnW23ynWvleS5blbuuu5zb27ud3TRqT/APrt/wDv9/8ApLvIBwb/AP12/wD3+/8A0lVtheunpzZH136r68debXVHVGvLctysb29rz72uuuvPq/o24N/4sf8Aqv8A7kHYv+tv+c/SP9bf85+ktoDxwW/1JY5Xe5Tcje3unXTn1Qmb9cOr7nU3VPJaRpua6dCwgKl/rb/nP0nphuunVNrlOq9zfje13tNNVpAFTuddd+rTqvTXm+uWwBUv9bf85+kz8l6v6t/8V1Rye7P1+umqeAY+Y8p1De5De5Td9Tu9KgZd1b1bTyXL7/Ppu669DY6PwmUYfC4mm9bquzXGv10xpz/ECC/1t/zn6SZyHqrkbvVnK729GnKa9HxpQBGZ91TyFrqPld7e5+T11007iF/1t/zn6S2gKl/rb/nP0lky3leobPL73K6eq3unpZICBzvq/qyOpeqOT3I/2eumvP2mB/rb/nP0ltAVOnrtvRr1Xpr/AGlsAFXxfXTqq9yfVW5v1bum9pprzPL/AFt/zn6S2gK7lPXHrha6p6p5Ln139dOiU7i9/qW9yeu/uVbunTrpzaPUBUv9bf8AOfpH+tv+c/SW0BEZB1Xrf6s5b+ju8pr3ddNXvnfVHUcdScpym/H+z1105+0kAFS/1t/zn6R/rb/nP0ltAYWT8t1BR1Tv8rrOu/09LCz7q3l7fUnL7u7z8nrprr3E0AqX+tv+c/SP9bf85+ktoD5ta8lRva72ka6q5mPXLq69yHVXJ73qd3XTRZQFS/1t/wA5+kyMv65dW2eW6q5Pe9Vva6aLKA+bmvJ1buuuk6aKp/rb/nP0ltAVL/W3/OfpJLIureqLnVfL7m7zcprprr3U2Ag9sN/rTHJ673KU9HelA5T1x6mnkOqd3en63XTXmXLHYS3jbMWrs1RTFW96mecwOEt4KzNq1NU0zVveqnnBWv8AW3/OfpJ3I+qOo6uq+U5TfnTlNddNI7aQARGf9V/6DqPlv6W9yevc010+NE/62/5z9JbQFS/1t/zn6S0YPf6kscrvcpuU729066c+r1AV7N+uHV9zqbqnkubTc106IYf+tv8AnP0ltAVbC9dOqbPKdV7m/G9rvaaarSAKnX1136tOq9Neb65+f62/5z9JbQEDkvV/Vv8A4rqjk92f9prpr8aVzLlOob3Ib3Kaep3elkgKl/rb/nP0j/W3/OfpLaAjMh6q5G71Zyu9vc3Ka9GndM+6q5G11Hyu9vc/J666adxJgKl/rb/nP0j/AFt/zn6S2gMbLeV6hs8vvcrp6re6UVnfV/Vv/heqOT3Y/wBnrpr8SeAVL/W3/OfpP2jrtv069V6a/wBpbABV8V106qvcn1Vub87um9ppqtACpf62/wCc/SZmUdcOr7XVPVPJc+u/rp0SsIDyxm/1Jf5LXlNyrd3enXTm0Vf/AFt/zn6S2gKl/rb/AJz9JLZB1Xrf6s5b+ju8pr3ddNUuAqW2m/1Ta5Pe3tyOjvy88P116ntbvVe7uxppvdGix4/LLGNu03L1VyKop3fUzEfsZlqiLVqi3Tru00xTGvcBVP8AW3/OfpLDlHLdQUdU7/K6zrv9PSzAELnvVvVFvqTl93d5+T10117iM/1t/wA5+ktoCpf62/5z9Ja7WvJ0b2uuka6voBWsx65dW3uQ6q5Pe9Tu66aMf/W3/OfpLaArWXdcurbPL9Vcnveq3tdNFju68nXu666Tpo+gFS/1t/zn6R/rb/nP0ltAQuRdW9UXOq+X3d3m5TXTXXus7OOW6gr6m3+V1jTc6elmAKl/rb/nP0j/AFt/zn6S2gI/I+qOo56r5TlN+f8Aaa66aR23hn/VetjqPlv6W9yevc010S4Cpf62/wCc/SP9bf8AOfpLaA8sHv8AUljldeU3Kd7e6ddOfVB5v1w6vu9TdU8lzabmunRCwgKl/rb/AJz9J64Xrp1VZ5Tqrc343td7TTVaABU6+u2/Vp1Xpr/aWwBUv9bf85+kz8k6v6t/8V1Rye7P+0101+NPAMbMuV6hvchvcrp6nd6Vb/1t/wA5+ktoCpf62/5z9JNZD1VyN3qzld7e5uU11007qTAUbNOW68VdT7+/y86bnT0sz/W3/OfpJ3rRh+rOqd67ym/v6axprrr2kgCpf62/5z9JZMt5TqGzy+9ymnqt7pZICBzrq/q3/wAL1Rye7H+z101+Jgf62/5z9JbQFTo6679OvVemvP8AXLYAKtiuunVN7k+q9zfnd03tNNXn/rb/AJz9JbQFeyjrh1fb6p6p5Ln139dOiU5jN/qS/wAlvcpuVbu7066c2j1AVL/W3/OfpH+tv+c/SW0BEZB1X/p+rOW/o7vKa93XTX4nvnnVHUdPUnKcpvxryeuumk9pIAKl/rb/AJz9I/1t/wA5+ktoDDyjluoLfVO/yus67/T0sDPereqLfUnL7m7z8nrprr3E2AqX+tv+c/SP9bf85+ktoD5t68nTva66RrqrmYdcurb3I9Vcnvep3ddNFlAVL/W3/OfpMjLuuXV1nl+quT3vVb2umiygPm7ryVe7rvaTpoqn+tv+c/SW0BUv9bf85+kk8h6t5e51Xy+7u83Ka6a691NAMLOOW6gr6m3+V1jTc6elX/8AW3/OfpLaAqX+tv8AnP0mfPVHoexPVfKcpvf+ZrrprHbTzyxVijE4euzcmYpq6dOnpBTsH1Xu1dR8t/a5PX4tdGT/AK2/5z9JYsvwFrAxXFma539Nd6YnoZYKl/rb/nP0lowm/wBS2eU139yne16ddOfV6gK7m3XHrhd6m6p5Lm03NdOiGJ/rb/nP0ltAVfCddOqrPKdVbm/G9rvaaa860ACp1ddt6dOq9Nf7T8/1t/zn6S2gIHJOr+rJ6q6o5Pcn/aa6a83bSuZcr1De5De5XT1O709LJAVL/W3/ADn6R/rb/nP0ltARmQ9U8hd6s5Xe3ublNddNO6/M+6q5G11Hyu9vTryevR8SUAVL/W3/ADn6R/rb/nP0ltAY+Xcp1DZ5fe5Td9VvdKJzrq/q3/wvVHJ7sfWa6ap4BUv9bf8AOfpP2jrrv069V6a8/wBctgAq2J66dU3eT6r3N+d3Te001WkBUv8AW3/OfpMzKOuHV9vqnqnktJ139dOhYQHjjd/qS/yW9ym5O7u9OunNorH+tv8AnP0ltAVL/W3/ADn6SXyDqv8A0/VnLf0d3lNe7rpr8SWAR+edUdR09Scpym/GvJ666aT2kF/rb/nP0ltAVL/W3/OfpPrNOW63YLqnf5XWvXf6emFrYmYYC1jooi9Ncbmum7MR0ggJ6t6iwnUnL7m5OvJ66a709p8f62/5z9JaMLYow2Hos25maaejXp6XqCpf62/5z9JbLevJ069Oka6v0BWsw65dW3uR6q5Pe9Tu66aMf/W3/OfpLaArWXdcurrPL9U8nveq3tdFju68lXu6727Omj6AVL/W3/OfpH+tv+c/SW0BC5D1by93qzl93d5uU10117rNzjluoa+pt/ldY03OnpZoCpf62/5z9I/1t/zn6S2gMDJOqOo56q5TlN+f9prrpzdtj5/1XvWOo+W00ne5PXudOiXAVL/W3/OfpH+tv+c/SW0B5YTe6ls8prv7lO9r066c6Czbrj1wu9TdU8lzabmunRCxAKl/rb/nP0nrhOunVVnlOqtzfp3tddNNefVaABU6uu29OnVemv8AaWwBUv8AW3/OfpJDJOrurJ6r6o5Pcn/aa6a83bToDGzPleob3Ib3K6ep3enpVv8A1t/zn6S2gKl/rb/nP0k1kPVPIXOq+V3t7m5TXXTTupMBF591VyVrqPld7ene5PX9iG/1t/zn6S2gKl/rb/nP0mNjeU6qp5fe5Tdp3t7p6IXZH4vKMPisTVeuVXYrnT62Y05viBg511f1b/4Xqjk92PrNdNWB/rb/AJz9JbQFUt9deUp3uq9NY113lrAFWxPXTqi7udV7m/Omm9ppq8/9bf8AOfpLaAr2UdcOr7fVPVPJaTrv66dCbxu/1Hf5Le5Tcnd3enXTsPYBUv8AW3/OfpH+tv8AnP0ltAROQdV/6fqzlv6O7ymvd101+J7Z51R1JT1JynKb8a8nrrppPaSACpf62/5z9I/1t/zn6S2gMPKOW6gt9U7/ACvPrv8AT0ywM96t6pt9ScvubnPyeumus9pNgKl/rb/nP0j/AFt/zn6S2gPyjXcp16dOdWsf1y6tvcj1Vye9O7u66adxZgFS/wBbf85+kyct65dXWeX6p5LX1W9rosgD5va8lXu6727Omiqf62/5z9JbQFS/1t/zn6STyHq3lrvVnL7u7zcprprr3U0Aws45bqGrqbf5XWNNzp6Vf/1t/wA5+ktoCpf62/5z9JPZJ1R1HPVXKcpvz/tNddObts8BD5/1ZvWeo+W00ne5PXudOiK/1t/zn6S2gKdiOuvU93e6r3d2ddd7o0ZOyWvVNW9rryXPr34Wa7RF21Xbq13aqZpnTusPAZZYwV2q5ZquTVNO76qYn9gIvNuuPXC71P1TyXNu7munRDE/1t/zn6S2gKvhOunVdnlOqtzfp3t7XTTXn1WgAVKrrtrOnVn6R/rb/nP0ltAQWSdXdWT1X1Rye5P+01011jtpPM+V6gvchv8AK6ep3OnpZQCpf62/5z9I/wBbf85+ktoDT3D11T6Q+1nVfK727Z05TXXTl7fba94jf2Ftj4TCeS62rxmPYO2o8HZ+fttVcRv7C2x8JhPJdB1GAAAAAAAAAAAAAAAAAAAAAAAAAAAAAAAAAAAAAAAAAAAAAAAAAAAAAAACt8JfscbVfBOL+Zqcq8Sf2R86+CavnrTqrhL9jjar4JxfzNTlXiT+yPnXwTV89aB2cAAAAAAAAACJ2n9bqfCR5JNmPW6rwk+SGdjsJbxtmLV2aopire9TPOYHCW8FZm1amqaZq3vVTzgyAAAAAAAAAAAAAAAAAAAAAAAAAAAAVL+sP4R+8tqP60Yfqzqneu8pv7+msaa669pIAAAAAAAAAAAAAAAAAAAAAAAAAAAInaf1up8JHklLMfHYS3jbMWrs1RTFW96mecGDsx63VeEnyQlmPgcJbwVmbVqappmre9VPOyAAAAAAAAAAAAAAAAAAAAAAAAAAAFS/rD+EfvLaj+tGH6s6p3rvKb+/prGmuuvaBIAAAAAAAAAAAAAAAAAAAAAAAAAAAAidp/W6nwkeSTZj1uq8JPkhnY7CW8bZi1dmqKYq3vUzzmBwlvBWZtWpqmmat71U84MgAAAAAAAAAAAAAAAAAAAAAAAAAAAFS/rD+EfvLaj+tGH6s6p3rvKb+/prGmuuvaSAAAAAAAAAAAAAAAAAAAAAAAAAAACJ2n9bqfCR5JSzHx2Et42zFq7NUUxVvepnnBg7Met1XhJ8kJZj4HCW8FZm1amqaZq3vVTzsgAAAAAAAAAAAAAAAAAAAAAAAAAABUv6w/hH7y2o/rRh+rOqd67ym/v6axprrr2gSAAAAAAAAAAAAAAAAAAAAAAAAAAAAInaf1up8JHkk2Y9bqvCT5IZ2OwlvG2YtXZqimKt71M85gcJbwVmbVqappmre9VPODIAAAAAAAAABxjx2PZHyX4Jp+euuquDT2ONlfgnCfM0uVeOx7I+S/BNPz111Vwaexxsr8E4T5mkFkAAAAAAAAAAAAAAAAAAAAAAAAAAAAAAAAAAAAAAAAAAAAAAAAAAAAAAABy5x5PsLY7wmL8lptXiz+wdsv4O98/caq48n2Fsd4TF+S02rxZ/YO2X8He+fuA2cAAAAAAAAACpZ968XPvfJC2o/F5Rh8Viar1yq7Fc6fWzGnN8SQAAAAAAAAAAAAAAAAAAAAAAAAAAAAAAAABUsh9eLf33klbUfhMow+FxNN63VdmuNfrpjTn+JIAAAAAAAAAAAAAAAAAAAAAAAAAAAAAAAInaf1up8JHklLMfHYS3jbMWrs1RTFW96mecGDsx63VeEnyQlmPgcJbwVmbVqappmre9VPOyAAAAAAAAAAAAAAAAAAAAAAAAAAAAAAAFZ2p+zbXg/wBsrMwcflljG3abl6q5FUU7vqZiP2AyMD9hYfwdPkez5tURatUW6dd2mmKY17j6AAAAAAAAAAAAAAAAAAAAAAAAAAAAAAAVL+sP4R+8tqP60Yfqzqneu8pv7+msaa669oEgAAAAAAAAAAAAAAAAAAAAAAAAAAAAAAADBz31qxHejywj9lPrcT36f2pnFWKMTh67NyZimrp06el45fgLWBiuLM1zv6a70xPQDLAAAAAAAAAAAAAAAAAAAAAAAAAAAAAAABA7V/W4bv1fsSGRetWH70+WX3mGAtY6KIvTXG5rpuzEdL2wtijDYeizbmZpp6NenpB6gAAAAAAAAAAAAAAAAAAAAAAAAAAAAAAAqWfevFz73yQtqPxeUYfFYmq9cquxXOn1sxpzfEkAAAAAAAAAAAcG8WH2fcp/C/mbjvJwbxYfZ9yn8L+ZuO8gAAAAAAAAAAAAAAAAAAAAAAAAAAAAAAAAAAVDhi9ifbH4JxXzVTk3icey9X8G3/8ANQ694Sctxec8Hu0mWZba5bHYzLr9ixb3op366rcxTGszERrM9Mzo564tXBRtpsZwjVZptLk3UWBnBXbPK9VWbnq5miYjSiuZ7E9gHVLxxuGtY3B38LiKd6zft1Wq6e3TVGkx8kvYB/OzZfGYrgm4ZsPczGivfybH1WMTERz12p1oqmI7OtFUzHfh/QnKsxweb5bhswyzE2sVgsRRFy1etVa010z2Yah4eOBDC8ItVObZRiLWA2it0RRNdyJ5LE0x0RXpzxMdiqInm5piebTn7B8HHDVsZXcw2R2M5w1iqrWetuPibVf9rdpr8sRIOqOHLbfB7D8H2Z4q7fopzHFWa8NgbOvq67tUaRMR2qdd6Z7mnTMOZ+Jzs1dzPhJvZ3VbnqXKMNVMV6c3K3YmimPFm5PxPHLOArhP22zejE7V13cLTVpFeMzTF8vcintU0xVVVPcidI7sOteDXYfKuD/Zezk2TU1VUxPKX79f19+5PTXV8kREdiIiAWLMsHazHLsVgsTGtjE2q7NyO3TVExP5pfz12KzHE8FHDLhbuaUVxVlONrw2LppjnqtTrRXMR2fU1TVHb5n9EmlOHngOw3CHdjOMmxFrAbRUURRVVcieSxVMdEV6c8VR0RVETzc0x0aBuLLMfhM0y/D47LsRaxODxFEXLV61VvU10z0TEqFw97b4PYrg6zS7cv0U5ljbNeFwNnX1ddyqNN6I7VMTvTPciOmYcuYLg64a9jarmFySxnWGw9VUzpl2PibVfd0pr8sRLKyrgI4Tdtc4pxW1ly7g6atIuYzNMXy93d7VNMVTVPcid2O6DM4muzV3MeELF59XbnqXKcNVTTXp/wCddjdiPE5T83bdkZvgLWa5TjcvxPPYxdiuxc/u10zTP5pQfBzsVlWwOy9jJcloq5OiZuXb1f19+5OmtdXd5ojTsREQs4P53cH2bYjgq4Y8LezeiujrZi7mExtNMTP+jnW3XMR2dInejt6Q/oTl+NwuZYGxjMBiLWJwl+iLlq9aqiqmumeiYmGmOHngLw/CBiOvWR4izgNoaaIoucrE8lioiNI35jnpqiOaKtJ5oiJjomNC4Lg84bNjt/B5LYzvDYeZmd3L8fE2qu7pTXp8sRIOnuMHtvg9jODjNN+/RTmeYWK8JgrMT6uqquN2a4jtUxMzr0c0R2Yc+cTHZq7j9u8fn9y3PUuWYabVFenTeu80RH3kV69+O2j8n4BeEvbTOKcXtbduYKivSLmMzPFcvd3e1TTFU1TPcmaY7rrrg82MyrYPZjDZJkluqLNuZruXa/r71yfrq6p7c6R3oiI7AJbPcttZxkmYZZiP9hjcPcw1z+7XTNM/ml/P7gzzu9wW8MOEv5zRXapwGKuYPH0REzpROtFcxHZ0+ujt6Q/oe0bw88BNjb7FTnmQYizgdoN2KbsXYmLWKiI0jemOemqI5t7SdYiIntg3XgcXh8fg7OLwN+3iMLeoi5bu2qoqprpnomJjphrXjFbb4PY/g2zS1VfojNMzsV4PB2Yn1czXG7VXp2qaZmdejXSOy5nwPB9w27IRXgsmsZ5hcPMz6nL8fE2qu7EU16R8cRLMyXgD4Sds85pxe1125gaK5jlcZmWK6ovTT/ZpiqZme5VNMd0EpxLtmruN20zPaG5bnqXLsNNi3VMdN65MdHeoirX+9DslXdgNj8r2G2Yw2SZJbmnD2taq7lfPXeuT9dXVPZmfzRERHNCxAAAAAODf+LH/AKr/AO5d5ODf+LH/AKr/AO5B3kAAAAAAAAAAicBnPVeMpschua6+q39eiO8llSyH14t/feSQW0AAAAAAAAAAAAAAAAAAAAAAAAAAAAAAAGJmeM6hw8XeT39aop010MsxnV2Hm7ye5pVNOmurE2n9bqfCR5JNmPW6rwk+SASwAAAAAAAAAAAAAAAAAAAAAAAAAAAAAAAIzNM16gv02+R5Tep3td7Ts95IWLnK2LdzTTfpirTtawrm1P2ba8H+2VgwP2Fh/B0+QHsAAAAAAAAAAAAAAAAAAAAAAAAAAAAAAACJ68/6x6l5D/zOT3t/u6a6aJZUv6w/hH7y2gAAAAAAAAAAAAAAAAAAAAAAAAAAAAAAPDHYjqXCXL27v7mnNrprz6Pdg5761YjvR5YB+ZVmPXCLs8lye5p/S11117ncZ6B2U+txPfp/angAAAAAAAAAAAAAAAAAAAAAAAAAAAAAAGBmuY9b4tTyXKb+v9LTTTTud1noHav63Dd+r9gJfA4jqrCW727ub+vNrrpz6Pdg5F61YfvT5ZZwAAAAAAAAAAAAAAAAAAAAAAAAAAAAAACJx+c9SYyqxyG/pp6rf06Y7yWVLPvXi5975IBbQAAAAAAAAAAAAAAAAAAAAAAAAAAAAAAAfF+5yVi5c013KZq07ekI/K816vv1W+R5Pdp3td7Xs95m477CxHg6vIr+y32bd8H+2AWYAAAAAAAAAGseMx7B21Hg7Pz9tqriN/YW2PhMJ5LravGY9g7ajwdn5+21VxG/sLbHwmE8l0HUYAAAAAAAAAAAAAAAAAAAAAAAAAAAAAAAAAAAAAAAAAAAAAAAAAAAAAAAK3wl+xxtV8E4v5mpyrxJ/ZHzr4Jq+etOquEv2ONqvgnF/M1OVeJP7I+dfBNXz1oHZwAAAAAAAAAMTM8Z1Dh4u8nv61RTproZZjOrsPN3k9zSqadNdWJtP63U+EjySbMet1XhJ8kAlgAAAAAAAAAAAAAAAAAAAAAAAAAAARPXn/WPUvIf+Zye9v8Ad0100Sypf1h/CP3ltAAAAAAAAAAAAAAAAAAAAAAAAAAAYmZ4zqHDxd5Pf1qinTXRlonaf1up8JHkkGXlmM6uw83eT3NKpp011ZaJ2Y9bqvCT5ISwAAAAAAAAAAAAAAAAAAAAAAAAAACJ68/6x6l5D/zOT3t/u6a6aJZUv6w/hH7wLaAAAAAAAAAAAAAAAAAAAAAAAAAAADEzPGdQ4eLvJ7+tUU6a6GWYzq7Dzd5Pc0qmnTXVibT+t1PhI8kmzHrdV4SfJAJYAAAAAAAAAAAAAAAAAAAAAAAAAAAET15/1j1LyH/mcnvb/d0100Sypf1h/CP3ltAAAAAAAAAAAAAAAAAAAAAAAAAAAYmZ4zqHDxd5Pf1qinTXRlonaf1up8JHkkGXlmM6uw83eT3NKpp011ZaJ2Y9bqvCT5ISwAAAAAAAAAAAAAAAAAAAAAAAAAACJ68/6x6l5D/zOT3t/u6a6aJZUv6w/hH7wLaAAAAAAAAAAAAAAAAAAAAAAAAAAADEzPGdQ4eLvJ7+tUU6a6GWYzq7Dzd5Pc0qmnTXVibT+t1PhI8kmzHrdV4SfJAJYAAAAAAAAAHGPHY9kfJfgmn5666q4NPY42V+CcJ8zS5V47Hsj5L8E0/PXXVXBp7HGyvwThPmaQWQAAAAAAAAAAAAAAAAAAAAAAAAAAAAAAAAAAAAAAAAAAAAAAAAAAAAAAAHLnHk+wtjvCYvyWm1eLP7B2y/g73z9xqrjyfYWx3hMX5LTavFn9g7Zfwd75+4DZwAAAAAAAAAInH5z1JjKrHIb+mnqt/TpjvJZUs+9eLn3vkhbQAAAAAAAAAAAAAAAAAAAAAAAAAAAAAAAAROAznqvGU2OQ3NdfVb+vRHeSypZD68W/vvJK2gAAAAAAAAAAAAAAAAAAAAAAAAAAAAAAMTM8Z1Dh4u8nv61RTproy0TtP63U+EjySDLyzGdXYebvJ7mlU06a6stE7Met1XhJ8kJYAAAAAAAAAAAAAAAAAAAAAAAAAAAAAABGZpmvUF+m3yPKb1O9rvadnvJNWdqfs214P9sgsdi5yti3c0036Yq07WsPt44H7Cw/g6fI9gAAAAAAAAAAAAAAAAAAAAAAAAAAAAAAET15/1j1LyH/mcnvb/AHdNdNEsqX9Yfwj94FtAAAAAAAAAAAAAAAAAAAAAAAAAAAAAAAB4Y7EdS4S5e3d/c05tdNefRj5VmPXCLs8lye5p/S11117ncfue+tWI70eWEfsp9bie/T+0E8AAAAAAAAAAAAAAAAAAAAAAAAAAAAAAADAzXMet8Wp5LlN/X+lpppp3O6yMDiOqsJbvbu5v682uunPoiNq/rcN36v2JDIvWrD96fLIM4AAAAAAAAAAAAAAAAAAAAAAAAAAAAAAAETj856kxlVjkN/TT1W/p0x3ksqWfevFz73yQtoAAAAAAAAAAODeLD7PuU/hfzNx3k4N4sPs+5T+F/M3HeQAAAAAAAAAAAAAAAAAAAAAAAAAAAAAAAAAAAAAAAAAAAAAAAAAAAAAAAAAAAAAADg3/AIsf+q/+5d5ODf8Aix/6r/7kHeQAAAAAAAAACpZD68W/vvJK2vG3hcPbriu3Yt01x/SppiJB7AAAAAAAAAAAAAAAAAAAAAAAAAAAAAAAAidp/W6nwkeSTZj1uq8JPkhJ3bVu9Tu3aKa6dddKo1gtWrdmndtUU0U666UxpAPsAAAAAAAAAAAAAAAAAAAAAAAAAAAAAAAFZ2p+zbXg/wBsrBgfsLD+Dp8j9vYaxeqiq9Zt11RGmtVMS9KaYppimmIimI0iI7AP0AAAAAAAAAAAAAAAAAAAAAAAAAAAAAAAFS/rD+EfvLa8epcPyvKchb5TXe3t2Nde3q9gAAAAAAAAAAAAAAAAAAAAAAAAAAAAAAGDnvrViO9HlhnPm5RRcomi5TFVM9MTGsSCD2U+txPfp/annnZsWrOvI26LevTu06avQAAAAAAAAAAAAAAAAAAAAAAAAAAAAAABA7V/W4bv1fsTzzvWLV7TlrdFzTo3qddAYuRetWH70+WWc+bdFFuiKLdMU0x0REaRD6AAAAAAAAAAAAAAAAAAAAAAAAAAAAAAAVLPvXi5975IW143MLh7lc13LFuquf6VVMTIPYAAAAAAAAAAAAAAAAAAAAAAAAAAAAAAAHjjvsLEeDq8iv7LfZt3wf7YWWqmKqZpqiJpmNJiey87OGsWapqs2bdFUxprTTEA9QAAAAAAAAAax4zHsHbUeDs/P22quI39hbY+Ewnkutq8Zj2DtqPB2fn7bVXEb+wtsfCYTyXQdRgAAAAAAAAAAAAAAAAAAAAAAAAAAAAAAAAAAAAAAAAAAAAAAAAAAAAAAArfCX7HG1XwTi/manKvEn9kfOvgmr5606q4S/Y42q+CcX8zU5V4k/sj518E1fPWgdnAAAAAAAAAAidp/W6nwkeSTZj1uq8JPkhJ3bVu9Tu3aKa6dddKo1gtWrdmndtUU0U666UxpAPsAAAAAAAAAAAAAAAAAAAAAAAAAAAFS/rD+EfvLa8epcPyvKchb5TXe3t2Nde3q9gAAAAAAAAAAAAAAAAAAAAAAAAAAETtP63U+EjySlnxdtW71O7doprp110qjWARmzHrdV4SfJCWfFq1bs07tqiminXXSmNIfYAAAAAAAAAAAAAAAAAAAAAAAAAACpf1h/CP3ltePUuH5XlOQt8prvb27Guvb1B7AAAAAAAAAAAAAAAAAAAAAAAAAAAAidp/W6nwkeSTZj1uq8JPkhJ3bVu9Tu3aKa6dddKo1gtWrdmndtUU0U666UxpAPsAAAAAAAAAAAAAAAAAAAAAAAAAAAFS/rD+EfvLa8epcPyvKchb5TXe3t2Nde3q9gAAAAAAAAAAAAAAAAAAAAAAAAAAETtP63U+EjySlnxdtW71O7doprp110qjWARmzHrdV4SfJCWfFq1bs07tqiminXXSmNIfYAAAAAAAAAAAAAAAAAAAAAAAAAACpf1h/CP3ltePUuH5XlOQt8prvb27Guvb1B7AAAAAAAAAAAAAAAAAAAAAAAAAAAAidp/W6nwkeSTZj1uq8JPkhJ3bVu9Tu3aKa6dddKo1gtWrdmndtUU0U666UxpAPsAAAAAAAAAHGPHY9kfJfgmn5666q4NPY42V+CcJ8zS5V47Hsj5L8E0/PXXVXBp7HGyvwThPmaQWQAAAAAAAAAAAAAAAAAAAAAAAAAAAAAAAAAAAAAAAAAAAAAAAAAAAAAAAHLnHk+wtjvCYvyWm1eLP7B2y/g73z9xqrjyfYWx3hMX5LTavFn9g7Zfwd75+4DZwAAAAAAAAAKln3rxc+98kLa8bmFw9yua7li3VXP8ASqpiZewAAAAAAAAAAAAAAAAAAAAAAAAAAAAAAAAKlkPrxb++8kra8beFw9uuK7di3TXH9KmmIl7AAAAAAAAAAAAAAAAAAAAAAAAAAAAAAAInaf1up8JHklLPi7at3qd27RTXTrrpVGsAjNmPW6rwk+SEs+LVq3Zp3bVFNFOuulMaQ+wAAAAAAAAAAAAAAAAAAAAAAAAAAAAAAFZ2p+zbXg/2yszyvYaxeqiq9Zt11RGmtVMSD8wP2Fh/B0+R7PymmKaYppiIpiNIiOw/QAAAAAAAAAAAAAAAAAAAAAAAAAAAAAAFS/rD+EfvLa8epcPyvKchb5TXe3t2Nde3qD2AAAAAAAAAAAAAAAAAAAAAAAAAAAAAAABg5761YjvR5YR+yn1uJ79P7U5coouUTRcpiqmemJjWJfNmxas68jbot69O7TpqD0AAAAAAAAAAAAAAAAAAAAAAAAAAAAAAABA7V/W4bv1fsSGRetWH70+WWVesWr2nLW6LmnRvU66Pq3RRboii3TFNMdERGkQD6AAAAAAAAAAAAAAAAAAAAAAAAAAAAAAABUs+9eLn3vkhbXjcwuHuVzXcsW6q5/pVUxMvYAAAAAAAAAAHBvFh9n3Kfwv5m47ycG8WH2fcp/C/mbjvIAAAAAAAAAAAAAAAAAAAAAAAAAAAAAAAAAAAAAAAAAAAAAAAAAAAAAAAAAAAAAABwb/xY/8AVf8A3LvJwb/xY/8AVf8A3IO8gAAAAAAAAAFeynMsViMxotXbkTROusbsR2JWFUsh9eLf33kkFtAAAAAAAAAAAAAAAAAAAAAAAAAAAAAAABH55ibuFwdNyxVu1TXEa6a82kmR4m7isHVcv1b1UVzGumnNpDx2n9bqfCR5JNmPW6rwk+SASwAAAAAAAAAAAAAAAAAAAAAAAAAAAAAAAIPPswxOExVuixXFNM0azG7E8+spfC11XMLZrrnWqqiJme7or21P2ba8H+2VgwP2Fh/B0+QHsAAAAAAAAAAAAAAAAAAAAAAAAAAAAAAACvdcsV145DlI5LltzTdjo1WFUv6w/hH7y2gAAAAAAAAAAAAAAAAAAAAAAAAAAAAAAMXNb1eHy+9dtTpXTEaTpr2YZTBz31qxHejywDHyDGX8ZTfnEVxVuzGnNEdtLIHZT63E9+n9qeAAAAAAAAAAAAAAAAAAAAAAAAAAAAAAAROf4y/g6bE4euKd6Z15ontJZA7V/W4bv1fsBKZVerxGX2bt2da6onWdNOzLKYORetWH70+WWcAAAAAAAAAAAAAAAAAAAAAAAAAAAAAAAr2bZlisPmNdq1ciKI00jdiexCwqln3rxc+98kAtoAAAAAAAAAAAAAAAAAAAAAAAAAAAAAAAPLFV1W8LeronSqmiZie7oiMhzDE4vFXKL9cVUxRrEbsRz6wlsd9hYjwdXkV/Zb7Nu+D/AGwCzAAAAAAAAAA1jxmPYO2o8HZ+fttVcRv7C2x8JhPJdbV4zHsHbUeDs/P22quI39hbY+Ewnkug6jAAAAAAAAAAAAAAAAAAAAAAAAAACZiImZmIiOmZc58J/Gby3I8dey3Y3BWs3xFqZprxt6uYw8VR2KYjnrju6xHamQdGDiGrjKcI12asTbs5ZTYjpijBVTRHxzVM/nXbYHjU1Xcbawu3GU2bNiuYpnG5fvaW+7VbqmZmO3MTr2okHVAx8vxuGzHA4fG4C/bxGExFEXLV23VvU10zGsTE9pkTzRrPQAObeFLjN4TJcyv5ZsVgbGZ3rNU0V47EVTyG9HTFFNMxNcf2tYjtaxztZfVK8I0f+Jm3lnU+vR1FVud7Xe1/ODt8c38FnGaweeZlYyvbTA2Mrv36oot47D1T1PNU9EV01TM0R3dZjt6RzukAAmYiJmZiIjpmXNXChxncLlGY38t2IwNjMrlmqaK8fiap5Cao6dymmYmuP7WsR2tY5wdKjiD6pXhGp0xNVvLOQmeaJwVW53td7X87afBTxl8FtBmeHyrbLBWcqxV+qKLWNsVT1PVVPRFUVazR39Zjt6dIOjAflVUU0zVVMRTEazM9EA/RzPwm8Z/D5XmN/Lth8BYzGqzVNFWPxUzyNVUdO5RTMTVH9rWO5ExztcRxleEaiYxNVvLJsTPNE4Krcnua72v5wdvjnbgn4yuB2jzPD5RtfgrOVYy/VFFrF2a5nD11z0U1RVz0az0TrMdvR0SAPyuqmiiquuqKaKY1mqZ0iI7bmXhL40NjLswv5fsNl9jH8lVNFWYYuauSqmPtKKZiao/tTMd6Y5wdNjiCOMrwjW5pxNdrLJsTPNFWCqiie5rva/nbZ4JOMlgNp8zw+T7W4K1lOPxFUUWcVZrmcPcrnopmKueiZno1mY7sA6GAAAAABW+Ev2ONqvgnF/M1OVeJP7I+dfBNXz1p1Vwl+xxtV8E4v5mpyrxJ/ZHzr4Jq+etA7OAAAAAAAAABH55ibuFwdNyxVu1TXEa6a82kmR4m7isHVcv1b1UVzGumnNpDx2n9bqfCR5JNmPW6rwk+SASwAAAAAAAAAAAAAAAAAAAAAAAAAAAK91yxXXjkOUjkuW3NN2OjVYVS/rD+EfvLaAAAAAAAAAAAAAAAAAAAAAAAAAAAj88xN3C4Om5Yq3apriNdNebSUgidp/W6nwkeSQe2R4m7isHVcv1b1UVzGumnNpCQROzHrdV4SfJCWAAAAAAAAAAAAAAAAAAAAAAAAAAAV7rliuvHIcpHJctuabsdGqwql/WH8I/eBbQAAAAAAAAAAAAAAAAAAAAAAAAAAAR+eYm7hcHTcsVbtU1xGumvNpJkeJu4rB1XL9W9VFcxrppzaQ8dp/W6nwkeSTZj1uq8JPkgEsAAAAAAAAAAAAAAAAAAAAAAAAAAACvdcsV145DlI5LltzTdjo1WFUv6w/hH7y2gAAAAAAAAAAAAAAAAAAAAAAAAAAI/PMTdwuDpuWKt2qa4jXTXm0lIInaf1up8JHkkHtkeJu4rB1XL9W9VFcxrppzaQkETsx63VeEnyQlgAAAAAAAAAAAAAAAAAAAAAAAAAAFe65YrrxyHKRyXLbmm7HRqsKpf1h/CP3gW0AAAAAAAAAAAAAAAAAAAAAAAAAAAEfnmJu4XB03LFW7VNcRrprzaSZHibuKwdVy/VvVRXMa6ac2kPHaf1up8JHkk2Y9bqvCT5IBLAAAAAAAAAA4x47Hsj5L8E0/PXXVXBp7HGyvwThPmaXKvHY9kfJfgmn5666q4NPY42V+CcJ8zSCyAAAAAAAAAAAAAAAAAAAAAAAAAAAAAAAAAAAAAAAAAAAAAAAAAAAAAAAA5c48n2Fsd4TF+S02rxZ/YO2X8He+fuNVceT7C2O8Ji/JabV4s/sHbL+DvfP3AbOAAAAAAAAABXs2zLFYfMa7Vq5EURppG7E9iFhVLPvXi5975IW0AAAAAAAAAAAAAAAAAAAAAAAAAAAAAAAAFeynMsViMxotXbkTROusbsR2JWFUsh9eLf33klbQAAAAAAAAAAAAAAAAAAAAAAAAAAAAAAEfnmJu4XB03LFW7VNcRrprzaSkETtP63U+EjySD2yPE3cVg6rl+reqiuY1005tISCJ2Y9bqvCT5ISwAAAAAAAAAAAAAAAAAAAAAAAAAAAAAACDz7MMThMVbosVxTTNGsxuxPPrKcVnan7NteD/bILDha6rmFs11zrVVREzPd0erxwP2Fh/B0+R7AAAAAAAAAAAAAAAAAAAAAAAAAAAAAAAK91yxXXjkOUjkuW3NN2OjVYVS/rD+EfvAtoAAAAAAAAAAAAAAAAAAAAAAAAAAAAAAAMXNb1eHy+9dtTpXTEaTpr2YYeQYy/jKb84iuKt2Y05ojtsjPfWrEd6PLCP2U+txPfp/aCeAAAAAAAAAAAAAAAAAAAAAAAAAAAAAAABE5/jL+DpsTh64p3pnXmie0zMqvV4jL7N27OtdUTrOmnZlF7V/W4bv1fsSGRetWH70+WQZwAAAAAAAAAAAAAAAAAAAAAAAAAAAAAAAK9m2ZYrD5jXatXIiiNNI3YnsQsKpZ968XPvfJC2gAAAAAAAAAA4N4sPs+5T+F/M3HeTg3iw+z7lP4X8zcd5AAAAAAAAAAAAAAAAAAAAAAAAAAAAAAAAAAAAAAAAAAAAAAAAAAAAAAAAAAAAAAAODf+LH/qv/ALl3k4N/4sf+q/8AuQd5AAAAAAAAAAKtkli9Rmtuqu1cpp9VzzTMR0StIAAAAAAAAAAAAAAAAAAAAAAAAAAAAAAACm8IGeV4K1GCw9c0VV0792uJ54p7ER3/AP66V7BgtnvGOpM7MvarOsBTYjDxiKa71NcTNNHPpzT0z0PjZjPsuixOHuYiLV2quZiK40ieaOz0NT01YnFzM26uTt98r6qwvq5r5Sjs6zq337Ex9pt1Q5nQQoXB3n1V6qnAX65qoqpmbM1Tz0zHTT/9dpfWi1Ontp8k47JRO4AsKgAAAAAAAAAAAAAAAAAAAAAAAAAAAK5tLZu3MZbm3brrjk9NaaZnsyncFE04OxExMTFumJie89gAAAAAAAAAAAAAAAAAAAAAAAAAAAAAAAAFW5C91+3+SubnL6727Omm8tIAAAAAAAAAAAAAAAAAAAAAAAAAAAAAAAMLOqaq8sv00UzVVMRpERrPTDNAQezFq5apxHKW66NZp03o016U4AAAAAAAAAAAAAAAAAAAAAAAAAAAAAAACD2ntXLtOH5O3XXpNWu7GunQnAGFktNVGWWKa6ZpqiJ1iY0nplmgAAAAAAAAAAAAAAAAAAAAAAAAAAAAAAAq2d2L1ea3KqLVyqn1PPFMzHRC0gAAAAAAAAAAAAAAAAAAAAAAAAAAAAAAAAPHGxNWDvxETMzbqiIjvILZqzdt4y5Ny3XRHJ6a1UzHZhYwAAAAAAAAAAGseMx7B21Hg7Pz9tqriN/YW2PhMJ5LravGY9g7ajwdn5+21VxG/sLbHwmE8l0HUYAAAAAAAAAAAAAAAAAAAAAAAAANKcbPa3EbNcGfUWX3arWKzi91JNdM6TTZ3Zquad+IinvVS1JxTOC/LNp6sdtPtFhbeMweDvRhsLhrtO9bruxTFVVVdM81URFVOkTzazOvRDqLbTYfZzbazhbW1GW04+3haqqrMVXa6NyatNfrao16I6WTsjsrkux+VTluzmBpwOBm5N6bVNdVfq5iImdapmexHyAmLVm3as02rVuii1TG7FFNMRTEdqIcqcbvg1yrLMtw21+RYS1g7teIjD46zZpimi5vRM03N2OaJ1jSdOneie3r1c5245+0uGwexOX7PU101Y7MMTTiKqNeemzb19VPa1qmmI7elXaB88SvaHEZhsbnWSYi5Vct5XiKK7G9P1lF6Kp3Y7m9RVP30rjxoNq72y3BRjeo7k2sZmdynL7ddM6TTFcTNcx95TVGvYmYVXiY7N3ss2EzPO8TRNE5viYizE/0rVqJpirxqrkfEguPHiaqMt2QwsT6i7dxV2Y7tMWoj/PIKrxSODfL9p8xzDaTP8LbxeCy6umzhrF2net13pjemqqJ5p3YmnSJ5tatew7HqsWasPNiq1bmxNO5yc0xu7va06NGluJ9h6bPA7buUxpN/H37lXdn1NPkphu0HFXGy4N8v2SzvAZ7kGGowuXZpNdF7D240otXqdJ1pjsRVEzOkdE0z29HQHFl2rvbV8E+X14y5N3G5dXVl96uqdZq3IiaJnu7lVHP2ZiVe45eHpvcEuHuVR6qxmdmume/Rcp/arnEfxFVWz+1OGmfUW8VZuRHdqoqif8AJAL1xp9q72zHBTirWDuTbxma3acBRVTOk00VRNVyY+9pmn75pjijcG2XbSYvMNp8/wALbxeEwF2MPhLF2net1XtIqqqqiead2Jp0iebWrXsQsHHkxNUYfY7CxPqK6sXdqjuxFqI/zSv3FFw9NngZwlymNJv4zEXKu7O9u+SmAbkrsWa8PNiu1bqsTTuTbmmJpmntadGjinjX8HGA2P2gwGc5Bh6cNlma78XMPbjSizep0md2OxFUTrp2JirsaQ7aaD46GHpu8FeAvTHq7Oa2pie5Nu7Ex5PkBbOLbtXe2s4J8sv4y5N3G4GqrAX65nWapt6bsz3dyqjWe3qiuNbtXe2a4LL2GwVybeLze9GBiqmdJptzE1XJ+OmN379UOJDiKqtlNpcNM+ot423ciO7Vb0n/ACQiOPJiat/Y/CxPqNMVdmO3P+iiP2/KCJ4onBtl20F3H7U59hLeLw+CvRhsHYvU71E3YiKqq5iead2Jp07GszPTEOvbmHs3cPVYu2rddiqncm3VTE0zHa06NGoOKXh6bPArllymNJv4jEXKu7PKTT5KYbjBxBxrODjAbGbS4HNchw9OGyvNor3sPbjSizeo03opjsU1RVExHYmKtObSI6U4uu1d7a7goynF4y5N3HYXewWIrmdZqqt80TM9mZomiZ7sypPHVw9NfBllV/T/AElrNrdMT3KrN3X88QweJHiKqtitocNM+ot5hTciO7Vbpif8kAsvGz2rvbO8F9eCwdybeKzi9GD3qZ0mLWk1XNO/ERTPcrat4ofBrlueRjtrM+wlvF2sLe6mwVm9TvUcpERVVcmmeadN6mI7GuvZiNMzjx4mqcbshhdfUU28Td07czNuP3W0+Kjh6bPAhktymNJv3cTcq7s8tXT5KYBtm9h7N7D1Ye9Zt3LFVO7VbrpiaZjtTHRo4g41PBzgdidqsFmORWKcNlWbU11RYojSizeomN6KY7FMxVTMR2PVac2kR3G5547GHpq4OslxMx6u3mtNuJ7lVm7M/wCSAbA4vu1V7a/gqybH4y5NzHWKasHia5nWaq7c6RVM9uad2qe7LYznbiTYiqvYDPMPM+pt5nNcdzetUR+66JAAAABW+Ev2ONqvgnF/M1OVeJP7I+dfBNXz1p1Vwl+xxtV8E4v5mpyrxJ/ZHzr4Jq+etA7OAAAAAAAAABF7R267mApi3RVXPKROlMa9iTZy3XbwFUXKKqJ5SZ0qjTsQlAAAAAAAAAAAAAAAAAAAAAAAAAAAAAFW5C91+3+SubnL6727Omm8tIAAAAAAAAAAAAAAAAAAAAAAAAAAAIvaO3XcwFMW6Kq55SJ0pjXsSlAEXs5brt4CqLlFVE8pM6VRp2ISgAAAAAAAAAAAAAAAAAAAAAAAAAAAKtyF7r9v8lc3OX13t2dNN5aQAAAAAAAAAAAAAAAAAAAAAAAAAAAAEXtHbruYCmLdFVc8pE6Uxr2JNnLddvAVRcoqonlJnSqNOxCUAAAAAAAAAAAAAAAAAAAAAAAAAAAAAVbkL3X7f5K5ucvrvbs6aby0gAAAAAAAAAAAAAAAAAAAAAAAAAAAi9o7ddzAUxboqrnlInSmNexKUARezluu3gKouUVUTykzpVGnYhKAAAAAAAAAAAAAAAAAAAAAAAAAAAAq3IXuv2/yVzc5fXe3Z003lpAAAAAAAAAAAAAAAAAAAAAAAAAAAAARe0duu5gKYt0VVzykTpTGvYk2ct128BVFyiqieUmdKo07EJQAAAAAAAAAABxjx2PZHyX4Jp+euuquDT2ONlfgnCfM0uVeOx7I+S/BNPz111Vwaexxsr8E4T5mkFkAAAAAAAAAAAAAAAAAAAAAAAAAAAAAAAAAAAAAAAAAAAAAAAAAAAAAAABy5x5PsLY7wmL8lptXiz+wdsv4O98/caq48n2Fsd4TF+S02rxZ/YO2X8He+fuA2cAAAAAAAAACrZ3YvV5rcqotXKqfU88UzMdELSAAAAAAAAAAAAAAAAAAAAAAAAAAAAAAAAAKtkli9Rmtuqu1cpp9VzzTMR0StIAAAAAAAAAAAAAAAAAAAAAAAAAAAAAAAIvaO3XcwFMW6Kq55SJ0pjXsSlAEXs5brt4CqLlFVE8pM6VRp2ISgAAAAAAAAAAAAAAAAAAAAAAAAAAAAAAAK5tLZu3MZbm3brrjk9NaaZnsysYDxwUTTg7ETExMW6YmJ7z2AAAAAAAAAAAAAAAAAAAAAAAAAAAAAAABVuQvdft/krm5y+u9uzppvLSAAAAAAAAAAAAAAAAAAAAAAAAAAAAAAAAAws6pqryy/TRTNVUxGkRGs9MMDZi1ctU4jlLddGs06b0aa9KcAAAAAAAAAAAAAAAAAAAAAAAAAAAAAAAAAQe09q5dpw/J2669Jq13Y106GfktNVGWWKa6ZpqiJ1iY0nplmgAAAAAAAAAAAAAAAAAAAAAAAAAAAAAAAAKtndi9Xmtyqi1cqp9TzxTMx0QtIAAAAAAAAAAA4N4sPs+5T+F/M3HeTg3iw+z7lP4X8zcd5AAAAAAAAAAAAAAAAAAAAAAAAAAAAAAAAAAAAAAAAAAAAAAAAAAAAAAAAAAAAAAAODf+LH/qv/uXeTg3/ix/6r/7kHeQAAAAAAAAACp5FXVOb24mqqY9V0z3JWxUsh9eLf33kkFtAAAAAAAAAAAAAAAAAAAAAAAAAAAAAAaj4Sor694zXXTS3p3t2P2tuKjt5kNeY2KcXhqJru26d25RHTVT3O7DYcMzVw54m3j0UtHRrfA7vU1vd6N3877xOkWq9763dnVjYexew16qmmd632p7EvzFW7+IuRTOlNrTnb/aJ1Xfpsh4JTYKK5znBbmuvLx8mnP+bVulR+D7Z+vC6Y/E0TRpTu2aao5+fpqn/wCuyvDR8Wz1y5/Z8Eqx0AGsSAAAAAAAAAAAAAAAAAAAAAAAAAYma463luAvYq9z0245o+2nsR8qtazaYrHeRj55neFyezFWImartX1lqn66rzR3Wt8621x2IrqppvzYo7FuxzT8dXShM8zPE5jj65qrmq9cn1U/ax2o7UPPD4S3aiJmIqr7cup0nDsWCsWyRvZbmd3rbx17Fa3K4rqnXpqqmZl94TaLGYK9pav4izuz0RXMx8nQ+6Oh8XKKa9YrpiqO6riils14tXoLzs9tvTfmm3me7pPNF+iOb76PN8i8U1U10xVRMVUzGsTE6xMOfr1mvB18rYmZo7MS2Hwd59vzTl9+uZorjWzM/wBGezSwuIcNrWvrsPbxhKJ81/AaFIAAAAAAAAAAAAAAAAAAAAAAAAAAABU9+r0Qab1WnVHRr/aWxUv6w/hH7y2gAAAAAAAAAAAAAAAAAAAAAAAAAAAAAAMHPJmMrvzEzE6R0d+Gcwc99asR3o8sAwNlqqqqcTvTM89PTPfTqB2U+txPfp/angAAAAAAAAAAAAAAAAAAAAAAAAAAAAAAEFtTVVTTht2Zjnq6J7ydQO1f1uG79X7ASGRzM5XYmZmZ0np78s5g5F61YfvT5ZZwAAAAAAAAAAAAAAAAAAAAAAAAAAAAAACp57XVGb3IiqqI9T0T3IWxUs+9eLn3vkgFtAAAAAAAAAAAAAAAAAAAAAAAAAAAAAAAB447mwWImPa6vIgNmK6qsbdiqqZ/0fZnuwn8d9hYjwdXkV/Zb7Nu+D/bALMAAAAAAAAADWPGY9g7ajwdn5+21VxG/sLbHwmE8l1tXjMewdtR4Oz8/baq4jf2Ftj4TCeS6DqMAAAAAAAAAAAAAAAAAAAAAAAAAAEJtntRlex2zuLzrPcRFjB4ensc9VyrsUUx2ap7Efs1kGDwkbb5VsBsxfznObnNT6ixh6Z9XiLmnNRT+2exGsuL9lsm2h4fOFS/i8xrrpw9VcXMbfoj1GEw8T6m3Rr2dOamOzOsz2ZfWZYzarjCcJlFnD0TbsU6xatTMzZwGH156qp7M9Gs9NU6RHYiO0ODnYnKdgdmbGTZLa0op9Xev1R6u/c0566p7fc7EaQCdynLsLlOWYTLsus02MHhbVNmzap6KaKY0iHL/Hn/AKk/h3/buqnLvHkw1VWX7H4mI9Rbu4q3M92qLUx/kkF74o3sMYL/ABeI/wA7c7SHE9xNF/gfpt0zE1YfML9qruTO7V5KobvBpDjh+w/PwhY8lSm8Rv1u2v8AC4XyXVr45WIps8Eti3VPqr2Z2aKY71Fyr9ivcSDC1UbNbT4uY9Rdxdq1E92iiZn/ADwCH48v2Vsb/cxflstncU32E8q/xGI+dqa548mGqm1sdiYj1FNWLt1T3Z5KY8kr7xQ8TRf4GsNbpmJnD42/aq7kzVFfkrgG6miuOT7Edn4Ts/5LjerQnHPxFNrgqwNqZ9XezW1ER3It3ZmfzR8oK9xHvWTav/EWP8taH48frrsj4HE/5raxcSLC1UbIbR4uY9Rdx1FqJ7tNuJn/ADwhePJhquV2PxMR6iacVbme1P8Aopj9vyA2hxU/YPyPwmJ+frbcab4pOJov8C2XW6ZiZw+JxFqruTNya/JXDcgNC8c/2J8D8LWfmryD4kH+7O0/+Mtf5JS3HUxFNHBjldiZjfu5tbmI7kWrus/nj5WHxJMLVRsNn+KmPU3cxi3E/wB21TM/5wVHjwev+yv+Fv8A+eluPis+wXs338T/AO5utScePDVU5hsjidPUV2sTb17sTbn95tPin4mi/wACWT26ZiZw97E2qu5M3qq/JXANvtAcdb2LMq+GrXzF9v8Ac88djEU08HGS4eZ9Xczam5Edymzdif8ANAMTiRf7n7R/4+j5uHSLnjiT4Wq3weZ1iao0pvZnNFPd3bVv6TocAAHFm3/Ajwk5tt3tJmOXZZv4HGZlicRYq6vtU71uu7VVTOk16xzTHNKA9IHhU+5P6xs/Td5AOA824DuEvLMrxmPx+WbmDwtmu/eq6vs1aUU0zVVOkV6zzRPMnOKJhr2K29zajD071UZZVM8+nNytt15wl+xxtV8E4v5mpyrxJ/ZHzr4Jq+etA6h6z5h7X+nHneuEyrHW8VZrrt6U010zPq46Ne+tAAqdWUY+ap/0fZ+3jzrYAqXWfMPa/wBOPOkMkwGKw2Mm5iKNKNyY13onn5k6AxsztV38Det2o1rqjmjXTsq31nzD2v8ATjzraAqXWfMPa/0486ayHC38LYuU4indqmrWOeJ7CTAV/bO1cuYGzNvsXOfn07CFyrLcbfw01W6NY3pj6+O53Vk2n9bqfCR5JNmPW6rwk+SARHWfMPa/0486y5dbrs4GzbuxpXTTpMa6sgBA51l+LxON5SxRrRuxGu9EMDrPmHtf6cedbQFUt5Rj4uUzNvmiYmfVx51rAFWxOU46vEXaqbfqaq5mPVx0a9959Z8w9r/TjzraAr2UZdi8Pj7dy9RpRETrO9E9hN42iq7g79FuNa6qJiO/o9gFS6z5h7X+nHnOs+Ye1/px51tAROQYPEYTl+qad3e3dPVRPRq9s8w17FYSmjD061xXE9OnNpKQAVLrPmHtf6cec6z5h7X+nHnW0Bh5RZuYfAW7d6NLka6xrr2ZYGe4HE4rE268PRvUxRpPqojn1lNgKl1nzD2v9OPOdZ8w9r/TjzraA/KImKKYnpiFax+V427jb1y3RrRVVMxO/EftWYBUus+Ye1/px52TluWY2zjrNy7RpRTOszvxP7VkAfN6Jqs1009M0zEKp1nzD2v9OPOtoCpdZ8w9r/TjzpPIcDicLeu1YindiqnSPVRPZTQClZlTdvZndtWpmapv6RGunZZHWfMPa/0485/WH8I/eW0FS6z5h7X+nHnT2SYe7hsFyd+NK96Z0115meAh8/weIxdVmcPTvbsTr6qI7SK6z5h7X+nHnW0BUus+Ye1/px51owtFVvC2aK/rqaIie/o9QFdzbLcZfzC7ds0a26tNJ3ojsQxOs+Ye1/px51tAVfB5VjreLsV129KKa6Zn1cdET31oAFSnKMfrP+j/AE4851nzD2v9OPOtoCCyPAYrC4ya8RRpRuTH10Tz6wk8ztV38Bet2o1rqjmjXTssoBUus+Ye1/px5zrPmHtf6cedbQEZkWFv4XD3KcRTu1TVrHPr2H5n2Ev4q1ajD0700zMzzxCUAVLrPmHtf6cec6z5h7X+nHnW0Bj5dbrs4KzbuxpXTTpMa6ojOsvxeJxs3LFGtG7Ea70QnwFS6z5h7X+nHnfVrKMfTcombfNExM+rjzrWAKtiMpx1eIu1U2/U1VTMerjo1760gKl1nzD2v9OPO8MXgMZhKKLl6maad7TWK4nsSuiJ2n9bqfCR5JB45PTXeyPE0U61V1TVTGs9yEd1nzD2v9OPOl9mPW6rwk+SEsCpdZ8w9r/TjzpfIMHiMJF/qind3t3T1UT20sAjs9w17FYSijD071cVxM8+nNpKD6z5h7X+nHnW0BUus+Ye1/px51hyizcw+At270aXI11jXXsyzAEJnuBxOKxNuvD0b1MUaT6qI59ZRvWfMPa/04862gKl1nzD2v8ATjzrZRGlFMT0xD9AVnH5XjbuNvXLdvWiqqZid+I5vleHWfMPa/04862gK3luWYyzjrNy7RpRTOszvxP7VhvUzVZuU09M0zEPsBUus+Ye1/px5zrPmHtf6cedbQENkOCxOFvXasRTuxVTER6qJZmc2LuJwNVuxGtczE6a6M0BUus+Ye1/px5zrPmHtf6cedbQGBkmHu4bBcnfjSvemdNdeZjZ/gsRi67M4eneimJ19VEdpMAKl1nzD2v9OPOdZ8w9r/TjzraA88LTVRhrNFfNVTRET39EDmuW4y/j7tyzRrbq00neiOxCxAKl1nzD2v8ATjzovB4bEW8+sRXExu4inX1XaqbBVL+sP4R+8C2qlOT5hrP+j/TjzraAqXWfMPa/0486QyPAYrC4yqvEUaUTRMfXRPPrCdAYuaWq7+AvW7Ua11RGka6dlXOs+Ye1/px51tAVLrPmHtf6cedN5Fhb2Fw9ynEU7tU1axz682iSARefYS/irdmMPTvTTMzPPEIbrPmHtf6cedbQFS6z5h7X+nHnWXL7ddnBWbdyNK6adJjXVkAIDOsvxeJxs3LFGtG7Ea70Qwes+Ye1/px51tAVS1lGPpu0TNvmiYmfVx51rAFWxGU46vEXaqbfqZqmY9XHb77z6z5h7X+nHnW0BX8ny7F4fH0XL9GlEROs70T2E1jqKruDvUW41rqomI7+j2AVLrPmHtf6cec6z5h7X+nHnW0BE5Bg8RhIv9UU7u9u6eqie29c9w17FYSijD071cVxM8+nNpKRAVLrPmHtf6cec6z5h7X+nHnW0BiZTZuYfL7Vq9GlynXWNdezKPz3A4rFYqivD0b1MUaT6qI59ZTYCi5rluNsYaKrlGkb0R9fHd7plWW42/hpqt0axvTH18dzurJtP63U+EjySbMet1XhJ8kAlaY0piJ7StY/K8bdxt65bt60VVTMTvxHN8qzAKl1nzD2v9OPOyctyzGWcdZuXaNKKZ1md+J7CyAPi/TNVm5TT0zTMR8iq9Z8w9r/AE4862gKl1nzD2v9OPOlMhwWJwt67ViKd2KqYiPVRKZAYWc2LuJwNVuxGtczE6a6K/1nzD2v9OPOtoCpdZ8w9r/Tjzp7JcPdw2C5O/Gle9M6a6s8BD59gsRi67M4eneimJ19VEIrrPmHtf6cedbQFS6z5h7X+nHnWnDU1UYa1RX9dTRET39HoArma5bjL+Pu3LNGturTSd6I7EMXrPmHtf6cedbQFYwWVY63jLFddvSimuJn1cdGvfWcAVKcnzD2v9OPOdZ8w9r/AE4862gILI8BisLjKq8RRpRNEx9dE8+sJPNLVy/gLtuzGtdURpGunZhlAKl1nzD2v9OPOdZ8w9r/AE4862gI3IsLewuHuU4indqmvWOfXm0fOfYS/irdmMPTvTTMzPPEJQBrnqPFdcuS0nf5Td03o6dUz1nzD2v9OPOf1h/CP3ltBj5fbrs4KzbuRpXTTpMa6ojOcvxeJx03LFGtG7Ea70QnwFS6z5h7X+nHnfVrKcfTdomq3zRVEz6uPOtYAquIynHV37lVNv1M1TMerjt99agFS6z5h7X+nHnZuT5di8PjqLl+jSiInWd6J7CwAPDHW6ruDvW7ca11UTER3VZ6z5h7X+nHnW0BUus+Ye1/px50vkGExGEpv9UU7u9Maeqie2lgEdnuGvYrC0UYeneqiuJnn05tJQfWfMPa/wBOPOtoCpdZ8w9r/TjzrFlNm5h8vtWr0aXKddY117MssBB57gMVisVRXh6N6mKNJ9VEc+so7rPmHtf6cedbQFS6z5h7X+nHnWymNKYie0/QFZx2V427jL1y3b1oqrmYnfjo+V4dZ8w9r/TjzraAreWZZjLGOs3LtGlFM8878T2Fhv0zVYuU0/XTTMR8j7AVLrPmHtf6cec6z5h7X+nHnW0BDZDgsThbt2cRTuxVTER6qJfG2FNdeU0xb6eVjs6diU4idp/W6nwkeSQVvKstxt/DTVbo1jemPr47ndZvWfMPa/0486X2Y9bqvCT5ISwMDJcPdw2C5O/Gle9M6a6sbPsFiMXXZnD070UxOvqohMAKl1nzD2v9OPOdZ8w9r/TjzraA88NTNGHtU1fXU0RE9/RAZpluMv4+7cs0a0VTGk70R2IWMBUus+Ye1/px53tgsrx1vGWK7lvSimuJn1cdGvfWcAVLrPmHtf6cedbQFS6z5h7X+nHnSGR4DFYXGVV4ijSiaJj66J59YToDFzS1cv4C7bsxrXVEaRrp2YVzrPmHtf6cedbQFS6z5h7X+nHnTeRYW9hcNcoxFO7VNesc+vNpCSARWfYS/i7dmMPTvTTM6+qiEP1nzD2v9OPOtoCpdZ8w9r/TjzrNl9uu1grNu5GldNMRMa6vcBAZzl+LxOOquWKNaN2I13ohg9Z8w9r/AE4862gKpZynH03aKqrfNFUTPq4861gCq38px9d+5VTb9TNUzHq47fffHWfMPa/04862gK/k+XYvD46m5fo0oiJiZ3onsI3G8rdzS/atzVNVV2aYjXurkqX9Yfwj94DrPmHtf6cec6z5h7X+nHnW0BFZBhL+EpvRiKd3emNPVRPbeme4a9isLRRh6d6qK9Z59ObSUiAqXWfMPa/04851nzD2v9OPOtoDEymzcsZfatXo0uU66xrr2ZR2e4DFYrFUV4ejepiiIn1URz6ynAFS6z5h7X+nHnOs+Ye1/px51tAI5ohWcdleNu4y9ct29aKq5mJ346PlWYBUus+Ye1/px52VlmWYyxj7Ny7RpRTPPO/E9hYwHxiKZrsXKafrppmI+RVes+Ye1/px51tAVLrPmHtf6cedKZDgsThbt2cRTuxVERHqolMgMHObF3E4GbdiNa96J010QHWfMPa/04862gKl1nzD2v8ATjzp/JcPdw2Ci3fjSvemdNdWcAh8+wWIxdyzOHp3opiYn1UQius+Ye1/px51tAVLrPmHtf6cedacNTNGHtU1fXU0RE9/R6AK5mmW4y/j7tyzRrRVMaTvxHYhi9Z8w9r/AE4862gKRmGX4zDW7dy7TNNMXI59+Fh2amasvq1mZnlJ6e9BtP63U+EjySbMet1XhJ8kAiOs+Ye1/px5zrPmHtf6cedbQEHkeAxWFxdVeIo0omiYj1UTz6wks1s3L+Au27Ma3KtNI107MMoBUus+Ye1/px5zrPmHtf6cedbQEbkWGvYXDXKMRTu1TXrHPrzaQ+M+wl/F0WYw9O9NMzr6qISoCpdZ8w9r/TjznWfMPa/04862gOKuOTbrtbdbP27kaV05PRExrr/5111jwaexxsr8E4T5mlyrx2PZHyX4Jp+euuquDT2ONlfgnCfM0gsgAAAAAAAAAAAAAAAAAAAAAAAAAAAAAAAAAAAAAAAAAAAAAAAAAAAAAAAOXOPJ9hbHeExfktNq8Wf2Dtl/B3vn7jVXHk+wtjvCYvyWm1eLP7B2y/g73z9wGzgAAAAAAAAAVPPa6oze5EVVRHqeie5C2Kln3rxc+98kLaAAAAAAAAAAAAAAAAAAAAAAAAAAAAAAAACp5FXVOb24mqqY9V0z3JWxUsh9eLf33klbQAAAAAAAAAAAAAAAAAAAAAAAAAAAAAAETtLVNOX0zTMxPKR0d6Usidp/W6nwkeSQNmqpqy+qapmZ5SenvQlkTsx63VeEnyQlgAAAAAAAAAAAAAAAAAAAAAAAAAAAAAAFa2nrqpxtqKapj/R9ie7KyqztT9m2vB/tkFgwPPgsPM+10+R7PHA/YWH8HT5HsAAAAAAAAAAAAAAAAAAAAAAAAAAAAAAAqe/V6INN6rTqjo1/tLYqX9Yfwj94FtAAAAAAAAAAAAAAAAAAAAAAAAAAAAAAABg55Mxld+YmYnSOjvwwNlqqqqcTvTM89PTPfZ+e+tWI70eWEfsp9bie/T+0E8AAAAAAAAAAAAAAAAAAAAAAAAAAAAAAACC2pqqppw27Mxz1dE95n5HMzldiZmZnSenvyj9q/rcN36v2JDIvWrD96fLIM4AAAAAAAAAAAAAAAAAAAAAAAAAAAAAAAFTz2uqM3uRFVUR6nonuQtipZ968XPvfJC2gAAAAAAAAAA4N4sPs+5T+F/M3HeTg3iw+z7lP4X8zcd5AAAAAAAAAAAAAAAAAAAAAAAAAAAAAAAAAAAAAAAAAAAAAAAAAAAAAAAAAAAAAAAODf+LH/qv/ALl3k4N/4sf+q/8AuQd5AAAAAAAAAAIHK8qxOGzCi9d3NyNeie3Ep5j2cdhr1yLdq9TVXPREAyAAAAAAAAAAAAAAAAAAAAAAAAAAAAAAAAQefZDhswo37eGtRiJq1mv62Zju6dL5yPZ3CYKjfv4a1ViIq1iqZ3tI+NNX79rD0b96uKKddNZ7ZYv2sRRv2a4rp101jtp+sv5yPQBAAAAAAAAAAAAAAAAAAAAAAAAAAAFH4TcZNuzhcNE+p9Vdrjt6c0ftXhrbhTpq6ut1dicNpHxVVas/hlYtqa7qW7KTllG9v3queqqdGcxctmJwtOnYmWU6rJPtStvqmdIfM9JoMelKRebRPWVX5VTFVM01RrE80sbJr9zB46eTnSu1XFdM92J/+zKYFnnzO7MdER5mRWN6zEqN+2LlN6zbu0fW10xVHemH2w8mpmnJ8DTV9dFi3E+LDMcRaNrTELoAiAAAAAAAAAAAAAAAAAAAAAAAAAAIHrVieu3VHqOT5bf6efTXVPMfq7DctyPLU8pvbu72de0yAAAAAAAAAAAAAAAAAAAAAAAAAAAAAAAGLmdivE4G7at6b9WmmvfhlPm7cos25uXaopojpmQRuRYG9gqb0X931emmk69GqUeOHxNnE73IXKa93p07D2AAAAAAAAAAAAAAAAAAAAAAAAAAAAAAARee4G9jabMWN31Guus6dOiUeOIxNnDbvL3KaN7o17IPPLLFeGwNq1c036dddO/LKfNq5RetxctVRVRPRMPoAAAAAAAAAAAAAAAAAAAAAAAAAAAAAABA5plWJxOYV3rW5uTp0z2ohPMe9jsNZuTbu3qaa46YkGQAAAAAAAAAAAAAAAAAAAAAAAAAAAAAAADzxVE3MNdop+uqommPjhE5Jlt/B4muu9ubs0bsaTr2YTNdUUUVVVTpTTGsz2oeOHxmHxFc02btNdURrMR2ge4AAAAAAAAANY8Zj2DtqPB2fn7bVXEb+wtsfCYTyXW1eMx7B21Hg7Pz9tqriN/YW2PhMJ5LoOowAAAAAAAAAAAAAAAAAAAAAAAAAR+0Gc5fs9k2LzXOMTRhcBhaJuXbtc80R2o7czPNERzzMxDhzbvazaDh34Q8LlmVW5s5dTXNOCw1yvdos0f0r12ejXTpnsc1Maz09V8PuwuacIewtGS5JiMHYxUYy3iJqxddVNE0001RMa001Tr6qOw5z+pU24+6uzf4xf8A4IOmOCnYvZ/g52Zt5ZlmIw93E16V4vF1VUxXiLmnTPPzUx2KexHbmZmbp1dhPdVj/wBSHGf1Km3H3V2b/GL/APBPqVNuPurs3+MX/wCCDs2jF4a5XFNvEWaqp6IpriZlqvjQ7J3tquCnGTgrc3cbldynH26KY1mqmmJiuI+8qqnTszTDWPBVxd9rNkuELJM9zLMciu4TBXpuXKMPfvVVzG7Mc0TaiOz24dUzzxpIOLOKbwlYDZLN8fkGf4mjC5dmdVNyziLk6UWr8RppVPYiqNI1nommO3q7P6os9TdUctb5Dd3+U3o3d3t69Gndc48KXFkwmdZlfzPYrHWMsvXqpruYHEUzyG9PTNFVMTNEf2dJjtaRzNYxxauEb7G5TLIw+vT1bO539N3X8wMzjZ8JGX7WZ1gMhyDE0YrLsrmu5exFudaLt6rSNKZ7MUxExrHTNU9p0LxbtlL2yPBRlmHxlubWOxtVWPxFExpNNVzTdie1MUU0RMdvVQ+Cji04LZ7M8Pm22ONs5ri7FUV2sHYpnqemqOiapq0mvTtaRHb1dFg0/wAajZO9tPwV4m9grc3MZlN2MdRTTGs1UUxNNyI+9qmr71pHil8JeX7K5lj9nNoMTRhcvzG5Tew+IuVbtu3fiN2YqnoiKoinnnmiaY7bs6YiYmJjWJ6YlzVwocWLC5vmN/MtiMdYy25eqmuvAYmmeQiqencqpiZoj+zpMdrSOYHSM4izGG6om9bixu7/ACk1Ru7vb16NO64q42HCPgNsNoMBkuQYijFZblW/VcxFudaL16rSJ3Z7MUxGmvZmauxpLxji1cI0/wDhpuZZGH16ZxtW539N3X8za/BLxa8Ds3meHzfa/G2c1xtiqK7OEs0zGHorjoqqmrnr07EaRHbiQX7i7bKXtkOCnKcHjLc2sdit7G4iiY0mmq5zxEx2JiiKInuxKD412yd7aXgtu4rBW5uYvJ70Y2KaY1mq1ETTciO9E733jcz8qpiqmaaoiaZjSYnokHG/FJ4S8v2ZxmP2Z2gxVGEwWYXYv4XEXat23Re0imqmqZ5o3oinSZ5tae67FrxFmjDTiK71unDxTvzdmqIpint69Gndc18J3Fgw+aZjfzHYfH4fLqr1U11YDFRPI01T07ldMTNMf2dJ7kxHM1xTxauEarTDVXMsjD69M42rc7+m7r+YH7xrOEbA7Z7S4HKchxFOJyvKYr3sRbnWi9er03t2ezTTFMRE9mZq05tJnpni/bKXdj+CvJ8BjLc28fepnF4miY0mmu5Ou7MduKd2me7DX/BHxbsBsvmeHzjazGWs2zDD1RXZw1miYw9uuOiqZq565jsaxEdyXQoNKcbTZO9tFwYVY7BW5uYrJr0YuaaY1mbOk03NO9ExVPcolqbij8JmXbOXsdsttBireEwmNvRiMJiLtW7bpvaRTVRVM9G9EU6T0axPbh2HXTTXRVRXTFVFUaTTMaxMdpzLwl8V6xmOYXsw2GzDD4Dlaprqy/FxVyVMz9pXTEzTH9mYnvxHMDpa5iLFrDTiLt63Rh4p35u1VRFMU9vXo0cRcanhFwW221WByzIb8YnK8pprpi/bnWm/ermN6ae3TEU0xE9md7Tm0mfuni1cI1cxhq7mWU4eJ5pqxtU0R3dIp1/M29wQ8XHAbKZph852pxlrNsyw9UV2MPaomMParjoqnXnrmOxrERHanmBsHgG2Uu7HcFuS5Zi7c28dXROJxNMxpNNy5O9uz3aYmmn71sAAAAAAVvhL9jjar4JxfzNTlXiT+yPnXwTV89adVcJfscbVfBOL+Zqcq8Sf2R86+CavnrQOzgAAAAAAAAAYGdYW5jMJTbs7u9FcVc86diTJcLcweEqt3t3emuauadexDLv37WHo371cUU66az2yxftYijfs1xXTrprHbB6AAAAAAAAAAAAAAAAAAAAAAAAAAAAgetWJ67dUeo5Plt/p59NdU8x+rsNy3I8tTym9u7vZ17TIAAAAAAAAAAAAAAAAAAAAAAAAAAAYGdYW5jMJTbs7u9FcVc86diWe879+1h6N+9XFFOums9sGJkuFuYPCVW727vTXNXNOvYhnvOxftYijfs1xXTrprHbegAAAAAAAAAAAAAAAAAAAAAAAAAACB61Ynrt1R6jk+W3+nn011TzH6uw3Lcjy1PKb27u9nXtAyAAAAAAAAAAAAAAAAAAAAAAAAAAAAYGdYW5jMJTbs7u9FcVc86diTJcLcweEqt3t3emuauadexDLv37WHo371cUU66az2yxftYijfs1xXTrprHbB6AAAAAAAAAAAAAAAAAAAAAAAAAAAAgetWJ67dUeo5Plt/p59NdU8x+rsNy3I8tTym9u7vZ17TIAAAAAAAAAAAAAAAAAAAAAAAAAAAYGdYW5jMJTbs7u9FcVc86diWe879+1h6N+9XFFOums9sGJkuFuYPCVW727vTXNXNOvYhnvOxftYijfs1xXTrprHbegAAAAAAAAAAAAAAAAAAAAAAAAAACB61Ynrt1R6jk+W3+nn011TzH6uw3Lcjy1PKb27u9nXtAyAAAAAAAAAAAAAAAAAAAAAAAAAAAAYGdYW5jMJTbs7u9FcVc86diTJcLcweEqt3t3emuauadexDLv37WHo371cUU66az2yxftYijfs1xXTrprHbB6AAAAAAAAAA4x47Hsj5L8E0/PXXVXBp7HGyvwThPmaXKvHY9kfJfgmn5666q4NPY42V+CcJ8zSCyAAAAAAAAAAAAAAAAAAAAAAAAAAAAAAAAAAAAAAAAAAAAAAAAAAAAAAAA5c48n2Fsd4TF+S02rxZ/YO2X8He+fuNVceT7C2O8Ji/JabV4s/sHbL+DvfP3AbOAAAAAAAAABA5plWJxOYV3rW5uTp0z2ohPMe9jsNZuTbu3qaa46YlkAAAAAAAAAAAAAAAAAAAAAAAAAAAAAAAAAgcryrE4bMKL13c3I16J7cSnmPZx2GvXIt2r1NVc9EQyAAAAAAAAAAAAAAAAAAAAAAAAAAAAAAAGBnWFuYzCU27O7vRXFXPOnYlnvO/ftYejfvVxRTrprPbBiZLhbmDwlVu9u701zVzTr2IZ7zsX7WIo37NcV066ax23oAAAAAAAAAAAAAAAAAAAAAAAAAAAAAAAhc7y2/jMTRXZ3N2KN2dZ07Mpp4YjGYfD1xTeu00VTGsRPaB94WibeGtUVfXU0RTPxQ9H5RVFdFNVM601RrE9uH6AAAAAAAAAAAAAAAAAAAAAAAAAAAAAAAgetWJ67dUeo5Plt/p59NdU8x+rsNy3I8tTym9u7vZ17QMgAAAAAAAAAAAAAAAAAAAAAAAAAAAAAAAGLmdivE4G7at6b9Wmmvfhi5Fgb2CpvRf3fV6aaTr0apK7cos25uXaopojpmXnh8TZxO9yFymvd6dOwD2AAAAAAAAAAAAAAAAAAAAAAAAAAAAAAABF57gb2NpsxY3fUa66zp06MrLLFeGwNq1c036dddO/L0xGJs4bd5e5TRvdGvZelq5RetxctVRVRPRMA+gAAAAAAAAAAAAAAAAAAAAAAAAAAAAAAAQOaZVicTmFd61ubk6dM9qITzHvY7DWbk27t6mmuOmJZAAAAAAAAAAAODeLD7PuU/hfzNx3k4N4sPs+5T+F/M3HeQAAAAAAAAAAAAAAAAAAAAAAAAAAAAAAAAAAAAAAAAAAAAAAAAAAAAAAAAAAAAAADg3/ix/wCq/wDuXeTg3/ix/wCq/wDuQd5AAAAAAAAAAKlkPrxb++8kraqWQ+vFv77ySC2gAAAAAAAAAAAAAAAAAAAAAAAAAAAAAAAidp/W6nwkeSTZj1uq8JPkg2n9bqfCR5JNmPW6rwk+SASwAAAAAAAAAAAAAAAAAAAAAAAAAAACo8I2AnEZbZxVMa8hVNNf92rT9sR8q3Pi/at37Ndq9TFduuJpqpnsxK9p8s4ckZI8CerQOCq5C/XYr7M+pSDO2u2cvZditOebcz/orvYmO1PdQVrGVWp5PE0zEx/SdlW1c9YyUnfda7JKjofM9Mvizft3Kdaa4mHhextm3MxEzVVr0Qw8FZnPeNlZ7Pa9ci1bqrq6I/O/dl8vuZhmFq3z71+vSZ7VPTM+X5GDbtXsddpmuJi3r6mmOme82zsVkE5Xh5xOKoiMVcp0in2untd9c1uprpcU9fakiN1npiKaYppjSIjSIfoOPXAAAAAAAAAAAAAAAAAAAAAAAAAAAAFS/rD+EfvLaqX9Yfwj95bQAAAAAAAAAAAAAAAAAAAAAAAAAAAAAAGDnvrViO9HlhnMHPfWrEd6PLAI/ZT63E9+n9qeQOyn1uJ79P7U8AAAAAAAAAAAAAAAAAAAAAAAAAAAAAAAgdq/rcN36v2J5A7V/W4bv1fsBIZF61YfvT5ZZzByL1qw/enyyzgAAAAAAAAAAAAAAAAAAAAAAAAAAAAAAFSz714ufe+SFtVLPvXi5975IBbQAAAAAAAAAAAAAAAAAAAAAAAAAAAAAAAeOO+wsR4OryK/st9m3fB/thYMd9hYjwdXkV/Zb7Nu+D/bALMAAAAAAAAADWPGY9g7ajwdn5+21VxG/sLbHwmE8l1tXjMewdtR4Oz8/baq4jf2Ftj4TCeS6DqMAAAAAAAAAAAAAAAAAAAAAAAAAAAAAAAAAAAAAAAAAAAAAAAAAAAAAAAFb4S/Y42q+CcX8zU5V4k/sj518E1fPWnVXCX7HG1XwTi/manKvEn9kfOvgmr560Ds4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cY8dj2R8l+Cafnrrqrg09jjZX4JwnzNLlXjseyPkvwTT89ddVcGnscbK/BOE+ZpBZAAAAAAAAAAAAAAAAAAAAAAAAAAAAAAAAAAAAAAAAAAAAAAAAAAAAAAAAcuceT7C2O8Ji/JabV4s/sHbL+DvfP3GquPJ9hbHeExfktNq8Wf2Dtl/B3vn7gNnAAAAAAAAAAqWfevFz73yQtqpZ968XPvfJC2gAAAAAAAAAAAAAAAAAAAAAAAAAAAAAAAAqWQ+vFv77yStqpZD68W/vvJK2gAAAAAAAAAAAAAAAAAAAAAAAAAAAAAAInaf1up8JHklLInaf1up8JHkkDZj1uq8JPkhLInZj1uq8JPkhLAAAAAAAAAAAAAAAAAAAAAAAAAAAAAAAKztT9m2vB/tlZlZ2p+zbXg/2yCwYH7Cw/g6fI9njgfsLD+Dp8j2AAAAAAAAAAAAAAAAAAAAAAAAAAAAAAAVL+sP4R+8tqpf1h/CP3gW0AAAAAAAAAAAAAAAAAAAAAAAAAAAAAAAGDnvrViO9HlhH7KfW4nv0/tSGe+tWI70eWEfsp9bie/T+0E8AAAAAAAAAAAAAAAAAAAAAAAAAAAAAAACB2r+tw3fq/YkMi9asP3p8so/av63Dd+r9iQyL1qw/enyyDOAAAAAAAAAAAAAAAAAAAAAAAAAAAAAAABUs+9eLn3vkhbVSz714ufe+SFtAAAAAAAAAABwbxYfZ9yn8L+ZuO8nBvFh9n3Kfwv5m47yAAAAAAAAAAAAAAAAAAAAAAAAAAAAAAAAAAAAAAAAAAAAAAAAAAAAAAAAAAAAAAAcG/8WP/AFX/ANy7ycG/8WP/AFX/ANyDvIAAAAAAAAABF4LJ7eFxVN+m7VVMa80x24SiMwWcWsViqbFNuumqdeedOxAJMAAAAAAAAAAAAAAAAAAAAAAAAAAAAAAAGLmODpx1iLVVc0xFW9rEGXYOnA2JtU1zVE1b2sw/cwxlOCsRdrpqqiat3SDL8ZTjbE3aKaqYird0kGSAAAAAAAAAAAAAAAAAAAAAAAAAAAAADyxWHs4qxVZxNum5aq6aao1hTM32Dt3dasBepiJ/8u9GsR3qo8y8C/g1OXBO+OdlJjdqmdic0szNNvC0VRr003adPzyyMFsDjK7kVXosWImdZmqrfqjvRHN+dfsxzS3gb1Nuu3XVNVO9rDNs3Iu2aLkRpFdMVad9lftPNvMxtEz/AH5nLCHyPZvBZTMXKYm9iPbbkdHejsJsGDkyWyTzXneVQBAAAAAAAAAAAAAAAAAAAAAAAAAAAAARfWe31f1VytW9ynKbunN06pRGdeLXV3UvJ172/wAnrzaa66JMAAAAAAAAAAAAAAAAAAAAAAAAAAAAAAB443DxisNXZqqmmKtOeO/q9njjMRThcNXeqiaop05o74PDLMvpwEXIorqr39OmOjT/AO7NYWW5hRj4uTboqp3NNde6zQAAAAAAAAAAAAAAAAAAAAAAAAAAAAAAGFmeX04+LcV11UbmvRHTr/8AZmsLMswowEW5uUVVb+umncB74LDxhcNRZpqmqKdeee/q9njg8RTisNRepiaYq15p772AAAAAAAAAAAAAAAAAAAAAAAAAAAAAAAReNye3isVVfqu1UzOnNEdqEojMbnFrC4qqxVbrqqjTnjTswCTAAAAAAAAAAAAAAAAAAAAAAAAAAAAAAAB8XrcXbNy3M6RXTNOvfYOW5XRgb1Vyi5VXNVO7pMM69ci1ZruTGsUUzVp3mFl2aW8deqt0W66Zpp3tZBIAAAAAAAAAA1jxmPYO2o8HZ+fttVcRv7C2x8JhPJdbV4zHsHbUeDs/P22quI39hbY+Ewnkug6jAAAAAAAAAAAAAAAAAAAAAAAAAAAAAAAAAAAAAAAAAAAAAAAAAAAAAAABW+Ev2ONqvgnF/M1OVeJP7I+dfBNXz1p1Vwl+xxtV8E4v5mpyrxJ/ZHzr4Jq+etA7OAAAAAAAAABi5jg6cdYi1VXNMRVvaxBl2DpwNibVNc1RNW9rMP3MMZTgrEXa6aqomrd0gy/GU42xN2imqmIq3dJBkgAAAAAAAAAAAAAAAAAAAAAAAAAAAi+s9vq/qrlat7lOU3dObp1SiM68WurupeTr3t/k9ebTXXRJgAAAAAAAAAAAAAAAAAAAAAAAAAAMXMcHTjrEWqq5piKt7WIZTGzDGU4KxF2umqqJq3dIB+Zdg6cDYm1TXNUTVvazDKY2X4ynG2Ju0U1UxFW7pLJAAAAAAAAAAAAAAAAAAAAAAAAAAARfWe31f1VytW9ynKbunN06pRGdeLXV3UvJ172/yevNprroCTAAAAAAAAAAAAAAAAAAAAAAAAAAABi5jg6cdYi1VXNMRVvaxBl2DpwNibVNc1RNW9rMP3MMZTgrEXa6aqomrd0gy/GU42xN2imqmIq3dJBkgAAAAAAAAAAAAAAAAAAAAAAAAAAAi+s9vq/qrlat7lOU3dObp1SiM68WurupeTr3t/k9ebTXXRJgAAAAAAAAAAAAAAAAAAAAAAAAAAMXMcHTjrEWqq5piKt7WIZTGzDGU4KxF2umqqJq3dIB+Zdg6cDYm1TXNUTVvazDKY2X4ynG2Ju0U1UxFW7pLJAAAAAAAAAAAAAAAAAAAAAAAAAAARfWe31f1VytW9ynKbunN06pRGdeLXV3UvJ172/yevNprroCTAAAAAAAAAAAAAAAAAAAAAAAAAAABi5jg6cdYi1VXNMRVvaxBl2DpwNibVNc1RNW9rMP3MMZTgrEXa6aqomrd0gy/GU42xN2imqmIq3dJBkgAAAAAAAAA4x47Hsj5L8E0/PXXVXBp7HGyvwThPmaXKvHY9kfJfgmn5666q4NPY42V+CcJ8zSCyAAAAAAAAAAAAAAAAAAAAAAAAAAAAAAAAAAAAAAAAAAAAAAAAAAAAAAAA5c48n2Fsd4TF+S02rxZ/YO2X8He+fuNVceT7C2O8Ji/JabV4s/sHbL+DvfP3AbOAAAAAAAAABF43J7eKxVV+q7VTM6c0R2oSiMxucWsLiqrFVuuqqNOeNOzCTAAAAAAAAAAAAAAAAAAAAAAAAAAAAAAAABF4LJ7eFxVN+m7VVMa80x24SiMwWcWsViqbFNuumqdeedOxCTAAAAAAAAAAAAAAAAAAAAAAAAAAAAAAAYuY4OnHWItVVzTEVb2sQymNmGMpwViLtdNVUTVu6QD8y7B04GxNqmuaomre1mGUxsvxlONsTdopqpiKt3SWSAAAAAAAAAAAAAAAAAAAAAAAAAAAAAAAjsyyujHXqbldyqiaad3SISKPzHNLeBvU267ddU1U72sAzbNuLVm3bidYopinXvPt8WbkXbNFyI0iumKtO++wAAAAAAAAAAAAAAAAAAAAAAAAAAAAAAEX1nt9X9VcrVvcpym7pzdOqURnXi11d1Lyde9v8AJ682muugJMAAAAAAAAAAAAAAAAAAAAAAAAAAAAAAAHjjcPGKw1dmqqaYq0547+rwyzL6cBFyKK6q9/Tpjo0/+73xmIpwuGrvVRNUU6c0d94ZbmFGPi5Nuiqnc0117oM0AAAAAAAAAAAAAAAAAAAAAAAAAAAAAAAGFmeX04+LcV11UbmvRHTr/wDZ74LDxhcNRZpqmqKdeee/q8MyzCjARbm5RVVv66adx74PEU4rDUXqYmmKteae+D2AAAAAAAAAAAAAAAAAAAAAAAAAAAAAAABF43J7eKxVV+q7VTM6c0R2oSiMxucWsLiqrFVuuqqNOeNOzCTAAAAAAAAAABwbxYfZ9yn8L+ZuO8nBvFh9n3Kfwv5m47yAAAAAAAAAAAAAAAAAAAAAAAAAAAAAAAAAAAAAAAAAAAAAAAAAAAAAAAAAAAAAAAcG/wDFj/1X/wBy7ycG/wDFj/1X/wByDvIAAAAAAAAABUsh9eLf33klbVSyH14t/feSQW0AAAAAAAAAAAAAAAAAAAAAAAAAAAAAAAETtP63U+EjySbMet1XhJ8kG0/rdT4SPJJsx63VeEnyQCWAAAAAAAAAAAAAAAAAAAAAAAAAAAAAAABWdqfs214P9srBgfsLD+Dp8iv7U/Ztrwf7ZWDA/YWH8HT5AewAAAAAAAAAAAAAAAAAAAAAAAAAAAAAAAKl/WH8I/eW1Uv6w/hH7y2gAAAAAAAAAAAAAAAAAAAAAAAAAAAAAAMHPfWrEd6PLDOYOe+tWI70eWAR+yn1uJ79P7U8gdlPrcT36f2p4AAAAAAAAAAAAAAAAAAAAAAAAAAAAAABA7V/W4bv1fsTyB2r+tw3fq/YCQyL1qw/enyyzmDkXrVh+9PllnAAAAAAAAAAAAAAAAAAAAAAAAAAAAAAAKln3rxc+98kLaqWfevFz73yQC2gAAAAAAAAAAAAAAAAAAAAAAAAAAAAAAA8cd9hYjwdXkV/Zb7Nu+D/AGwsGO+wsR4OryK/st9m3fB/tgFmAAAAAAAAABrHjMewdtR4Oz8/baq4jf2Ftj4TCeS62rxmPYO2o8HZ+fttVcRv7C2x8JhPJdB1GAAAAAAAAAAAAAAAAAAAAAAAAAAAAAAAAAAAAAAAAAAAAAAAAAAAAAAACt8JfscbVfBOL+Zqcq8Sf2R86+CavnrTqrhL9jjar4JxfzNTlXiT+yPnXwTV89aB2cAAAAAAAAACJ2n9bqfCR5JNmPW6rwk+SDaf1up8JHkk2Y9bqvCT5IBLAAAAAAAAAAAAAAAAAAAAAAAAAAAAqX9Yfwj95bVS/rD+EfvLaAAAAAAAAAAAAAAAAAAAAAAAAAAAidp/W6nwkeSUsidp/W6nwkeSQNmPW6rwk+SEsidmPW6rwk+SEsAAAAAAAAAAAAAAAAAAAAAAAAAAAqX9Yfwj95bVS/rD+EfvAtoAAAAAAAAAAAAAAAAAAAAAAAAAAAInaf1up8JHkk2Y9bqvCT5INp/W6nwkeSTZj1uq8JPkgEsAAAAAAAAAAAAAAAAAAAAAAAAAAACpf1h/CP3ltVL+sP4R+8toAAAAAAAAAAAAAAAAAAAAAAAAAACJ2n9bqfCR5JSyJ2n9bqfCR5JA2Y9bqvCT5ISyJ2Y9bqvCT5ISwAAAAAAAAAAAAAAAAAAAAAAAAAACpf1h/CP3ltVL+sP4R+8C2gAAAAAAAAAAAAAAAAAAAAAAAAAAAidp/W6nwkeSTZj1uq8JPkg2n9bqfCR5JNmPW6rwk+SASwAAAAAAAAAOMeOx7I+S/BNPz111Vwaexxsr8E4T5mlyrx2PZHyX4Jp+euuquDT2ONlfgnCfM0gsgAAAAAAAAAAAAAAAAAAAAAAAAAAAAAAAAAAAAAAAAAAAAAAAAAAAAAAAOXOPJ9hbHeExfktNq8Wf2Dtl/B3vn7jVXHk+wtjvCYvyWm1eLP7B2y/g73z9wGzgAAAAAAAAAVLPvXi5975IW1Us+9eLn3vkhbQAAAAAAAAAAAAAAAAAAAAAAAAAAAAAAAAVLIfXi3995JW1Ush9eLf33klbQAAAAAAAAAAAAAAAAAAAAAAAAAAAAAAETtP63U+EjySlkTtP63U+EjySBsx63VeEnyQlkTsx63VeEnyQlgAAAAAAAAAAAAAAAAAAAAAAAAAAAAAAFZ2p+zbXg/2ysys7U/Ztrwf7ZBYMD9hYfwdPkezxwP2Fh/B0+R7AAAAAAAAAAAAAAAAAAAAAAAAAAAAAAAKl/WH8I/eW1Uv6w/hH7wLaAAAAAAAAAAAAAAAAAAAAAAAAAAAAAAADBz31qxHejywj9lPrcT36f2pDPfWrEd6PLCP2U+txPfp/aCeAAAAAAAAAAAAAAAAAAAAAAAAAAAAAAABA7V/W4bv1fsSGRetWH70+WUftX9bhu/V+xIZF61YfvT5ZBnAAAAAAAAAAAAAAAAAAAAAAAAAAAAAAAAqWfevFz73yQtqpZ968XPvfJC2gAAAAAAAAAA4N4sPs+5T+F/M3HeTg3iw+z7lP4X8zcd5AAAAAAAAAAAAAAAAAAAAAAAAAAAAAAAAAAAAAAAAAAAAAAAAAAAAAAAAAAAAAAAODf+LH/qv/ALl3k4N/4sf+q/8AuQd5AAAAAAAAAAMazgMLYuxctWaaa46JiZZKCyzNsRicfRZuRb3J16I5+aAToAAAAAAAAAAAAAAAAAAAAAAAAAAAAAAAPPEYe1ibe5foiunXXSe2YfD2sNb3LFEUU666R22JnOLuYPCRcsxTvTXFPqo17EmTYu5jMJNy9FO9Fc0+pjTsQDPAAAAAAAAAAAAAAAAAAAAAAAAAAAAAAABj4nBYfE1xVftRXVEaRM69D3opiiimmmNKaY0iO1CHzvMr+CxNFuzFG7NG9O9GvZlK4aubuGtXKtN6qiKp07sA9AAAAAAAAAAAAAAAAAAAAAAAAAAAAAAAAY3UGF5fluRp5Xe3t7WentslBddsR126m0t8nyu50c+muidAAAAAAAAAAAAAAAAAAAAAAAAAAAAAAAfF61Ret1W7tMVUVdMS+2Nmd+vDYG7et6b9OmmvR0wD7w2Fs4aKuQtxRvdOnZeyLyPH3sdTem9FEbmmm7GnTqlAAAAAAAAAAAAAAAAAAAAAAAAAAAAAAAHjicLZxMU8vbivd6New9kXnmPvYGmzNmKJ39dd6NejQEjZtUWbdNu1TFNFPREPtjZZfrxOBtXrmm/Vrrp0dMskAAAAAAAAAAAAAAAAAAAAAAAAAAAAAABjXsBhb92bl2zTVXPTMzLJQWZ5tiMNj67NuLe5GnTHPzwCdAAAAAAAAAAAAAAAAAAAAAAAAAAAAAAAB+V0xXRVTVGtNUaTHbh4YbBYfDVzVYtRRVMaTMa9D0xNc2sNduU6b1NE1Rr3IRWSZlfxuJrt3oo3Yo3o3Y07MAmQAAAAAAAAAax4zHsHbUeDs/P22quI39hbY+Ewnkutq8Zj2DtqPB2fn7bVXEb+wtsfCYTyXQdRgAAAAAAAAAAAAAAAAAAAAAAAAAAAAAAAAAAAAAAAAAAAAAAAAAAAAAAArfCX7HG1XwTi/manKvEn9kfOvgmr5606q4S/Y42q+CcX8zU5V4k/sj518E1fPWgdnAAAAAAAAAA88Rh7WJt7l+iK6dddJ7Zh8Paw1vcsURRTrrpHbYmc4u5g8JFyzFO9NcU+qjXsSZNi7mMwk3L0U70VzT6mNOxAM8AAAAAAAAAAAAAAAAAAAAAAAAAAAGN1BheX5bkaeV3t7e1np7bJQXXbEdduptLfJ8rudHPpronQAAAAAAAAAAAAAAAAAAAAAAAAAAHniMPaxNvcv0RXTrrpPbejAznF3MHhIuWYp3prin1Ua9iQZeHw9rDW9yxRFFOuukdt6MDJsXcxmEm5eineiuafUxp2IZ4AAAAAAAAAAAAAAAAAAAAAAAAAADG6gwvL8tyNPK729vaz09tkoLrtiOu3U2lvk+V3Ojn010BOgAAAAAAAAAAAAAAAAAAAAAAAAAAA88Rh7WJt7l+iK6dddJ7Zh8Paw1vcsURRTrrpHbYmc4u5g8JFyzFO9NcU+qjXsSZNi7mMwk3L0U70VzT6mNOxAM8AAAAAAAAAAAAAAAAAAAAAAAAAAAGN1BheX5bkaeV3t7e1np7bJQXXbEdduptLfJ8rudHPpronQAAAAAAAAAAAAAAAAAAAAAAAAAAHniMPaxNvcv0RXTrrpPbejAznF3MHhIuWYp3prin1Ua9iQZeHw9rDW9yxRFFOuukdt6MDJsXcxmEm5eineiuafUxp2IZ4AAAAAAAAAAAAAAAAAAAAAAAAAADG6gwvL8tyNPK729vaz09tkoLrtiOu3U2lvk+V3Ojn010BOgAAAAAAAAAAAAAAAAAAAAAAAAAAA88Rh7WJt7l+iK6dddJ7Zh8Paw1vcsURRTrrpHbYmc4u5g8JFyzFO9NcU+qjXsSZNi7mMwk3L0U70VzT6mNOxAM8AAAAAAAAAHGPHY9kfJfgmn5666q4NPY42V+CcJ8zS5V47Hsj5L8E0/PXXVXBp7HGyvwThPmaQWQAAAAAAAAAAAAAAAAAAAAAAAAAB5379rD2puYi7Ratx01V1RTEfHLT3GI4YI4Osvs5bk9Nq9tHjaJrt8pGtOGt66cpVHZmZiYpjo5pmejSebNmdgeEbhnvV5vfxV2/hZrmnq/M79VNrXXnptxETOkf2adI6OYHdmEzTL8bXuYPHYXEV/a2r1Nc/mlmOIdoOLPtzkuBqx2XYjLszuWY35s4O7XTe5vtYqpiJnuROvahkcB/DrnezOe4bJNssZfxuR3LkWKruKqmq9gp1013p55pjs0z0R0dGkh2sEc8aw09xjOFivg6yPD4TJ+Tr2hzCKuQmuN6nD245puzHZnXmpieaZ1nn00kNuYrE2MJa5TFX7Vm39tcrimPll5YLMcDjpmMFjMNiJjp5G7TXp8kuDtkODjb/hjvXc6u4uq7h5rmmcwzS/VuVVdmmiIiZmI6OaNI6OZI7X8X3brYvAV5zgr2Fx9vCxN2uvLb1cXrUR01bs00zzf2ZmQd1Dlriy8NmY5pnFjZHbDF1Yu5fiYwGOuzrcmuI15K5V/S1iJ0qnn15ufWNOpQHjisVh8Ja5TFX7Vi39tcrimPllqDjH8LNzg7ybD4DJZt1bQ5hTNVqquIqjD2o5puTHZmZ5qYnm1iZno0nmrY7gz2/wCGGu7nd7FTcw1Vc09cM1xFe7XMdMUREVTMR0c0aR0dgHeGCzHBY7XqLGYbE6dPI3aa9PkllOFNsOAHbrYfAV53g72Gx1nCRN2u7lt6uL1mmOmvSYpnSP7OujZfFk4a8wzjNrWyO2GKnFYi9TPUGOuz/pKqojWbVyf6UzETMVTz6xpOusA6gBpbjI8Ld3g9yrD5Zkc252hzCia6K64iqMNa105TSemZnWKYnm5pmejSQ3HisVh8Jb5TF37Vi39tdrimPll8YLMMFjteosZh8Tp08jdpr0+SXB+xvBft9wvTczy9ipqw1dU0xmGa4iuYuTE88URpVVMRPNzRp2NeZmbZcAu3WwmArzzCXsPjbGEibld7LL1cXbFMdNekxTOkdunXTp6Ad2jmPix8NWYZ7mdvZLa/EzicXcomcBjrk+ruTTGs265/pTpEzFU886TE6zMOnAHji8XhsHb5TF4izYt/bXa4pj5ZaX4ynC7e4P8ALsPlOQVUeiHH0Tci5VEVRhbWum/pPNNUzExGvNzTM9iJ512M4KtvuFuK89v4rXDXKpiMwzXEVzysxPPFEaVVTETzdER2NeYHd+CzDB46JnBYvD4iI6eRuU16fJLJcI7Z8BG3WwGBrz3C37GMsYSOUrxGWXq4u2KY6a5iYpnSOzNOunTPM2vxY+GnH7Q5hTsntdieqcdVRNWBxtf193djWbdc9mrSJmKumdJ11nQHS4AAAAAOXOPJ9hbHeExfktNq8Wf2Dtl/B3vn7jVXHk+wtjvCYvyWm1eLP7B2y/g73z9wGzgAAAAAAAAAY17AYW/dm5ds01Vz0zMyyUFmebYjDY+uzbi3uRp0xz88J0AAAAAAAAAAAAAAAAAAAAAAAAAAAAAAAAGNZwGFsXYuWrNNNcdExMslBZZm2IxOPos3It7k69Ec/NCdAAAAAAAAAAAAAAAAAAAAAAAAAAAAAAAeeIw9rE29y/RFdOuuk9t6MDOcXcweEi5ZinemuKfVRr2JBl4fD2sNb3LFEUU666R23owMmxdzGYSbl6Kd6K5p9TGnYhngAAAAAAAAAAAAAAAAAAAAAAAAAAAAAAMfE4LD4muKr9qK6ojSJnXoZCGzvMr+CxNFuzFG7NG9O9GvZkExRTFFFNNMaU0xpEdqH688NXN3DWrlWm9VRFU6d2HoAAAAAAAAAAAAAAAAAAAAAAAAAAAAAAAxuoMLy/LcjTyu9vb2s9PbZKC67Yjrt1Npb5Pldzo59NdAToAAAAAAAAAAAAAAAAAAAAAAAAAAAAAAAPi9aovW6rd2mKqKumJfGGwtnDRVyFuKN7p07L4zO/XhsDdvW9N+nTTXo6YYmR4+9jqb03oojc003Y06dQSgAAAAAAAAAAAAAAAAAAAAAAAAAAAAAAAPHE4WziYp5e3Fe70a9h92bVFm3TbtUxTRT0RCOzzH3sDTZmzFE7+uu9GvRoy8sv14nA2r1zTfq1106OmQZIAAAAAAAAAAAAAAAAAAAAAAAAAAAAAAAMa9gMLfuzcu2aaq56ZmZZKCzPNsRhsfXZtxb3I06Y5+eE6AAAAAAAAAADg3iw+z7lP4X8zcd5ODeLD7PuU/hfzNx3kAAAAAAAAAAAAAAAAAAAAAAAAAAAAAAAAAAAAAAAAAAAAAAAAAAAAAAAAAAAAAAA4N/wCLH/qv/uXeTg3/AIsf+q/+5B3kAAAAAAAAAAqWQ+vFv77yStqp5FTMZvb1if6XkkFsAAAAAAAAAAAAAAAAAAAAAAAAAAAAAAABE7T+t1PhI8kmzHrdV4SfJBtNEzl9Oka/6SPJJszExl9Wsaf6SfJAJYAAAAAAAAAAAAAAAAAAAAAAAAAAAAAAAFZ2p+zbXg/2ysGB+wsP4OnyK/tREzjbWkTP+j/bKwYH7Cw/g6fID2AAAAAAAAAAAAAAAAAAAAAAAAAAAAAAABUv6w/hH7y2qnuz6IddJ06o/eWwAAAAAAAAAAAAAAAAAAAAAAAAAAAAAABg5761YjvR5YZzBzyNcqv6dqPLAI/ZT63E9+n9qeQOysTFOJ1iY56f2p4AAAAAAAAAAAAAAAAAAAAAAAAAAAAAABA7V/W4bv1fsTyB2qiZpw2kTPPV+wEhkXrVh+9PllnMHI40yqxr2p8ss4AAAAAAAAAAAAAAAAAAAAAAAAAAAAAABUs+9eLn3vkhbVTz2mZze5pE/wBHyQC2AAAAAAAAAAAAAAAAAAAAAAAAAAAAAAAA8cd9hYjwdXkV/Zb7Nu+D/bCwY77CxHg6vIr+y8TGNu6xMf6P9sAswAAAAAAAAANY8Zj2DtqPB2fn7bVXEb+wtsfCYTyXW1eMx7B21Hg7Pz9tqriN/YW2PhMJ5LoOowAAAAAAAAAAAAAAAAAAAAAAAAAAAAAAAAAAAAAAAAAAAAAAAAAAAAAAAVvhL9jjar4JxfzNTlXiT+yPnXwTV89adVcJfscbVfBOL+Zqcq8Sf2R86+CavnrQOzgAAAAAAAAARO0/rdT4SPJJsx63VeEnyQbTRM5fTpGv+kjySbMxMZfVrGn+knyQCWAAAAAAAAAAAAAAAAAAAAAAAAAAABUv6w/hH7y2qnuz6IddJ06o/eWwAAAAAAAAAAAAAAAAAAAAAAAAAABE7T+t1PhI8kpZE7TRM5fTpGv+kjySBsx63VeEnyQlkTszExl9Wsaf6SfJCWAAAAAAAAAAAAAAAAAAAAAAAAAAAVL+sP4R+8tqp7s+iHXSdOqP3gWwAAAAAAAAAAAAAAAAAAAAAAAAAAAETtP63U+EjySbMet1XhJ8kG00TOX06Rr/AKSPJJszExl9Wsaf6SfJAJYAAAAAAAAAAAAAAAAAAAAAAAAAAAFS/rD+EfvLaqe7Poh10nTqj95bAAAAAAAAAAAAAAAAAAAAAAAAAAAETtP63U+EjySlkTtNEzl9Oka/6SPJIGzHrdV4SfJCWROzMTGX1axp/pJ8kJYAAAAAAAAAAAAAAAAAAAAAAAAAABUv6w/hH7y2qnuz6IddJ06o/eBbAAAAAAAAAAAAAAAAAAAAAAAAAAAARO0/rdT4SPJJsx63VeEnyQbTRM5fTpGv+kjySbMxMZfVrGn+knyQCWAAAAAAAAABxjx2PZHyX4Jp+euuquDT2ONlfgnCfM0uVeOx7I+S/BNPz111Vwaexxsr8E4T5mkFkAAAAAAAAAAAAAAAAAAAAAAAAABw7w4bGbb7VcL2e42xs3nN/B14mnD4e/RhLlVvkqIiiKomI005tfjl2nkOVYTIslwOVZdbi1g8HZpsWqYjoppjT5ezPdZ4A4H41GV4XLOGbNuoqKaKcVbtYq5RT0RcqpjenvzMb092Xc20md4DZzI8bm+cX6cPgcJbm5drntdiIjszM6REdmZiHCWVYTMOHLhvuXa7dduxjsRy+I0nXqbCUaRpr24pimmO3VMdsHb3B1dv3+D7Zi9i9eqbmV4Wu7r0782qZnX49XEnGUzW/tDw25xZoma6cLXby+xT2t2mImPHqrn43fNm1RYs0WrNEUW6KYppppjSKYjmiIfzy2snluMHm0V88TtNdp+KMVMA782VyTDbN7N5Zk2BpinD4HD0WKdI010jSau/M6zPdlKAD+ePC3l87BcNub05REWOocfRjsLFPNFve3b1MR3I3oj4n9B8BireNwOHxVn/AGV+3Tdp71Uax5XC3G1pinhqzKY6asNh5n/04j9jtDg8rmvYDZmurnmrLMNM/wDpUg4f4w+ZX9puHDObFuqauRxFGXWKZ/o7kRTMePNU/G7v2byfC7P5Bl2UYCiKMLgrFFi3ERprFMaaz3Z6Z7suAM3nl+MLjJr59/aivX48XL+iAExExpPPD+d/CZgp4PuG7NKcqp5GMtzGjGYWmnmiimd29RTHciKoh/RBwTxrqYp4bs6mOmqzhpn/ANGiP2A7ywt+jE4azftTrbu0RXTPbiY1hwDw9Y+/tXw6Z1Yt1b004yjLLFM88U7mlvTxt6fjl3RsPXNexWz9dXPNWX4eZ/8ATpcEzPL8YXW5z8ptTrV8eLB/QHIcqwuR5JgMqy+3FvCYOxRYtUx9rTGkfHzM+qIqiYqiJieaYnsgD+du3mFng74bsxjLKeSpyrNKcVhqKebdo3ou0U97dmIf0Qs3Kb1qi5bneorpiqme3E9DgbjUUxTw57QzH9KnDTP4vbdzbJVzXsrk1dXPNWCszPiQDg/hrxl/bDh3znD0VzNVWY05ZZjpincqi1Gn30TPxy75ybLcLk2UYLLcvtxawmEs0WLVEdimmIiPI/n3lM8vxhcHNzn5TamiavjxcP6IA/K6aa6Kqa6YqpqjSYmNYmH87drLHpccN+N63xNu3lGbRfsUx2LUVxXTT4sxHdf0Tfz/AONDTFPDrtPEdGuGn5cNakHf9NUV0xVTMTTMaxMdmH6j9na5r2fyyurnmrC2pnxISAAIHbranAbFbK47aDN6MRXgcHucpTh6YqrnfrpojSJmI6ao7PQCeGhvqpdhPcef/i1v+IfVS7Ce48//ABa3/EBVePJ9hbHeExfktNq8Wf2Dtl/B3vn7jmvjJ8KuQcJWH2fo2fs5hbnAV36rvVdqmjXfijTTdqq1+tl0Fxcc4w2G4FtmrNym7NVNu9rpEaf7e53QbgET1/wn2t7xY87LwGYWcdv8jFcbmmu9GnT/APYGWMfHYu3grMXLsVTTM7vqY1YPX/Cfa3vFjzglhE9f8J9re8WPOkMHiaMXYpvWoqimddN7pB7DCx+ZWMFcpovRXM1RrG7GrG6/4T7W94secEsInr/hPtb3ix50rTO9TFUdExqCp5968XPvfJC2qTn+LtxnN6NK/UzETzdyFg6/4T7W94secEsI3D5zhsRfotUU3d6udI1iNPKkaqoppmqeiI1B+iJ6/wCE+1veLHnOv+E+1veLHnBLDCwGZWcbcqosxXE0xrO9Gj3xmJowliq9diqaY0+tjnB7CJ6/4T7W94sec6/4T7W94secEsMfA4u3jLM3bUVRTE7vqo0fGPzCzgZo5aK539dN2Nej/wC4MsRPX/Cfa3vFjznX/Cfa3vFjzglh82bkXbVFynXdrpiqNe1LAxeb4fC4iqzcpuTXTprpEadGvbBIiJ6/4T7W94sed9Ws8wt27Rbppu71dUUxrTHZ+MEoCJnPsJEzG7e5v7MecEsInr/hPtb3ix53vgs0sYy9yVqm5FWmvqojzgzx54m9Th7Fd25rNNMazp0o3r/hPtb3ix5wSwiev+E+1veLHnZuAxtrG0VVWYriKZ0nejQGSMXH461gaKKr0VzFU6Ruxqw+v+E+1veLHnBLCJ6/4T7W94sedJYa9TiLFF2jWKao1jXpB6DAxua2MHe5K7TcmrTX1MRp5Xh1/wAJ9re8WPOCWETTn2EqqiIpvazOn1sedLAqWQ+vFv77yStqjZVj7WHzWmq5TXpTNUTpHclY+v8AhPtb3ix5wSwj8Jm+HxWIps26bkVVa6b0Rp0d9m3rkWbNdyrXdopmqdO1APsRPX/Cfa3vFjznX/Cfa3vFjzglhiZfmFnHcpyMVxuaa70adP8A9n3jsXbwVmLl2Kppmrd9TGoMgRPX/Cfa3vFjznX/AAn2t7xY84JYeODxFGKw9N63FUU1a6b3S8MfmVjBXKaL0VzNUaxuxEgzRE9f8J9re8WPOdf8J9re8WPOCWH5TO9TEx0TGqOxGdYaxfrtV03d6idJ0iNPKCSET1/wn2t7xY870w2c4bEX6LVFN3eqnSNYjTygkh+V1RTTNU9ERqiuv+E+1veLHnBLCJ6/4T7W94sedk4DMrONrqosxXE0xrO9GgM0eOMxNGEsTduxVNMTEepjnR/X/Cfa3vFjzglhE9f8J9re8WPOzsDi7eMs8raiqKddPVRoDIGJj8ws4GaIvRXO/rpuxr0MTr/hPtb3ix5wSwiev+E+1veLHnSlq5F21Rcp13a6YqjXug+hHYvN8PhcRVZuU3Jrp010iNOeNe28uv8AhPtb3ix5wSyJ2n9bqfCR5JfVrPMLdu0W6abu9XVFMa0x2fjfO00TOX06Rr/pI8kgbMet1XhJ8kJZV8hzjD4fBVUXKbuu/M80R2o7qS6/4T7W94secEsMDA5pYxl6bVqLkVab3qojzsvE36cNYru3NZppjWdOkHoInr/hPtb3ix5zr/hPtb3ix5wSwxsBjbWNoqrsxVEUzpO9Gj8x+OtYGiiq9FcxVOkbsagyhE9f8J9re8WPOdf8J9re8WPOCWHnhr1OIsUXaNYprjWNeliY3NbGDvcldpuTVpr6mI08oM8RPX/Cfa3vFjzlOfYSqqIim9rM6fWx5wSwIu7nmFt3K6KqbutMzTOlMdj4wSgiev8AhPtb3ix53tg83w+KxFNm3TciqrXTeiNPKCQHxeuU2bNdyrXdopmqdO4jOv8AhPtb3ix5wSwiev8AhPtb3ix52Xl+Ps47lORiuNzTXejTp/8AsDLGPjsXbwVmLl2Kppmrd9TGv/10MHr/AIT7W94secEsInr/AIT7W94sedIYTEUYrD03rcVRTVrpvdIPYYWPzOxgrlNF6K5mqNY3Y1Y3X/Cfa3vFjzglhE9f8J9re8WPOlqZ3qYmOiY1AEZiM6w1i9Xarpu71E6TpEaeV8df8J9re8WPOCWVnan7NteD/bKUw2c4bEX6LVFN2Kqp0jWI08qL2pierLc6TMRb/bILBgfsLD+Dp8j2QeEz3C0YWzTNN7WmimJ9THa7726/4T7W94secEsMLAZlZxtdVNmK4mmNZ3o0e+MxNGEsTduxVNMTEepjnB7CJ6/4T7W94sec6/4T7W94secEsPDBYu3jLPK2oqinXT1Uc7yx+YWcDNEXornf103Y16AZgiev+E+1veLHnOv+E+1veLHnBLD5tVxdtUXKdd2umKo17rAxeb4fC4iuzcpuTXTprpEadGvbBIiJ6/4T7W94sed9Wc7wt27Rbppu71dUUxrTHTPxglARM5/hInTdveLHnBLCJ6/4T7W94sedkYHNLGMvTatRciqI3vVREftBnDyxV+nDWK7tzWaaY1nTpR3X/Cfa3vFjzglhE9f8J9re8WPOzcBjbWNt1V2YqiKZ0nejQGSMXH461gaaKr0VzFU6Ruxqw+v+E+1veLHnBLCJ6/4T7W94sedJYe9TiLFF2jXdrjWNekHoMDG5rh8Hf5K7TcmrTX1MRp5Xh1/wn2t7xY84JYRVOfYSqqKYpvazOn1sedKgCLuZ5hbdyqiqm7rTMxOlMed89f8ACfa3vFjzgllS/rD+EfvJ3B5th8Xfps2qbkVTrpvRGnlQF6vkc7ru1RVu0XpqnSOxEgt4iev+E+1veLHnOv8AhPtb3ix5wSwxMBj7WO3+RiuNzTXejTp/+z7x2Lt4KzFy9FU0zVu+pjXn/wDqAZAiev8AhPtb3ix5zr/hPtb3ix5wSw8cJiKMVh6b1uKopq103unp0eGPzOxgrtNF6LkzVG9G7ESDNET1/wAJ9re8WPOdf8J9re8WPOCWCJ1iJjsozEZ1hrF6u1XTd3qJ0nSI08oJMRPX/Cfa3vFjzvTDZzhsRfotW6bu9VOkaxGnlBJD8rqiiiqqeiI1RXX/AAn2t7xY84JYRPX/AAn2t7xY87JwGZWcbXVTZiuJpjWd6NAZo8cZiaMJYm7diqaYmI9THOj+v+E+1veLHnBLCJ6/4T7W94sedn4LF28ZZ5W1FUU66eqjnB7jDx+YWcDNEXornf103Y16GL1/wn2t7xY84JYRPX/Cfa3vFjzpS1XF21Rcp13aoiqNe6D6Edi84w+FxFdm5TcmunTXSI06Ne28uv8AhPtb3ix5wSwi7Od4W7eot003d6uqKY1pjpn40oAImc/wkT9be8WPOdf8J9re8WPODIz31qxHejywj9lPrcT36f2v3HZpYxuAxFqzTc3t2KvVR/ajuvHZ+9ThcLjL12Kt2ndmdI5+yCxiJ6/4T7W94sec6/4T7W94secEsMbAY21jbdVdmKoimdJ3o0fmPx1rA00VXormKp0jdjUGUInr/hPtb3ix5zr/AIT7W94secEsPPD3qb9ii7Rru1xrGvSxMbmuHwd/krtNyatNfUxGnlBniJ6/4T7W94sed+059hKqopim9rM6fWx5wSoIu5nmFt3KqKqbutMzE6Ux5wSgiev+E+1veLHne2DzbD4u/TZtU3IqnX66I08oJAfF+5TZs13K9d2iJqnRGdf8J9re8WPOCWET1/wn2t7xY87LwGPtY6K+RiuNzTXejTp/+wMsY+OxlvBWYuXoqmmat31Ma8//ANQwev8AhPtb3ix5wSwiev8AhPtb3ix50hhMRRisPTetxVFFWum909OgPYYWPzOxgrtNu9Fyaqo3o3YiWN1/wn2t7xY84JYRPX/Cfa3vFjzpaJ1iJ7YAjMRnWGsXq7VdN3eonSdIjTyvjr/hPtb3ix5wSwjcNnOGxF+i1bpuxVVOkaxGnlSNdUUUVVT0UxrIP0RPX/Cfa3vFjznX/Cfa3vFjzgx9q/rcN36v2JDIvWrD96fLKDzvH2sfFmLFNzWjWZ3o7yVy/E0YPI7N27FW7GsaRHP9dIJURPX/AAn2t7xY851/wn2t7xY84JYeGCxVvGWeVtRVFOunqo53lj8xs4GaIvRXO/rpuxqDMET1/wAJ9re8WPOdf8J9re8WPOCWHzari5aorp10qiKo17rAxWcYfDYiuzcpuTVT06RGnRr2wSIiev8AhPtb3ix531ZzvC3r1Fumm7vV1RTGtMdM/GCUBE9f8J9re8WPOCWET1/wn2t7xY87IwOaWMbem3ai5FUU73qoiP2gzh5Yq/ThrFd65EzTT06dKO6/4T7W94secEsInr/hPtb3ix52bgMbaxtuquzFURTOk70aAyRi4/HWsDTRVeiuYqnSN2NWH1/wn2t7xY84JYRPX/Cfa3vFjzpLD3qb9ii7Rru1xrGvSD0GBjc1w+Dvzau03Jq019TEaeV4df8ACfa3vFjzglhFUZ7hKqopim9rM6fWx50qAIq5nmFt3KqKqbutMzE6Ux5351/wn2t7xY84JYR+DzbD4u/TZtU3IqnWfVRGnlZt+7TZs13a9d2iJqnQH2Inr/hPtb3ix5zr/hPtb3ix5wRGfevFz73yQtqlZhiqMbmVy5Zpr3fU9MdxbcdjLeCtRcvRVNM1bvqY15//AKgGQInr/hPtb3ix5zr/AIT7W94secEsPLCYijFYem9biqKKtdNenp0Y2PzOxgrtNu9Fyapje9TESDOET1/wn2t7xY851/wn2t7xY84JYInWIntoy/nWGsXq7VdN3eonSdIjzgkxE9f8J9re8WPO9MNnOGxF+i1bpuxVVOkaxGnlBw/xYfZ9yn8L+ZuO8nBvFh9n3Kfwv5m47yAAAAAAAAAAAAAAAAAAAAAAAAAAAAAAAAAAAAAAAAAAAAAAAAAAAAAAAAAAAAAAAcG/8WP/AFX/ANy7ycG/8WP/AFX/ANyDvIAAAAAAAAAAFXyXE37ma26Ll65VT6rmqqmY6JBaAAAAAAAAAAAAAAAAAAAAAAAAAAAAAAAABF7RXK7WApqtV1UVcpEa0zpPRJs7cru4Cqq7XVXVykxrVOs9EAlAAAAAAAAAAAAAAAAAAAAAAAAAAAAAAAABXdpL961jLcWrtyiJt66U1THZlOYKZqwdiapmZm3TMzPZ5gewAAAAAAAAAAAAAAAAAAAAAAAAAAAAAAAAq/VN/r7yfLXNzl9N3enTTe6NFoAAAAAAAAAAAAAAAAAAAAAAAAAAAAAAABhZzXVbyy/VRVNNURGkxOkxzwDNEJszeu3acRytyuvSadN6qZ06U2AAAAAAAAAAAAAAAAAAAAAAAAAAAAAAACE2mvXbVOH5K5XRrNWu7VMa9AJsYWTV1XMssVV1TVVMTrMzrM88s0AAAAAAAAAAAAAAAAAAAAAAAAAAAAAAAFXzrE37ea3KLd65TT6nmpqmI6IBaAAAAAAAAAAAAAAAAAAAAAAAAAAAAAAAAB442Zpwd+aZmJi3VMTHY5kHs3fvXcZci7duVxFvXSqqZ7MAsQAAAAAAAAANY8Zj2DtqPB2fn7bVXEb+wtsfCYTyXW1eMx7B21Hg7Pz9tqriN/YW2PhMJ5LoOowAAAAAAAAAAAAAAAAAAAAAAAAAAAAAAAAAAAAAAAAAAAAAAAAAAAAAAAVvhL9jjar4JxfzNTlXiT+yPnXwTV89adVcJfscbVfBOL+Zqcq8Sf2R86+CavnrQOzgAAAAAAAAABF7RXK7WApqtV1UVcpEa0zpPRJs7cru4Cqq7XVXVykxrVOs9EAlAAAAAAAAAAAAAAAAAAAAAAAAAAAABV+qb/X3k+WubnL6bu9Omm90aLQAAAAAAAAAAAAAAAAAAAAAAAAAAACL2iuV2sBTVarqoq5SI1pnSeiQSgi9nbld3AVVXa6q6uUmNap1nohKAAAAAAAAAAAAAAAAAAAAAAAAAAAAq/VN/r7yfLXNzl9N3enTTe6NAWgAAAAAAAAAAAAAAAAAAAAAAAAAAAARe0Vyu1gKarVdVFXKRGtM6T0SbO3K7uAqqu11V1cpMa1TrPRAJQAAAAAAAAAAAAAAAAAAAAAAAAAAAAVfqm/195Plrm5y+m7vTppvdGi0AAAAAAAAAAAAAAAAAAAAAAAAAAAAi9orldrAU1Wq6qKuUiNaZ0nokEoIvZ25XdwFVV2uqurlJjWqdZ6ISgAAAAAAAAAAAAAAAAAAAAAAAAAAAKv1Tf6+8ny1zc5fTd3p003ujQFoAAAAAAAAAAAAAAAAAAAAAAAAAAAAEXtFcrtYCmq1XVRVykRrTOk9Emztyu7gKqrtdVdXKTGtU6z0QCUAAAAAAAAABxjx2PZHyX4Jp+euuquDT2ONlfgnCfM0uVeOx7I+S/BNPz111Vwaexxsr8E4T5mkFkAAAAAAAAAAAAAAAAAAAAAAAAAAeONxWHwODv4vG3rdjDWKJuXbtyqKaaKYjWZmZ6IiHpcrpt26q7lVNFFMTVVVVOkREdmZcX8YThcxXCBnFOyOxs3r2TRei1M2Imaswu66RERHPNET0R2Z5+1oEXw2cJeacLm1eG2d2Vs4i5k1F/k8HhqImK8Xd6OVqjsR06RPRGszpz6dN8BXBhheDbZjkrk27+eYyKa8diaejWOi3T/Zp1nvzrPaiIbi+cDuH4PsrjM83ot39p8VRpcrjSqMLRP/AJdE9v7ars9Ec0c+5AH87tpubjB5rr76Lv8A7uX9EX89OHHDXdnuHPaKvd0rpzCMdR3d/dux/mB/QsY+W4yxmOXYXHYSuK8NibVF61VH9KmqImJ+SWQDhDjbezTmP+Gw/wA3Ds7g6iaeD7ZiJ6YyvCx/8qlw/wAY7G9fuHLP6MF/pZovWsFbpp55mui3RRVHjxVDvbJsFGW5RgcDTOtOGsUWYmP7NMR+wH8+cx5uMJidextRV/7uX9EX88uGGzd2Z4ddoLs0TFdrNer6Y7cV1Rej/ND+g+CxVnHYLD4vC1xcw9+3Tdt1x0VU1RrE/JIPZwXxsPZtzjwOG+Zpd6P598YLFztFw67QUYD/AEtVWKtYG3TTz610UUWpjxqZB3TsLE07EbPRPTGXYeP/AJVLgmzzcYSjXm02oj/3b+hOW4WnA5dhcJbnWixaptR3qYiP2P58cKFu5srw755eromJw2czjqaf7NVyL1P5qoB/Q8eeFv2sVhrWIw9cXLN2iLlFdPRVTMaxMfE9AcC8an2cs/8A7mG/9vbdybIRNOyeSxPTGBsR/wDLpcHcOuInafh32gt4D/SXL2Ot4G3Ec+tdFNFnTxqX9AsJYowuEs4e39Zaopt096I0gH888j5uMJl+vNptRb/93D+iL+d+31NeyXDzm1+7TMRgs8nG0xpz7nKxdp/RmH9DbF23fs271mumu1cpiuiqmdYqiY1iYB9uAONH7O2034L/AO1tO/389uGW7O1nDxntrATyleJzKjAWpp596qndsxp8dIO+Nm4mnZ3K4npjC2o/QhIvizbps2bdq3GlFFMU0x3IfYCB262WwG2uyuO2fzevEUYHGbnKVYeqKa43K6a40mYmOmmOx0J4Bob6lrYT3Zn/AOM2/wCGfUtbCe7M/wDxm3/Db5AcO8ZPgqyDg1w+z9ez97MLk4+u/Td6ru016bkUaabtNOn10uguLjk+GxPAts1euVXYqqt3tdJjT/b3O415x5PsLY7wmL8lptXiz+wdsv4O98/cBeOsGE+2veNHmZeAy+zgd/kZrnf013p16P8A7ssBj47CW8bZi3dmqKYne9TOjB6wYT7a940eZLAInrBhPtr3jR5khg8NRhLFNm1NU0xrpvdL2AYWPy2xjblNd6a4mmNI3Z0Y3WDCfbXvGjzJYBE9YMJ9te8aPMlaY3aYpjoiNH6AjcRk2Gv367tdV3ernWdJjTyPPrBhPtr3jR5kbnWJv281uUW71ymn1PNTVMR0QtAI3D5NhsPfou0VXd6idY1mNPIkaqYqpmmeiY0foCJ6wYT7a940eY6wYT7a940eZLAMLAZbZwVyquzNczVGk706vfGYajF2KrN2aopnT62ed7AInrBhPtr3jR5jrBhPtr3jR5ksAx8DhLeDszatTVNMzveqnV8Y/L7OOmjlprjc103Z06f/ALMsBE9YMJ9te8aPMdYMJ9te8aPMlgHzZtxatUW6dd2imKY17UMDF5Rh8ViKr1yq5FdWmukxp0adpIgInrBhPtr3jR5n1ayPC2rtFymq7vUVRVGtUdj4koAImchwkzM717n/ALUeZLAInrBhPtr3jR5nvgsrsYO9ytqq5NWmnqpjzM8B54mzTiLFdq5rFNUaTp0o3rBhPtr3jR5ksAiesGE+2veNHmZuAwVrBUVU2ZrmKp1nenVkgMXH4G1jqKKb01xFM6xuzow+sGE+2veNHmSwCJ6wYT7a940eZJYazTh7FFqjWaaY0jXpegDAxuVWMZe5W7VcirTT1Mxp5Hh1gwn217xo8yWARNOQ4SmqJiq9rE6/XR5ksAIu7keFuXa66qrutUzVOlUdn4nz1gwn217xo8yNyXE37ma26Ll65VT6rmqqmY6JWgEfhMow+FxFN63VcmqnXTemNOjvM29bi9Zrt1a7tdM0zp2pfYCJ6wYT7a940eY6wYT7a940eZLAMTL8vs4HlORmud/TXenXo/8Au+8dhLeNsxbuzVFMVb3qZ0ZACJ6wYT7a940eY6wYT7a940eZLAPHB4ejC4emzbmqaaddN7peGPy2xjblNd6a4mmNI3ZiGaAiesGE+2veNHmOsGE+2veNHmSwD8pjdpiI6IjRHYjJcNfv13a6ru9XOs6TGnkSQCJ6wYT7a940eZ6YbJsNh79F2iq7vUzrGsxp5EkA/K6YqpmmeiY0RXWDCfbXvGjzJYBE9YMJ9te8aPMycBltnBV1V2Zrmao0nenVmgPHGYajF2JtXZqimZifUzzo/rBhPtr3jR5ksAiesGE+2veNHmZ2BwlvB2eStTVNOuvqp1ZADEx+X2cdNE3prjc103Z06WJ1gwn217xo8yWARPWDCfbXvGjzJS1bi1aot067tFMUxr3H0AjsXlGHxWIqvXKrkV1aa6TGnNGnaeXWDCfbXvGjzJYBF2sjwtq7Rcpqu71FUVRrVHY+JKCL2iuV2sBTVarqoq5SI1pnSeiQfM5DhJmZ3r3jR5jrBhPtr3jR5n1s7cru4Cqq7XVXVykxrVOs9EJQGBgcrsYO9N21NyatN31Ux5mXibFOJsV2rmsU1RpOnS9AET1gwn217xo8x1gwn217xo8yWAY2AwVrBUVUWZqmKp1nenV+Y/A2sdRRTemuIpnWN2dGUAiesGE+2veNHmOsGE+2veNHmSwDzw1mnD2KLVGs00RpGvSxMblVjGXuVu1XIq009TMaeRngInrBhPtr3jR5inIcJTVExVe1idfro8yWAEXdyPC3LlddVV3WqZqnSqOz8SUARPWDCfbXvGjzPbB5Rh8LiKb1uq5NVOum9MaeRIAPi9bpvWa7dWu7XTNM6d1GdYMJ9te8aPMlgET1gwn217xo8zLy/AWcDynIzXO/prvTr0f/AHZYDHx2Et42zFu7NUUxVvepnT/66WD1gwn217xo8yWARPWDCfbXvGjzJDCYejC4emzbmqaaddN7pewDCx+WWMbcprvTXE0xpG7OjG6wYT7a940eZLAInrBhPtr3jR5ktTG7TER0RGgAjMRkuGv3q7tdV3ernWdJjTyPjrBhPtr3jR5ksAjcNk2Gw9+i7RVdmqmdY1mNPIka6YqoqpnomNH6ru0l+9axluLV25RE29dKapjsyDM6wYT7a940eY6wYT7a940eZIYKZqwdiapmZm3TMzPZ5nsDCwGW2cFXVVZmuZqjSd6dXvjMNRi7E2rs1RTMxPqZ53sAiesGE+2veNHmOsGE+2veNHmSwDwwWEt4OzyVqapp119VPO8sfl9nHTRN6a43NdN2dOlmAInrBhPtr3jR5jrBhPtr3jR5ksA+bVEWrVFunXdopimNe4wMXlGHxWIrvXKrkV1aa6TGnRp2kiAiesGE+2veNHmfVnJMLau0XKaru9RVFUa1R0x8SUAETOQYSZ13r3jR5ksAiesGE+2veNHmZGByuxg703bU3JqmN31UxP7GcA8sVYpxNiu1c1imqNJ06Ud1gwn217xo8yWARPWDCfbXvGjzM3AYK1grdVFmapiqdZ3p1ZIDFx+BtY6mim9NcRTOsbs6MPrBhPtr3jR5ksAiesGE+2veNHmSWHs04exRao13aI0jXpegDAxuVYfGX+Vu1XIq009TMaeR4dYMJ9te8aPMlgEVTkOEpqiqKr2sTr9dHmSoAi7mR4W5cqrqqu61TMzpVHmfPWDCfbXvGjzJYBH4PKcPhL9N61VcmqNdN6Y08jNv26b1mu3Xru10zTOndfar9U3+vvJ8tc3OX03d6dNN7o0BJdYMJ9te8aPMdYMJ9te8aPMlgGJgMBawO/yM1zv6a7069H/3feOwlvG2Yt3pqimKt71M6c//ANSyAET1gwn217xo8x1gwn217xo8yWAeOEw9GFw9Nm3NU0066b3T06vDH5ZYxt2mu9NyJpjdjdmIZoCJ6wYT7a940eY6wYT7a940eZLAERpERHYRmIyXDX71d2uq7vVzrOkxp5EmAiesGE+2veNHmemGybDYe/Rdt1Xd6mdY1mNPIkgH5XTFdFVM9ExoiusGE+2veNHmSwCJ6wYT7a940eZk4DLbOCrqqszXM1RpO9OrNAeOMw1GLsTauzVFMzE+pnnR/WDCfbXvGjzJYBE9YMJ9te8aPMz8FhLeDs8lamqaddfVTzvcBh4/L7OOmib01xua6bs6dLF6wYT7a940eZLAInrBhPtr3jR5kpaoi1aot067tMRTGvcfQCOxeT4fFYiu9cquRXVprpMadGnaeXWDCfbXvGjzJYBF2ckwtq9Rcpqu71FUVRrVHTHxJQARM5BhJn66940eY6wYT7a940eZLAMHA5XYwV6btqbk1TG76qYn9jJxVinE2K7NyZimrp06WPnNdVvLL9VFU01REaTE6THPDB2ZvXbtOI5W5XXpNOm9VM6dIPXrBhPtr3jR5jrBhPtr3jR5ksAxsBgrWCt1UWZqmKp1nenV+Y/A2sdTRTemuIpnWN2dGUAiesGE+2veNHmOsGE+2veNHmSwDzw9mmxYotUa7tEaRr0sTG5Vh8Zf5W7VcirTT1Mxp5GeAiesGE+2veNHmftOQ4SmqKoqvaxOv10eZKgCLuZHhblyquqq7rVMzOlUeZKAInrBhPtr3jR5ntg8pw+Ev03rVVyao1+umNPIkAHxft03rNduvXdriaZ0RnWDCfbXvGjzJYBE9YMJ9te8aPMy8BgLWBivkZrnf013p16P/uywGPjsHbxtmLd6aopire9TOnP/APUsHrBhPtr3jR5ksAiesGE+2veNHmSGEw9GFw9Nm3NU0U66b3T06vYBhY/LLGNu03L03IqpjdjdmIY3WDCfbXvGjzJYBE9YMJ9te8aPMlojSIjtACMxGS4a/eru11Xd6udZ0mNPI+OsGE+2veNHmSwCNw2TYbD36Ltuq7NVM6xrMaeRI10xXRVTPRVGkv0BE9YMJ9te8aPMdYMJ9te8aPMlgGFgMts4GuqqzNczVGk706vfGYajF2JtXZqimZifUzzoraa9dtU4fkrldGs1a7tUxr0M7Jq6rmWWKq6pqqmJ1mZ1meeQY3WDCfbXvGjzHWDCfbXvGjzJYB4YLC28HZ5K1NU066+qnneWPy6zjpom9Ncbmum7OjMARPWDCfbXvGjzHWDCfbXvGjzJYB82qIt2qKKddKYimNe4wMVk+HxOIrvXKrkVVdOkxp0adpIgInrBhPtr3jR5n1ZyTC2b1Fymq7vUVRVGtUdMfElABE9YMJ9te8aPMlgET1gwn217xo8zIwOV2MFem5am5NU07vqpif2M4B5YqxTibFdm5MxTV06dKO6wYT7a940eZLAInrBhPtr3jR5mbgMFawVuqizNUxVOs706skBi4/A2sdTRTemuIpnWN2dGH1gwn217xo8yWARPWDCfbXvGjzJLD2abFii1Rru0RpGvS9AGBjcqw+Mvzdu1XIq009TMaeR4dYMJ9te8aPMlgEVRkWEpqiqKr2sTr9dHmSoAirmR4W5cqrqqu61TMzpVHmfnWDCfbXvGjzJYBH4PKcPhL9N61VcmqNY9VMaeRm37VN6zXar13a4mmdH2AiesGE+2veNHmOsGE+2veNHmSwDEwGAtYGK4szXO/prvTr0PvHYO3jbUW701RTFW96mdOf8A+pV/OsTft5rcot3rlNPqeamqYjohaARPWDCfbXvGjzHWDCfbXvGjzJYB5YTD0YXD02bc1TRTrpr09OrGx+WWMbdpuXpuRVEbvqZiGcAiesGE+2veNHmOsGE+2veNHmSwBEaREdpGX8lw1+9Xdrqu71c6zpMeZJgInrBhPtr3jR5nphsmw2Hv0XbdV2aqZ1jWY08iSAcG8WH2fcp/C/mbjvJwbxYfZ9yn8L+ZuO8gAAAAAAAAAAAAAAAAAAAAAAAAAAAAAAAAAAAAAAAAAAAAAAAAAAAAAAAAAAAAAAHBv/Fj/wBV/wDcu8nBv/Fj/wBV/wDcg7yAAAAAAAAAAVLIfXi3995JW1Xcpy3FYfMqLt21u243tZ3onsT3QWIAAAAAAAAAAAAAAAAAAAAAAAAAAAAAAAETtP63U+EjySbMet1XhJ8kPXPcNdxWDpt2Kd6uK4nTWI5tJ7ZkWGu4XB1W79O7XNczprE82kdoEiAAAAAAAAAAAAAAAAAAAAAAAAAAAAAAACs7U/Ztrwf7ZWDA/YWH8HT5ERn2AxOLxVuuxb36Yo0md6I59Z7aYwlFVvC2aK40qpopiY7ugPUAAAAAAAAAAAAAAAAAAAAAAAAAAAAAAAFS/rD+EfvLarvW3FdeeX5L/Rctv729HRr31iAAAAAAAAAAAAAAAAAAAAAAAAAAAAAAAYOe+tWI70eWGcxM1s138vvWrVO9XVEaRrp2YBGbKfW4nv0/tTyI2fwd/CU34xFG5vTTpzxOvT2kuAAAAAAAAAAAAAAAAAAAAAAAAAAAAAAAgdq/rcN36v2J5EbQYO/i6bEYejf3Zq154jTo7YMnIvWrD96fLLOYmVWa7GX2bV2ndrpidY117MssAAAAAAAAAAAAAAAAAAAAAAAAAAAAAABUs+9eLn3vkhbVdzbLcViMyru2rW9bnd0neiOxHdBYgAAAAAAAAAAAAAAAAAAAAAAAAAAAAAAAeOO+wsR4OryK/st9m3fB/thYcXRVcwt6iiNaqqKoiO7oh8hwGJwmKuV37e5TNGkTvRPPrHaBOgAAAAAAAAA1jxmPYO2o8HZ+fttVcRv7C2x8JhPJdbV4zHsHbUeDs/P22quI39hbY+Ewnkug6jAAAAAAAAAAAAAAAAAAAAAAAAAAAAAAAAAAAAAAAAAAAAAAAAAAAAAAABW+Ev2ONqvgnF/M1OVeJP7I+dfBNXz1p1Vwl+xxtV8E4v5mpyrxJ/ZHzr4Jq+etA7OAAAAAAAAABE7T+t1PhI8kmzHrdV4SfJD1z3DXcVg6bdineriuJ01iObSe2ZFhruFwdVu/Tu1zXM6axPNpHaBIgAAAAAAAAAAAAAAAAAAAAAAAAAAAqX9Yfwj95bVd624rrzy/Jf6Llt/e3o6Ne+sQAAAAAAAAAAAAAAAAAAAAAAAAAACJ2n9bqfCR5JSyOz3DXcVg6bdineriuJ01iObSe2Dy2Y9bqvCT5ISyOyLDXcLg6rd+ndrmuZ01iebSO0kQAAAAAAAAAAAAAAAAAAAAAAAAAAFS/rD+EfvLarvW3FdeeX5L/Rctv729HRr3wWIAAAAAAAAAAAAAAAAAAAAAAAAAAAETtP63U+EjySbMet1XhJ8kPXPcNdxWDpt2Kd6uK4nTWI5tJ7ZkWGu4XB1W79O7XNczprE82kdoEiAAAAAAAAAAAAAAAAAAAAAAAAAAACpf1h/CP3ltV3rbiuvPL8l/ouW397ejo176xAAAAAAAAAAAAAAAAAAAAAAAAAAAInaf1up8JHklLI7PcNdxWDpt2Kd6uK4nTWI5tJ7YPLZj1uq8JPkhLI7IsNdwuDqt36d2ua5nTWJ5tI7SRAAAAAAAAAAAAAAAAAAAAAAAAAAAVL+sP4R+8tqu9bcV155fkv8ARctv729HRr3wWIAAAAAAAAAAAAAAAAAAAAAAAAAAAETtP63U+EjySbMet1XhJ8kPXPcNdxWDpt2Kd6uK4nTWI5tJ7ZkWGu4XB1W79O7XNczprE82kdoEiAAAAAAAAADjHjseyPkvwTT89ddVcGnscbK/BOE+Zpcq8dj2R8l+Cafnrrqrg09jjZX4JwnzNILIAAAAAAAAAAAAAAAAAAAAAAAAADlLjb8KOYWMfe2Fyjfwtjk6K8wvxOlV6K6Yqi3T2qdJjXt9HRrrrngI282K4PL13Ns7ynNcx2gq1os3LVFubeGo6J3N6uJ3p7NWnRzR2dettrOCHYfa3O72b7QZH1XmN6mmmu71Xft6xTEUxzUVxHREdhD/AFPnBh72f/0/FfxAUz6q7ZP7h574tr6Z9Vdsn9w898W19Nc/qfODD3s//p+K/iH1PnBh72f/ANPxX8QE5wT8JOWcJeVY3H5Rg8ZhbeEvRYrpxUUxMzNMVaxuzPNztP8AG94NcXm1rD7ZZJh6r93C2eQzC1bp1q5KJmabsR2d3WYnuaT0RLeuxGxGz2w+CxGE2Wy/qHD4i5yt2jlrl3eq0011rqqmOaOwsgOM+BDjDxsfkNjINq8Hisdl2GjdwuJw27N21R9pNNUxFVMdidYmI5ufm0ue3HGnymMovWdjctx1zMrlM00YjG0UUW7Mz/S3YqqmqY7U6R3+htDajgQ4P9o8VXisbkFqxiq51qu4O5VY3p7MzTTMUzPd01R2UcXrg5y3EU3pya5jK6Z1pjFYm5XTHfp1iJ+OJBz3xZeD3MNstvLW1Ob27tWUZfiOqq8Rdj7JxMTvU0xM9OlXqqp7mnZdvPHBYTD4HCWsLgsPaw2GtU7tu1ZoiiiiO1ERzRD2BzBxvuDXF5jyG2eSYeq/Vh7MWMxtW6daoop1mm7p2YjWYq7URTPREqrwJ8YmnZLIMPkG1uCxWNwGFjcwuKwu7Vdt0diiqmqYiqI7E66xHNpLsmeeOdrXafgO4P8AaLFV4rF5Baw+JrnWq5g7lVjWe3NNMxTr3dNQau27402V9Z79jYvLsdVmV2maaMTjaKKLdmZ/pRTFVU1THanSO/0KBxXuDvH7WbcWdq82tXZyjLr04jl7sT/4nExOtMRM9OlXqpntxEdl0Dk/F74OcsxFN+clrxldM60xi8Tcrp+OnWIn44ltTB4XD4LC2sNg7FrD4e1TFFu1aoiiiiI6IiI5ogHq5b43/Bri8bes7a5Lh6r0W7UWcyt26daqaafrb2nZiI9TPaiKZ6NZjqQmImJiY1iQcdcCvGMo2V2fw2Q7X4LFYzB4SmLeFxeF3arlFuOiiqmqYiYjoiYnmjm0lZ9vuNLltWTX8NsTl2OnMbtE0U4rG0UUUWdf6UUxVVNUx2InSO/0NpbS8BnB9tBiq8Visgt4bE1zrVXgrlViJnt7tM7uvd0YeTcXzg5yvEU3+sleMuUzrTGLxFdyn46dYpn44kGgeKxwdY7aXbSztbm1q51py27N63duxP8A4nE/0dJnp3Z9VM9uIjszp2s8sLh7GEw1vD4SzbsYe1TFFu1apimmiI6IiI5oh6g5W43/AAa4vEYu3ttk2HqvW4tRZzKi3TrVRu81F7Tsxp6me1u093SG4GOMdRszs9hsi2xwWLxmGwlEWsNjMLu1XKbcfW0V01TETEdETE9Gkadl2FMRVExVETE80xLWW0nAVwe5/iq8TiMgt4XEVzrVXgrtViJn+7TO7+YGrOELjSZfcyXEYXYjL8dGYXqJopxmMppopsa/0qaYmreqjsa6Rr2+hTuKlwc43P8Aa+ztfmtm5GU5dXNyxcuxP/icR2JjXpimfVTP20RHb031kvF+4OcqxNN/rJVjLlM609WYiu5T8dGu7PxxLaeGsWcLh7djDWrdmxbpimi3bpimmmI6IiI5ogHoAAAAADlzjyfYWx3hMX5LTavFn9g7Zfwd75+41Vx5PsLY7wmL8lptXiz+wdsv4O98/cBs4AAAAAAAAAFSz714ufe+SFtV3NstxWIzKu7atb1ud3Sd6I7Ed1YgAAAAAAAAAAAAAAAAAAAAAAAAAAAAAAAAVLIfXi3995JW1Xcpy3FYfMqLt21u243tZ3onsT3ViAAAAAAAAAAAAAAAAAAAAAAAAAAAAAAARO0/rdT4SPJKWR2e4a7isHTbsU71cVxOmsRzaT2weWzHrdV4SfJCWR2RYa7hcHVbv07tc1zOmsTzaR2kiAAAAAAAAAAAAAAAAAAAAAAAAAAAAAAArO1P2ba8H+2VmQWfYDE4vFW67FvfpijSZ3ojn1ntgl8D9hYfwdPkezywlFVvC2aK40qpopiY7uj1AAAAAAAAAAAAAAAAAAAAAAAAAAAAAAAVL+sP4R+8tqu9bcV155fkv9Fy2/vb0dGvfBYgAAAAAAAAAAAAAAAAAAAAAAAAAAAAAAAYOe+tWI70eWEfsp9bie/T+1J5rZrv5fetWqd6uqI0jXTsww9n8HfwlN+MRRub006c8Tr09oEuAAAAAAAAAAAAAAAAAAAAAAAAAAAAAAACB2r+tw3fq/YkMi9asP3p8ssbaDB38XTYjD0b+7NWvPEadHbZmVWa7GX2bV2ndrpidY117MgywAAAAAAAAAAAAAAAAAAAAAAAAAAAAAAAVLPvXi5975IW1Xc2y3FYjMq7tq1vW53dJ3ojsR3ViAAAAAAAAAABwbxYfZ9yn8L+ZuO8nBvFh9n3Kfwv5m47yAAAAAAAAAAAAAAAAAAAAAAAAAAAAAAAAAAAAAAAAAAAAAAAAAAAAAAAAAAAAAAAcG/8WP8A1X/3LvJwb/xY/wDVf/cg7yAAAAAAAAAAeVGJsXK4pt3rVVU9imqJl6qlkPrxb++8kgtoAAAAAAAAAAAAAAAAAAAAAAAAAAAAAAAPm5cotU712umino1qnSC3cou071qumuno1pnWEXtP63U+EjySbMet1XhJ8kAlgAAAAAAAAAAAAAfNyui1bqruVRRRTGs1VTpEQquP24wVi5NOGs3MREdNeu5Hxa87F4Ssxqs4exhKZmKa4m7c07MR0R5fkhrGzZrxuty7XMU66REN5w/htMuP1uXsjNm4co2uwGPu02rsVYa7VOlO/OtMz3/Osbn2nfweIoomqarVbcuxePrx+RW5uzNVyzVNqqqezppMfmmFriPD66eIyY+0kTunQGoSAAAAAAAAAAAAed2/ZtVRF27bomefSqqIelMxVTE0zExPPEx2VZ2p+zbXg/2ysGB+wsP4OnyA9gAAAAAAAAAAAAAAAAAAAAAAAAAAAAAAAeXVNjlOT5a1v66bu9Guva0eqpf1h/CP3ltAAAAAAAAAAAAAAAAAAAAAAAAAAAAAAAflddNumaq6oppjpmZ0iH6wc99asR3o8sAy7V61d15K5RXp07tUTo+0Dsp9bie/T+1PAAAAAAAAAAAAAAAAAAAAAAAAAAAAAAAPi7etWtOVuUUa9G9VEavtA7V/W4bv1fsBO0V03KYqoqiqmeiYnWJfrByL1qw/enyyzgAAAAAAAAAAAAAAAAAAAAAAAAAAAAAAHlXibFuuabl61TVHYqqiJeqpZ968XPvfJALaAAAAAAAAAAAAAAAAAAAAAAAAAAAAAAABVMU0zNUxERzzM9h52r9m7VMWrtuuY59Kaol8477CxHg6vIr+y32bd8H+2AWYAAAAAAAAAGseMx7B21Hg7Pz9tqriN/YW2PhMJ5LravGY9g7ajwdn5+21VxG/sLbHwmE8l0HUYAAAAAAAAAAAAAAAAAAAAAAAAAAAAAAAAAAAAAAAAAAAAAAAAAAAAAAAK3wl+xxtV8E4v5mpyrxJ/ZHzr4Jq+etOquEv2ONqvgnF/M1OVeJP7I+dfBNXz1oHZwAAAAAAAAAPm5cotU712umino1qnSC3cou071qumuno1pnWEXtP63U+EjySbMet1XhJ8kAlgAAAAAAAAAAAAAAAAAAAAAAAAAAAeXVNjlOT5a1v66bu9Guva0eqpf1h/CP3ltAAAAAAAAAAAAAAAAAAAAAAAAAAAfNy5Rap3rtdNFPRrVOkPpE7T+t1PhI8kglLdyi7TvWq6a6ejWmdYfSJ2Y9bqvCT5ISwAAAAAAAAAAAAAAAAAAAAAAAAAADy6pscpyfLWt/XTd3o117Wj1VL+sP4R+8C2gAAAAAAAAAAAAAAAAAAAAAAAAAAA+blyi1TvXa6aKejWqdILdyi7TvWq6a6ejWmdYRe0/rdT4SPJJsx63VeEnyQCWAAAAAAAAAAAAAAAAAAAAAAAAAAAB5dU2OU5PlrW/rpu70a69rR6ql/WH8I/eW0AAAAAAAAAAAAAAAAAAAAAAAAAAB83LlFqneu100U9GtU6Q+kTtP63U+EjySCUt3KLtO9arprp6NaZ1h9InZj1uq8JPkhLAAAAAAAAAAAAAAAAAAAAAAAAAAAPLqmxynJ8ta39dN3ejXXtaPVUv6w/hH7wLaAAAAAAAAAAAAAAAAAAAAAAAAAAAD5uXKLVO9drpop6Nap0gt3KLtO9arprp6NaZ1hF7T+t1PhI8kmzHrdV4SfJAJYAAAAAAAAAHGPHY9kfJfgmn5666q4NPY42V+CcJ8zS5V47Hsj5L8E0/PXXVXBp7HGyvwThPmaQWQAAAAAAAAAAAAAAAAAAAAAAAAAAAAAAAAAAAAAAAAAAAAAAAAAAAAAAAHLnHk+wtjvCYvyWm1eLP7B2y/g73z9xqrjyfYWx3hMX5LTavFn9g7Zfwd75+4DZwAAAAAAAAAPKvE2Ldc03L1qmqOxVVES9VSz714ufe+SFtAAAAAAAAAAAAAAAAAAAAAAAAAAAAAAAAB5UYmxcrim3etVVT2KaomXqqWQ+vFv77yStoAAAAAAAAAAAAAAAAAAAAAAAAAAAAAAD5uXKLVO9drpop6Nap0h9Inaf1up8JHkkEpbuUXad61XTXT0a0zrD6ROzHrdV4SfJCWAAAAAAAAAAAAAAAAAAAAAAAAAAAAAAAed2/ZtVRF27bomefSqqIeis7U/Ztrwf7ZBZqZiqmJpmJieeJjsjxwP2Fh/B0+R7AAAAAAAAAAAAAAAAAAAAAAAAAAAAAAAPLqmxynJ8ta39dN3ejXXtaPVUv6w/hH7wLaAAAAAAAAAAAAAAAAAAAAAAAAAAAAAAAD8rrpt0zVXVFNMdMzOkQ+bV61d15K5RXp07tUToxM99asR3o8sI/ZT63E9+n9oJ4AAAAAAAAAAAAAAAAAAAAAAAAAAAAAAAHxdvWrWnK3KKNejeqiNX1RXTcpiqiqKqZ6JidYlBbV/W4bv1fsSGRetWH70+WQZwAAAAAAAAAAAAAAAAAAAAAAAAAAAAAAAPKvE2Ldc03L1qmqOxVVES9VSz714ufe+SFtAAAAAAAAAABwbxYfZ9yn8L+ZuO8nBvFh9n3Kfwv5m47yAAAAAAAAAAAAAAAAAAAAAAAAAAAAAAAAAAAAAAAAAAAAAAAAAAAAAAmYiNZ5oAFPzXhP2HyrEVWMdtVk9u9TOlVFOJprqpntTFOunxpDZ3bXZjaS5yeRZ/lmPvaa8lYxFNVzTt7uuv5gWAAAAAABwb/xY/wDVf/cu8nBv/Fj/ANV/9yDvIAAAAAAAAABUsh9eLf33klbURgMmnCYym/N+KtNfU7unTHfBLgAAAAAAAAAAAAAAAAAAAAAAAAAAAAAAAidp/W6nwkeSTZj1uq8JPkhl5pg5x2Gi1Fe5pVFWumvbMrwc4HDTamvf1qmrXTTtAywAAAAAAAAAAAAAUnhLy+q9h7GLpiZopibVzTsRPRPl/M1jZvVYPW3eomaddYmHQV23Rdt1W7tNNdFUaVU1RrEwqeP2Gwd+5NWFxFdimf6FVO/Ed7niW84fxKmLH6rL2RmGqqZrxuIoq3ZptUNy7FYGvA5Fbi7E03L1U3Zpnsa6RH5oh4ZRsfgcDdpu3qqsTcpnWnejSmPi86yrXEuIV1FYx4+xWNgBqEgAAAAAAAAAAAFZ2p+zbXg/2ysGB+wsP4OnyMHNcqnH36bkXoo3ad3Td17PfSNi3yVi3b113KYp17ekA+wAAAAAAAAAAAAAAAAAAAAAAAAAAAAAAAVL+sP4R+8tqI6zT1x6q5eNOU5Td3e7rprqlwAAAAAAAAAAAAAAAAAAAAAAAAAAAAAAGDnvrViO9HlhnPDH4fqrCXLMVbu/pz6a6c+oIjZT63E9+n9qeR+U5dOAi7E3OU39P6OmmmvnSAAAAAAAAAAAAAAAAAAAAAAAAAAAAAAACB2r+tw3fq/Ynkfm2XTj4tRFzk9zX+jrrrp5gfWRetWH70+WWc8MBh+pcJbszVvbmvPpprz6vcAAAAAAAAAAAAAAAAAAAAAAAAAAAAAABUs+9eLn3vkhbURj8mnF4yq/F+KddPU7uvRHfBLgAAAAAAAAAAAAAAAAAAAAAAAAAAAAAAA8cd9hYjwdXkV/Zb7Nu+D/AGwsd+3yti5b1036Zp17WsI7KsqnAX6rk3or3qd3Td07PfBKAAAAAAAAAA1jxmPYO2o8HZ+fttVcRv7C2x8JhPJdbV4zHsHbUeDs/P22quI39hbY+Ewnkug6jAAAAAAAAAAAAAAAAAAAAAAAAAAAAAAAAAAAAAAAAAAAAAAAAAAAAAAABW+Ev2ONqvgnF/M1OVeJP7I+dfBNXz1p1Vwl+xxtV8E4v5mpyrxJ/ZHzr4Jq+etA7OAAAAAAAAABE7T+t1PhI8kmzHrdV4SfJDLzTBzjsNFqK9zSqKtdNe2ZXg5wOGm1Ne/rVNWumnaBlgAAAAAAAAAAAAAAAAAAAAAAAAAAAqX9Yfwj95bUR1mnrj1Vy8acpym7u93XTXVLgAAAAAAAAAAAAAAAAAAAAAAAAAAInaf1up8JHklLMTNMHOOw0Wor3NKoq1017YMTZj1uq8JPkhLMTK8HOBw02pr39apq1007TLAAAAAAAAAAAAAAAAAAAAAAAAAAAVL+sP4R+8tqI6zT1x6q5eNOU5Td3e7rprqCXAAAAAAAAAAAAAAAAAAAAAAAAAAABE7T+t1PhI8kmzHrdV4SfJDLzTBzjsNFqK9zSqKtdNe2ZXg5wOGm1Ne/rVNWumnaBlgAAAAAAAAAAAAAAAAAAAAAAAAAAAqX9Yfwj95bUR1mnrj1Vy8acpym7u93XTXVLgAAAAAAAAAAAAAAAAAAAAAAAAAAInaf1up8JHklLMTNMHOOw0Wor3NKoq1017YMTZj1uq8JPkhLMTK8HOBw02pr39apq1007TLAAAAAAAAAAAAAAAAAAAAAAAAAAAVL+sP4R+8tqI6zT1x6q5eNOU5Td3e7rprqCXAAAAAAAAAAAAAAAAAAAAAAAAAAABE7T+t1PhI8kmzHrdV4SfJDLzTBzjsNFqK9zSqKtdNe2ZXg5wOGm1Ne/rVNWumnaBlgAAAAAAAAA4x47Hsj5L8E0/PXXVXBp7HGyvwThPmaXKvHY9kfJfgmn5666q4NPY42V+CcJ8zSCyAAAAAAAAAAAAAAAAAAAAAAAAAAAAAAAAAAAAAAAAAAAAAAAAAAAAAAAA5c48n2Fsd4TF+S02rxZ/YO2X8He+fuNVceT7C2O8Ji/JabV4s/sHbL+DvfP3AbOAAAAAAAAABUs+9eLn3vkhbURj8mnF4yq/F+KddPU7uvRHfS4AAAAAAAAAAAAAAAAAAAAAAAAAAAAAAAAKlkPrxb++8kraiMBk04TGU35vxVpr6nd06Y76XAAAAAAAAAAAAAAAAAAAAAAAAAAAAAAARO0/rdT4SPJKWYmaYOcdhotRXuaVRVrpr2wYmzHrdV4SfJCWYmV4OcDhptTXv61TVrpp2mWAAAAAAAAAAAAAAAAAAAAAAAAAAAAAAArO1P2ba8H+2VmRea5VOPv03IvRRu07um7r2e+DOwP2Fh/B0+R7Pixb5Kxbt667lMU69vSH2AAAAAAAAAAAAAAAAAAAAAAAAAAAAAAAqX9Yfwj95bUR1mnrj1Vy8acpym7u93XTXUEuAAAAAAAAAAAAAAAAAAAAAAAAAAAAAAADBz31qxHejywj9lPrcT36f2pfH4fqrCXLMVbu/pz6a6c+rGynLpwEXYm5ym/p/R000184JAAAAAAAAAAAAAAAAAAAAAAAAAAAAAAAAEDtX9bhu/V+xIZF61YfvT5ZfObZdOPi1EXOT3Nf6OuuunmZOAw/UuEt2Zq3tzXn00159Qe4AAAAAAAAAAAAAAAAAAAAAAAAAAAAAAAKln3rxc+98kLaiMfk04vGVX4vxTrp6nd16I76XAAAAAAAAAABwbxYfZ9yn8L+ZuO8nBvFh9n3Kfwv5m47yAAAAAAAAAAAAAAAAAAAAAAAAAAAAAAAAAAAAAAAAAAAAAAAAAAAAAcZ8Z3hXzLPNp8Xsfs9ibtrKcHc6nxMWJmKsXf10qpnTnmmmfU7vZmJmdebTr7P8AHxlWRZjmNURNOEw1zETE/wBimav2ODeLnlkbScN+SV5h/p4t3bmPuzVz71dFNVdMz9/uyDYOxvFWzPMcqs4vaXPKMqxF2mKupLOH5au3r2K6pqiInuRr31R4WuAzPuDXB0Z5gMwjMsrs3Kd7FWKJs3cNVr6mqqnWdI10jeienTo5ndqO2kymxn2z2ZZTi6YqsY3D3MPXrHYqpmNfi11BpjitcKmL21yrFZFtDfm/neW0RcoxFX12Isa6a1duqmZiJns71PZ1lvh/P7i2ZldyXhtyGmZmmL9y5g7tPb36KoiPG3Z+J/QEAAAABwb/AMWP/Vf/AHLvJwb/AMWP/Vf/AHIO8gAAAAAAAAAGBhc2w+JxEWbcXN+demObmZ6pZD68W/vvJILaAAAAAAAAAAAAAAAAAAAAAAAAAAAAAAADHxuLt4OzFy9vbszu+pjUwWLt4yzNyzvbsTu+qjRg7T+t1PhI8kmzHrdV4SfJAJYAAAAAAAAAAAAAAAAAAAAAAAAAAAAAAAGFjsysYK7TbvRXNUxvRuxqy7VcXLVFynXdqiKo17qt7U/Ztrwf7ZWDA/YWH8HT5AewAAAAAAAAAAAAAAAAAAAAAAAAAAAAAAAMDrth+rOptLnKb+50c2uujPVL+sP4R+8toAAAAAAAAAAAAAAAAAAAAAAAAAAAAAADyxV+jDWK71zXcp6dOl6sHPfWrEd6PLAPTAY+zjormzFcbmmu9GnSykDsp9bie/T+1PAAAAAAAAAAAAAAAAAAAAAAAAAAAAAAAMXH4+zgYom9Fc7+um7GvQykDtX9bhu/V+wEzhb9GJsUXreu5V0a9L1YORetWH70+WWcAAAAAAAAAAAAAAAAAAAAAAAAAAAAAAAwMVm2Hw2Imzci5vxp0Rzc7PVLPvXi5975IBbQAAAAAAAAAAAAAAAAAAAAAAAAAAAAAAAfN2uLdqu5Vru0xNU6dxiYHMrGNu1W7MVxVEb070aPfHfYWI8HV5Ff2W+zbvg/2wCzAAAAAAAAAA1jxmPYO2o8HZ+fttVcRv7C2x8JhPJdbV4zHsHbUeDs/P22quI39hbY+Ewnkug6jAAAAAAAAAAAAAAAAAAAAAAAAAAAAAAAAAAAAAAAAAAAAAAAAAAAAAAABW+Ev2ONqvgnF/M1OVeJP7I+dfBNXz1p1Vwl+xxtV8E4v5mpyrxJ/ZHzr4Jq+etA7OAAAAAAAAABj43F28HZi5e3t2Z3fUxqYLF28ZZm5Z3t2J3fVRowdp/W6nwkeSTZj1uq8JPkgEsAAAAAAAAAAAAAAAAAAAAAAAAAAADA67YfqzqbS5ym/udHNrroz1S/rD+EfvLaAAAAAAAAAAAAAAAAAAAAAAAAAAAx8bi7eDsxcvb27M7vqY1ZCJ2n9bqfCR5JBnYLF28ZZm5Z3t2J3fVRoyETsx63VeEnyQlgAAAAAAAAAAAAAAAAAAAAAAAAAAGB12w/VnU2lzlN/c6ObXXRnql/WH8I/eBbQAAAAAAAAAAAAAAAAAAAAAAAAAAAY+NxdvB2YuXt7dmd31MamCxdvGWZuWd7did31UaMHaf1up8JHkk2Y9bqvCT5IBLAAAAAAAAAAAAAAAAAAAAAAAAAAAAwOu2H6s6m0ucpv7nRza66M9Uv6w/hH7y2gAAAAAAAAAAAAAAAAAAAAAAAAAAMfG4u3g7MXL29uzO76mNWQidp/W6nwkeSQZ2CxdvGWZuWd7did31UaMhE7Met1XhJ8kJYAAAAAAAAAAAAAAAAAAAAAAAAAABgddsP1Z1Npc5Tf3Ojm110Z6pf1h/CP3gW0AAAAAAAAAAAAAAAAAAAAAAAAAAAGPjcXbwdmLl7e3Znd9TGpgsXbxlmblne3Ynd9VGjB2n9bqfCR5JNmPW6rwk+SASwAAAAAAAAAOMeOx7I+S/BNPz111Vwaexxsr8E4T5mlyrx2PZHyX4Jp+euuquDT2ONlfgnCfM0gsgAAAAAAAAAAAAAAAAAAAAAAAAAAAAAAAAAAAAAAAAAAAAAAAAAAAAAAAOXOPJ9hbHeExfktNq8Wf2Dtl/B3vn7jVXHk+wtjvCYvyWm1eLP7B2y/g73z9wGzgAAAAAAAAAYGKzbD4bETZuRc3406I5udnqln3rxc+98kLaAAAAAAAAAAAAAAAAAAAAAAAAAAAAAAAADAwubYfE4iLNuLm/OvTHNzM9Ush9eLf33klbQAAAAAAAAAAAAAAAAAAAAAAAAAAAAAAGPjcXbwdmLl7e3Znd9TGrIRO0/rdT4SPJIM7BYu3jLM3LO9uxO76qNGQidmPW6rwk+SEsAAAAAAAAAAAAAAAAAAAAAAAAAAAAAAAwsdmVjBXabd6K5qmN6N2NWarO1P2ba8H+2QWS1XFy1Rcp13aoiqNe6+njgfsLD+Dp8j2AAAAAAAAAAAAAAAAAAAAAAAAAAAAAAAYHXbD9WdTaXOU39zo5tddGeqX9Yfwj94FtAAAAAAAAAAAAAAAAAAAAAAAAAAAAAAAB5Yq/RhrFd65ruU9OnS8sBj7OOiubMVxuaa70adLzz31qxHejywj9lPrcT36f2gngAAAAAAAAAAAAAAAAAAAAAAAAAAAAAAAYuPx9nAxRN6K539dN2Neh64W/RibFF63ruVdGvShtq/rcN36v2JDIvWrD96fLIM4AAAAAAAAAAAAAAAAAAAAAAAAAAAAAAAGBis2w+GxE2bkXN+NOiObnZ6pZ968XPvfJC2gAAAAAAAAAA4N4sPs+5T+F/M3HeTg3iw+z7lP4X8zcd5AAAAAAAAAAAAAAAAAAAAAAAAAAAAAAAAAAAAAAAAAAAAAAAAAAAAAq3CtVNPBdtjVHTGTYyY/8AQrcg8T+Inhita9jA35j9F19wrxNXBbtjEc8zk2MiP/Qrcg8UCYjhjtRPZwN+I/RB3OAD+d3Bt6jh5yLd5v8AXtEf/Of0Rfzv4NaeU4esi3ef/XtE/FF3V/RAAAGmeGfhytcGe1GFya5kFeZTfwdOL5WnFxa03q66N3Tcn7TXXXsqF9Vvhvede/KMfw28tseDPZDbPM7WY7TZNRjsZasxh6LlV67RpbiqqqKdKaojpqqn40F6QvBp717P41f+mDVX1W+G95178ox/DaU2Yz+M94f8sz+nDzYpxuf28ZFia96aN69FW7vaRr09OjsD0heDT3r2fxq/9NydlmVYLLOMzhsqwNiLWAw20tOHtWYqmYpt04jSKdZnXo7oO4fRFT7mnx/5Hoip9zT4/wDJIdaMD7njxp851owPuePGnzgysPd5bD27umm/TFWna1hG4/OYweKrszYmvd0597TpjXtJS3RTbt00URpTTGkR2oY1/LsLiLs3L1mKq56Z1kEZ6Iqfc0+P/J92c/i7et2+p5jfqinXf6NfiZvWjA+548afO/aMqwVFdNVNiIqpnWJ3p6flBmoKraGKapjqaeadPr/5J1gzlOBmZmbEaz/anzgj/RFT7mnx/wCTKy3N4xuJ5KLM0c0zrva/se3WjA+548afO9MNgMNhrnKWLUU16aa6zIPTGX+psNcvbu9uRrprpqo2VZpFnMaLnJTOmvNvdyV8vW6L1uq3cjeoqjSYRtvZ/LbdcV02J1jt1z5wY3oip9zT4/8AJI5Xj4x9uuqLe5uzpprrq/OtGB9zx40+dkYXC2cLTVTYo3IqnWeeZB4Zpj4wFqiube/vTpprojvRFT7mnx/5JjFYWziqYpv0b8ROsRrMMfrRgfc8eNPnBH+iKn3NPj/yTGDv9U4W3e3d3fjXTXXRj9aMD7njxp87Ls2qLNqm3ap3aKeaIBHZlm8YHERamzNfqYq13tP2MX0RU+5p8f8AklcTgMNibm/ftRXXpprrMczy60YH3PHjT5wR9O0VMzEdTTz/ANv+SeYMZTgYnWLEeNPnZwIS/n8Wr9y31PM7lU067/TpPefHoip9zT4/8kjXleCuV1V12ImqqdZnennn5X51owPuePGnzgxsBnUYvF0WIsTRva8+9r0Rr2kpiLnI2LlzTXcpmrTt6Qx7GXYSxdpuWbMU109E6yyrlFNyiqiuNaaomJjtwCC9EVPuafH/AJHoip9zT4/8kh1owPuePGnznWjA+548afOD8yrMox83Yi1Nvc0/pa666+Z65ljIwOHi7NG/rVFOmuj7wuDsYXe6ntxRvaa88zq+sTh7WJt7l+jfo110105wQ3oip9zT4/8AI9EVPuafH/kkOtGB9zx40+c60YH3PHjT5we2X4rqzC03oo3NZmNNdWLmmaRgLtFE2pr3o113tGdh7FvD2ot2ad2iOiNXnisFh8VVFV+3FcxGkTrMAifRFT7mnx/5Hoip9zT4/wDJIdaMD7njxp851owPuePGnzgzaKt6imro1jVD4vPIw2JuWep5q3J0139NfzJmmIppiI6I5oYd7LMHeuVXLlmKq6p1md6fOCN9EVPuafH/AJPXCZ5GIxNuz1PNO/Omu/rp+Zl9aMD7njxp876tZZg7Vym5bsxTXTOsTvTzfnBl11btFVXajVBeiKn3NPj/AMk9MRMTE9E8zB60YH3PHjT5wR/oip9zT4/8mZleaRj7tdEWpo3ad7Xe1/Y9OtGB9zx40+d7YXA4fC1zVYtxRVMaTOsyCN2tucllUVaa6XI5vilFZJncYfB1UchNXq5nXf07EdxZ8dg7OOscliaZqt672kTpzsWzkeX2qd2mxza689U+cGH6Iqfc0+P/ACSeWYyMdh5uxRuaVTTprr/9dL460YH3PHjT52ThsPaw1uaLFG5TM66a684MXNcxjL+S1tTc39f6WmmmnnYHoip9zT4/8kvisHYxW71Rbivd1055jTV4daMD7njxp84I/wBEVPuafH/kmsPc5bD2rumm/TFWna1hi9aMD7njxp87Mt0U27dNFEaU0xERHagEXj85jCYquzNia93Tn3tOmNe0x/RFT7mnx/5JO/l2FxF2bl6zFVc9M6y+OtGB9zx40+cGFYz+Lt63b6nmN+qKdd/o1nvJthUZVgqK6a6bERVTOsTvT0/KzQQVW0MU1THU0806fX/yfnoip9zT4/8AJITlOBmZmbEaz/anznWjA+548afODxy3N4xuJ5KLM0epmdd7X9jOxl/qbDXL27vbka6a6avPDYDDYa5yli1FNemmusy971qi9aqt3I3qKuaYBCeiKn3NPj/yPRFT7mnx/wCSQ60YH3PHjT5zrRgfc8eNPnB+5Xj4x9uuuLe5uzpprqZpj4wFuiube/vTppro98LhbOFpqpsUbkVTrPPMmKwtnFU0036N+InWOeYBD+iKn3NPj/yPRFT7mnx/5JDrRgfc8eNPnOtGB9zx40+cGRg7/VOFt3op3d+NdNddGDmWbxgsRyU2Zr9TFWu9p+xI2bVFm1TbtU7tFPNEPHE4DDYm5yl+1FdemmuswCK9EVPuafH/AJFO0NM1RHU0886fX/ySHWjA+548afORlOBiYmLEax/anzgzkJfz+LV65b6nmdyqadd/p0nvJthV5Vgq66q67ETVVOszvT0/KCO9EVPuafH/AJMjAZzGLxVFmLE0b2vPva9Ea9pkdaMD7njxp877sZdhcPdi5ZsxTXHROsgyMRc5Gxcu6a7lM1advSEJ6Iqfc0+P/JO3KKbluqiuNaaomJjtwwutGB9zx40+cEf6Iqfc0+P/ACZ+VZlGYTd0tTb3NP6WuuuvmfvWjA+548afO98Lg7GF3up7cUb2mvPM6gre2F3ksVaq019REfnlkYXaCKMNZp6mmd2iI13+53ktj8swuPqpqxVE1TEaRpVMPmnJ8BTTFMWI0iNPrp84MD0RU+5p8f8AklsvxXVmFpvRRub0zza69EvHrRgfc8eNPnZWHs28Pai3Zp3aI6I1Bg5pmkYC7RRNqa96nXXe0/Yw/RFT7mnx/wCSWxWCw+Kriq/biuqI0idZh49aMD7njxp84I/0RU+5p8f+Sdoq3qKaujWNWF1owPuePGnzs6IimIiOiOYENi88jD4m5Z6nmrcnTXf01/M8vRFT7mnx/wCSSu5Zg71yq5csxVXVOszvT53z1owPuePGnzgxMJnkYjE27PU80786a7+un5kxXVu0VVdOkasS1lmDs3KbluzFNdM6xO9PnZkxFUTE9E8wIH0RU+5p8f8AkeiKn3NPj/ySHWjA+548afOdaMD7njxp84PPK80jH3a6ItTRu06672v7GVmGK6jwtV6aN/dmObXTpkwuCw+FrmqxbiiqY0mdZl6YizbxFqbd6neonpjUEL6Iqfc0+P8AyPRFT7mnx/5JDrRgfc8eNPnOtGB9zx40+cH3lmMjHYebsUbmlU06a6vPNcyjL5ta2pub+v8AS000087Kw2HtYa3uWKNynXXTXXnfOKwdjFbvVFuK93XTnmNARHoip9zT4/8AI9EVPuafH/kkOtGB9zx40+c60YH3PHjT5wZeHuctYt3dNN+mKtO1rCMx+cxhMVXZmxNe7pz72nTGvaStuim3bpoojSmmIiI7UMW/l2FxF2bl6zFVc9M6yCM9EVPuafH/AJPuxn8Xb1u31PMb9UU67/RrPeZvWjA+548afO/aMqwVFdNdFiIqpnWJ3p6flBmoGraGmKpjqaeadPr/AOSeYM5TgZmZmxGs/wBqfOCP9EVPuafH/kystzeMbiOSizNHqZq13tf2PbrRgfc8eNPneuGwGGw1zlLFqKK9NNdZkH3jL/U2FuXpp3tyNdNdNUP6Iqfc0+P/ACTd61RetVW7tO9RVzTDE60YH3PHjT5wR/oip9zT4/8AJI5Xj4x9uuuLe5uzpprq/OtGB9zx40+dkYXC2cLTVTYo3ImdZ55kFQxuJ6lzubk072l+Z0107KX9EVPuafH/AJM29k2Cv3pu3bU1VzVvfXT0vvrRgfc8eNPnBH+iKn3NPj/yTGDv9U4a3e3d3fjXTXXRj9aMD7njxp87Ls2qLNqm3bjdop5ogEdmWbxgsTyU2Zr9TE672n7GL6Iqfc0+P/JKYnAYbE3OUv2oqr0011mHn1owPuePGnzgwKdoYqqiOpp550+v/knWDGU4GJiYsRrH9qfOzgQl/P4tXrlvqeZ3Kpp13+nSe8+PRFT7mnx/5JGvKsFXXVXVYiaqp1md6en5X51owPuePGnzgx8BnMYvFUWYsTRva8+9r0Rr2kliLnI4e7d013KZq07ekPCxl2Fw92LlmzFNcdE6yyblFNy3VRXGtNUTEx24BB+iKn3NPj/yPRFT7mnx/wCSQ60YH3PHjT5zrRgfc8eNPnB+ZVmMZhyulqbe5p/S11118z0zPGRgcPF2aN/WqKdNdP8A66HphcHYwu91Pbije0155nXR9YnD2sTbii/Rv0xOumunOCG9EVPuafH/AJHoip9zT4/8kh1owPuePGnznWjA+548afOD2y/E9WYWm9FG5va82uvRLFzTNIwF2iibU171O9rvafsZ2Hs28Pai3Zp3aI6I1eeKwOHxVcVX7cV1RGkTrMAifRFT7mnx/wCR6Iqfc0+P/JIdaMD7njxp851owPuePGnzgzaKt6imrtxqh8XnkYfE3LPU81bk6a7+mv5kzEREREdEczDu5Zg7tyq5csxVXVOszvTz/nBG+iKn3NPj/wAnrhM8jE4m3Z6nmnfnTXf10/My+tGB9zx40+d9Wcswdm5Tct2YprpnWJ3p84Muurdoqq6dI1QXoip9zT4/8k9VEVUzE9E80sHrRgfc8eNPnBH+iKn3NPj/AMmZleaRj7tdEWpo3Y113tXp1owPuePGnzvbC4LD4WqarFuKJmNJnWZAzDFdR4Wq9NG/pMRproifRFT7mnx/5JrEWLeItTbvU71E9MasXrRgfc8eNPnBH+iKn3NPj/yeuKxkY7IsRdijc0mKdNdezDL60YH3PHjT53rGBw8YWvD0292zVOsxEz/9dgFaynMYy+m7ram5vzH9LTTT/wC6Q9EVPuafH/kzqcmwNP8A5Ovfql9daMD7njxp84I/0RU+5p8f+Sbw9zlrFu5ppv0xVp2tYYnWjA+548afOzbdFNuimiiNKaYiIjtQCJx+dRhMXXYmxNe7pz72nTGvaeHoip9zT4/8knfy7CX7tVy9ZiqurpnWXx1owPuePGnzgwrGfxdv27fU8xv1RTrv9Gs95NsKjK8FbrprosRFVM6xO9PNPys0EDVtFTEzHU0839v+R6Iqfc0+P/JITlOBmdZsR40+c60YH3PHjT5weOW5vGOxE2oszR6matd7X9jOxl/qbC3L27vbka6a6avjDYDDYa5v2LUUV6aa6zPM9r1qi9aqt3ad6irmmAQnoip9zT4/8j0RU+5p8f8AkkOtGB9zx40+c60YH3PHjT5wfuV4+Mfarri3ubs6aa6maY+MBboqm3v706aa6aPfC4WzhaaqbFG5EzrMazJisLZxVNNN+jfimdY55gEP6Iqfc0+P/I9EVPuafH/kkOtGB9zx40+c60YH3PHjT5wZGDv9U4a3e3d3fjXTXXRg5lm8YLE8lNma+aJ13tP2JGzbos26bduN2imNIh4YnAYbE3OUv2oqr0011mARfoip9zT4/wDJ+07QxVVEdTTzzp9f/Jn9aMD7njxp85GU4GJiYsRrH9qfODOQl7P4tXrlvqeZ3Kpp13+nT4k2wq8qwVddVVViJqqnWZ3p6flBHeiKn3NPj/yZGAzmMZiqLMWJo3tefe16I17TI60YH3PHjT533Yy7C4e7FyzZimuOidZB74i7yOHuXdNdymatO3pCF9EVPuafH/knLlFNy3VRXGtNUaTHbhh9aMD7njxp84I/0RU+5p8f+TPyrMYzDldLU29zT+lrrrr5n71owPuePGnzvfC4Sxhd7qe3FG9przzOugPPM8ZGBw8XZo39aop0107fmRnoip9zT4/8kzicPaxNuKL9G/TE66azHOxutGB9zx40+cEf6Iqfc0+P/JjZ3ierMHg70Ubm9NfNrr0aJnrRgfc8eNPnft3LMLcs27VVuYot67sRVPNr0gi8NmkYDL8LbmzNe9TNWu9p/SnuPv0RU+5p8f8AkkZyvB1UUUVWt6KI0p1qnmjXX9r860YH3PHjT5wR/oip9zT4/wDJO0TvUxPbjVhdaMD7njxp87OiIiIiOiAQ2LzyMPiblrqeatydNd/TX8zy9EVPuafH/kkruWYO7cquXLMTXVOszvTz/nfPWjA+548afODEweeRicTbs8hNO/Omu/rp+ZMXKtyiqrTXSJliWcswlm5Tct2YprpnWJ3p87MqiKqZieeJjSQQPoip9zT4/wDI9EVPuafH/kkOtGB9zx40+c60YH3PHjT5wfGV5pGPu10RamjdjXXe1ZOYYrqPC1Xpo39JiNNdDC4LD4WqarFuKJmNJnWZemIsW8Ram3ep3qJ6Y1BC+iKn3NPj/wAj0RU+5p8f+SQ60YH3PHjT5zrRgfc8eNPnB6ZbjIx2Hm7FG56qadNdXjmuZRgJtxNqbm/r/S000087Lw2HtYa3uWKNyjXXTXXnfOKwdjFTT1Rbivd6OeY0BEeiKn3NPj/yPRFT7mnx/wCSQ60YH3PHjT5zrRgfc8eNPnBl2LnK2LdzTTfpirTtawi8fnUYTF12JsTXu6c+9prrGvaS1FFNuimiiNKaY0iO4xb+XYS/dquXbMVV1dM6yCM9EVPuafH/AJPvD59F6/bt9TzG/VFOu/0az3mb1owPuePGnzv23leCt1010WIiqmYmJ3p5p+UGagZ2ipiZjqaeb+3/ACTzBnKcDM6zYjxp84I/0RU+5p8f+TKy3Nox2Im1FmaNKZq13tf2PbrRgfc8eNPneuGwGGw1zfsWoor0011meYH3jb/U2FuXpp3tyNdNdNUP6Iqfc0+P/JN3rVF61Vbu071FXTDE60YH3PHjT5wR/oip9zT4/wDJI5Xj4x9quuLe5uzpprq/OtGB9zx40+dkYXC2cLTNNijciZ1mNZkHhmmPjAUW6pt7+9OnTpojvRFT7mnx/wCSYxWFs4qmmL9G/FM6xzzDH60YH3PHjT5wR/oip9zT4/8AJFZlf6px3Lbu7vxTOmuunNCy9aMD7njxp875ryjB11RVNuYmIiI0qnsA88yzeMFieSmzNfNE672n7GL6Iqfc0+P/ACSmIwGFxNzlL1qKq9NNdZh59aMD7njxp84MCjaGKq6aepp550+v/knWDGU4GJiYsRrH9qfOzgQd7P4t3q7fU8zu1TTrv9OnxPn0RU+5p8f+SRryrBV11VVWImqqdZnenp+V+daMD7njxp84MfL85jGYqmzFiaN7Xn3teiO8ksTd5DD3Lum9uUzVp29Hjh8uwuHuxcs2oprjonWWRcopuW6qK41pqjSY7cAg/RFT7mnx/wCR6Iqfc0+P/JIdaMD7njxp851owPuePGnzg/MqzGMw5XS1Nvc0/pa666+Z6ZnjYwOHpuzRv61RTprp2J8z0wuEsYXe6ntxRvaa88zro+sTh7WJtxRfo36YnXTWY5wQ3oip9zT4/wDI9EVPuafH/kkOtGB9zx40+c60YH3PHjT5we2AxPVeFovRTub2vNrr0Toxc0zWMBeotzZmvep3td7T9jOsWbeHtRbs07tEdEavLE4HD4quKr9qK6ojSJ1mOYEV6Iqfc0+P/I9EVPuafH/kkOtGB9zx40+c60YH3PHjT5wZtM71MT241Q+Kz2MPiblrqeatydNd/TX8yZiNIiI6IYd3LMHduVXLlmJrqnWZ3p5/zgjfRFT7mnx/5PbB55GJxNuzFiad+dNd/XT8zK60YH3PHjT531Zy3CWbtNy3Zimunnid6fODKuVbluqrTXdiZQfoip9zT4/8k7VEVUzTPPExpLC60YH3PHjT5wR/oip9zT4/8mbleaRj7ldEWpo3Y113tX31owPuePGnzvbC4LD4WqqqxbiiZjSeeZB+Zhiuo8LVemjf0mI010RXoip9zT4/8k1iLFvEWpt3qd6iexqxetGB9zx40+cEf6Iqfc0+P/JKZbjIx2H5WKNz1U06a6vPrRgfc8eNPnZOGw9rDW9yxRuUa66a6gxM1zKMBNuJtTc39f6WmmjB9EVPuafH/kl8Vg7GKmmcRbivd6OeY0eHWjA+548afOCKxW0EV4a9T1NMb1Exrv8Ac7zy2Tq3sXXV27Wv54TNWT4CqmaZsRpMafXT53pgsuw2CrmrD0TTM07vPVM8wMPH51GExdyxNia93Tn3tNdY17Tw9EVPuafH/kk7+XYS/dquXbMVV1dM6y+OtGB9zx40+cGFh8+i9ft2+p5jfqinXf6NZ7ybYVvK8HbrprosRFVMxMTvTzT8rNBAztFTEzHU0+P/ACPRFT7mnx/5JCcowMz/ALCPGnznWjA+548afODxyzNox2Im1FmaNKZq13tf2M7G3+pcLcvTTvbka6a6avjDYDDYa5v2LUUV6aa6zPM9r1qi9aqt3ad6irpgEJ6Iqfc0+P8AyPRFT7mnx/5JDrRgfc8eNPnOtGB9zx40+cGsuMJjox/ATtXXFvc3abMaa6/+fba34jf2Ftj4TCeS62fxjsLZwvAZtTTYo3KZoszMazP/AJ9trDiN/YW2PhMJ5LoOowAAAAAAAAAAAAAAAAAAAAAAAAAAAAAAAAAAAAAAAAAAAAAAAAAAAAAAAVvhL9jjar4JxfzNTlXiT+yPnXwTV89adVcJfscbVfBOL+Zqcq8Sf2R86+CavnrQOzgAAAAAAAAARO0/rdT4SPJJsx63VeEnyQkMXhbWLtRbvxM0xOvNOnOYTC2sJam3YiYpmdeedecHsAAAAAAAAAAAAAAAAAAAAAAAAAAACpf1h/CP3ltYXWzC9VdUbk8rvb+u9PSzQAAAAAAAAAAAAAAAAAAAAAAAAAAETtP63U+EjySlnji8LaxdqLd+JmmJ15p05wR+zHrdV4SfJCWeOEwtrCWpt2ImKZnXnnXnewAAAAAAAAAAAAAAAAAAAAAAAAAACpf1h/CP3ltYXWzC9VdUbk8rvb+u9PSDNAAAAAAAAAAAAAAAAAAAAAAAAAAABE7T+t1PhI8kmzHrdV4SfJCQxeFtYu1Fu/EzTE6806c5hMLawlqbdiJimZ15515wewAAAAAAAAAAAAAAAAAAAAAAAAAAAKl/WH8I/eW1hdbML1V1RuTyu9v6709LNAAAAAAAAAAAAAAAAAAAAAAAAAAARO0/rdT4SPJKWeOLwtrF2ot34maYnXmnTnBH7Met1XhJ8kJZ44TC2sJam3YiYpmdeeded7AAAAAAAAAAAAAAAAAAAAAAAAAAAKl/WH8I/eW1hdbML1V1RuTyu9v6709IM0AAAAAAAAAAAAAAAAAAAAAAAAAAAETtP63U+EjySbMet1XhJ8kJDF4W1i7UW78TNMTrzTpzmEwtrCWpt2ImKZnXnnXnB7AAAAAAAAAA4x47Hsj5L8E0/PXXVXBp7HGyvwThPmaXKvHY9kfJfgmn5666q4NPY42V+CcJ8zSCyAAAAAAAAAAAAAAAAAAAAAAAAAAAAAAAAAAAAAAAAAAAAAAAAAAAAAAAA5c48n2Fsd4TF+S02rxZ/YO2X8He+fuNVceT7C2O8Ji/JabV4s/sHbL+DvfP3AbOAAAAAAAAABUs+9eLn3vkhbWFicswuIvzdu0TNc6azvTDNAAAAAAAAAAAAAAAAAAAAAAAAAAAAAAAABUsh9eLf33klbWFhsswuHvxdtUTFca6TvTLNAAAAAAAAAAAAAAAAAAAAAAAAAAAAAAARO0/rdT4SPJKWeOLwtrF2ot34maYnXmnTnBH7Met1XhJ8kJZ44TC2sJam3YiYpmdeeded7AAAAAAAAAAAAAAAAAAAAAAAAAAAAAAAKztT9m2vB/tlZmJjMvw+LuRXfpmaojSNKpjmB64H7Cw/g6fI9nzboi3bpop5qaYiI7z6AAAAAAAAAAAAAAAAAAAAAAAAAAAAAAAVL+sP4R+8trC62YXqrqjcnld7f13p6QZoAAAAAAAAAAAAAAAAAAAAAAAAAAAAAAAMHPfWrEd6PLCP2U+txPfp/amsRZoxFmq1djWirpjXR54PBWMHFcWKZp3tNdZ1BkAAAAAAAAAAAAAAAAAAAAAAAAAAAAAAAAgdq/rcN36v2JDIvWrD96fLL2xmCsYyKIv0zVu66aTo9MPZow9mm1ajSinojXUHoAAAAAAAAAAAAAAAAAAAAAAAAAAAAAAACpZ968XPvfJC2sLE5ZhcRfm7doma501nemGaAAAAAAAAAADg3iw+z7lP4X8zcd5ODeLD7PuU/hfzNx3kAAAAAAAAAAAAAAAAAAAAAAAAAAAAAAAAAAAAAAAAAAAAAAAAAAAACP2hy+M2yDM8umYiMZhbuHmZ/t0TT+1wVxec1jZnhryKcw/0NNd+vA3or5t2q5TVRET2tK5pf0FcZcZ/gmzDJdpcZtdkGFuXsnxtc38VFmmZnCXp56qpiOeKKp9VvdiZmJ05tQ7NR20ebWMiyDMs2xdUU4fBYe5iK5mexTTM6fmcmbD8aXNcpyizgdpsmpzi7ZpiinGW8RyNyuI6N+Jpqiqe7GiscLHDln/AAmYSjIcty3rdll65TvYWxXN69iatfU01VREaxrpO7EdOnTzAjuLNll3O+G3JbtUTXThqruNvVdrdoq0nx6qY+N340bxXuCzFbDZJic4z+zyWeZnTTTyM/XYazHPFM/2qp0mY7GlMdMS3kAAAAA4N/4sf+q/+5d5ODf+LH/qv/uQd5AAAAAAAAAAIXLs4u4rHU2KrdFNM688a9iE0qWQ+vFv77ySC2gAAAAAAAAAAAAAAAAAAAAAAAAAAAAAAAws2xlWCwsXaKaapmqKdJ+MynGVY3CzdrpppmKpp0j4mNtP63U+EjySbMet1XhJ8kAlgAAAAAAAAAAAAAAAAAAAAAAAAAAAAAAAROcZpcwOIot0W6Koqp3tZ78pLD3Ju4e1cmNJrpirTvwru1P2ba8H+2VgwP2Fh/B0+QHsAAAAAAAAAAAAAAAAAAAAAAAAAAAAAAACF68XeufUvJ0bvK8nrz66a6JpUv6w/hH7y2gAAAAAAAAAAAAAAAAAAAAAAAAAAAAAAMfMcRVhcHcvUxFU06c099kMHPfWrEd6PLAPjJswrx8XZuUU07mmmnd1SKB2U+txPfp/angAAAAAAAAAAAAAAAAAAAAAAAAAAAAAAEdnOYV4CLU26Kat/XXXuaJFA7V/W4bv1fsBLZdiKsVg7d6qIpmrXmjvshg5F61YfvT5ZZwAAAAAAAAAAAAAAAAAAAAAAAAAAAAAACFzHOLuFx1Vim3RVTGnPOvZhNKln3rxc+98kAtoAAAAAAAAAAAAAAAAAAAAAAAAAAAAAAAPPEXJtYe7ciNZopmrTvQjcnzS5jsRXbrt0UxTTvax34SGO+wsR4OryK/st9m3fB/tgFmAAAAAAAAABrHjMewdtR4Oz8/baq4jf2Ftj4TCeS62rxmPYO2o8HZ+fttVcRv7C2x8JhPJdB1GAAAAAAAAAAAAAAAAAAAAAAAAAAAAAAAAAAAAAAAAAAAAAAAAAAAAAAACt8JfscbVfBOL+Zqcq8Sf2R86+CavnrTqrhL9jjar4JxfzNTlXiT+yPnXwTV89aB2cAAAAAAAAADCzbGVYLCxdoppqmaop0n4zKcZVjcLN2ummmYqmnSPiY20/rdT4SPJJsx63VeEnyQCWAAAAAAAAAAAAAAAAAAAAAAAAAAABC9eLvXPqXk6N3leT159dNdE0qX9Yfwj95bQAAAAAAAAAAAAAAAAAAAAAAAAAAGFm2MqwWFi7RTTVM1RTpPxs1E7T+t1PhI8kgycpxlWNws3a6aaZiqadI+JmonZj1uq8JPkhLAAAAAAAAAAAAAAAAAAAAAAAAAAAIXrxd659S8nRu8ryevPrpromlS/rD+EfvAtoAAAAAAAAAAAAAAAAAAAAAAAAAAAMLNsZVgsLF2immqZqinSfjMpxlWNws3a6aaZiqadI+JjbT+t1PhI8kmzHrdV4SfJAJYAAAAAAAAAAAAAAAAAAAAAAAAAAAEL14u9c+peTo3eV5PXn1010TSpf1h/CP3ltAAAAAAAAAAAAAAAAAAAAAAAAAAAYWbYyrBYWLtFNNUzVFOk/GzUTtP63U+EjySDJynGVY3CzdrpppmKpp0j4maidmPW6rwk+SEsAAAAAAAAAAAAAAAAAAAAAAAAAAAhevF3rn1LydG7yvJ68+umuiaVL+sP4R+8C2gAAAAAAAAAAAAAAAAAAAAAAAAAAAws2xlWCwsXaKaapmqKdJ+MynGVY3CzdrpppmKpp0j4mNtP63U+EjySbMet1XhJ8kAlgAAAAAAAAAcY8dj2R8l+Cafnrrqrg09jjZX4JwnzNLlXjseyPkvwTT89ddVcGnscbK/BOE+ZpBZAAAAAAAAAAAAAAAAAAAAAAAAAAAAAAAAAAAAAAAAAAAAAAAAAAAAAAAAcuceT7C2O8Ji/JabV4s/sHbL+DvfP3GquPJ9hbHeExfktNq8Wf2Dtl/B3vn7gNnAAAAAAAAAAhcxzi7hcdVYpt0VUxpzzr2YTSpZ968XPvfJC2gAAAAAAAAAAAAAAAAAAAAAAAAAAAAAAAAhcuzi7isdTYqt0U0zrzxr2ITSpZD68W/vvJK2gAAAAAAAAAAAAAAAAAAAAAAAAAAAAAAMLNsZVgsLF2immqZqinSfjZqJ2n9bqfCR5JBk5TjKsbhZu1000zFU06R8TNROzHrdV4SfJCWAAAAAAAAAAAAAAAAAAAAAAAAAAAAAAAROcZpcwOIot0W6Koqp3tZ78pZWdqfs214P9sgsWHuTdw9q5MaTXTFWnfh6PHA/YWH8HT5HsAAAAAAAAAAAAAAAAAAAAAAAAAAAAAAAhevF3rn1LydG7yvJ68+umuiaVL+sP4R+8C2gAAAAAAAAAAAAAAAAAAAAAAAAAAAAAAAx8xxFWFwdy9TEVTTpzT32Nk2YV4+Ls3KKadzTTTu6vvPfWrEd6PLCP2U+txPfp/aCeAAAAAAAAAAAAAAAAAAAAAAAAAAAAAAABHZzmFeAi1Nuimrf1117mjJy7EVYrB271URTNWvNHfRO1f1uG79X7EhkXrVh+9PlkGcAAAAAAAAAAAAAAAAAAAAAAAAAAAAAAACFzHOLuFx1Vim3RVTGnPOvZhNKln3rxc+98kLaAAAAAAAAAADg3iw+z7lP4X8zcd5ODeLD7PuU/hfzNx3kAAAAAAAAAAAAAAAAAAAAAAAAAAAAAAAAAAAAAAAAAAAAAAAAAAAAATGsaTzwAKdmvBhsPmuIqv47ZXJ7l6qdaq6cNTRVVPbmadNZ76R2d2L2Z2br5TIchy3AXdNJu2MPTTcmO1NWmv51gAAAAAAAHBv8AxY/9V/8Acu8nBv8AxY/9V/8Acg7yAAAAAAAAAAVLIfXi3995JW18026KZ1popie3EA+gAAAAAAAAAAAAAAAAAAAAAAAAAAAAAAARO0/rdT4SPJJsx63VeEnyQlaqaao0qiJjuwU000xpTERHcgH6AAAAAAAAAAAAAAAAAAAAAAAAAAAAAAACs7U/Ztrwf7ZWDA/YWH8HT5HpVboqnWqimqe7Gr6iIiNI5oAAAAAAAAAAAAAAAAAAAAAAAAAAAAAAAABUv6w/hH7y2vnk6N7e3Kd7p10fQAAAAAAAAAAAAAAAAAAAAAAAAAAAAAADBz31qxHejywziqIqjSqImO1IIHZT63E9+n9qeflNFNGu7TFOvajR+gAAAAAAAAAAAAAAAAAAAAAAAAAAAAAAIHav63Dd+r9ieflVFNem9TFWnbjUGFkXrVh+9PllnFMRTGlMREdqAAAAAAAAAAAAAAAAAAAAAAAAAAAAAAABUs+9eLn3vkhbXzVboqnWqimZ7cwD6AAAAAAAAAAAAAAAAAAAAAAAAAAAAAAAB4477CxHg6vIr+y32bd8H+2FmmImNJ54fNNuimdaaKaZ7kaA+gAAAAAAAAAax4zHsHbUeDs/P22quI39hbY+Ewnkutq8Zj2DtqPB2fn7bVXEb+wtsfCYTyXQdRgAAAAAAAAAAAAAAAAAAAAAAAAAAAAAAAAAAAAAAAAAAAAADGzTH4XKstxWYZhepsYPC2qr167X0UUUxrMz8UOK9vuHTbTb3aLrVsRVjcuwN25yeFw+Bieqr/aqqrp9VE9nSmYiI6ddNQdujhurgr4bacP1fu5vyum/pGcUzd+TlNde50sjg84eNsdiNoIyvbavGZll9u5yWKsY2meqsP25pqq9VMx9rVrr3NdQduDHy3G4bMsvw2OwF6i/hMTbpvWbtE81dFUaxMd+JZAAAAAK3wl+xxtV8E4v5mpyrxJ/ZHzr4Jq+etOquEv2ONqvgnF/M1OVeJP7I+dfBNXz1oHZwAAAAAAAAAInaf1up8JHkk2Y9bqvCT5IStVNNUaVREx3YKaaaY0piIjuQD9AAAAAAAAAAAAAAAAAAAAAAAAAAB4Y7F2cDhLmJxNW7atxrM/sViJmdoFZ/rD+EfvLapEbc4XqvScvnk9dd/fjf7+mn7VxweJtYzC28Rh69+1cjWmV7NpsuGInJG26m+72AWFQAAAAAAAAAAAAAAAAAAAAAAABE7T+t1PhI8kpZ+VU01RpVETHdgEVsx63VeEnyQln5TTTTGlMREdyH6AAAAAAAAAAAAAAAAAAAAAAAAAAAqX9Yfwj95bXzydG9vblO9066A+gAAAAAAAAAAAAAAAAAAAAAAAAAAARO0/rdT4SPJJsx63VeEnyQlaqaao0qiJjuwU000xpTERHcgH6AAAAAAAAAAAAAAAAAAAAAAAAAAACpf1h/CP3ltfPJ0b29uU73Tro+gAAAAAAAAAAAAAAAAAAAAAAAAAAETtP63U+EjySln5VTTVGlURMd2ARWzHrdV4SfJCWflNNNMaUxER3IfoAAAAAAAAAAAAAAAAAAAAAAAAAACpf1h/CP3ltfPJ0b29uU73TroD6AAAAAAAAAAAAAAAAAAAAAAAAAAABE7T+t1PhI8kmzHrdV4SfJCVqppqjSqImO7BTTTTGlMREdyAfoAAAAAAAAAOMeOx7I+S/BNPz111Vwaexxsr8E4T5mlyrx2PZHyX4Jp+euuquDT2ONlfgnCfM0gsgAAAAAAAAAAAAAAAAAAAAAAAAAAAAAAAAAAAAAAAAAAAAAAAAAAAAAAAOXOPJ9hbHeExfktNq8Wf2Dtl/B3vn7jVXHk+wtjvCYvyWm1eLP7B2y/g73z9wGzgAAAAAAAAAVLPvXi5975IW181W6Kp1qopme3MPoAAAAAAAAAAAAAAAAAAAAAAAAAAAAAAAAFSyH14t/feSVtfNNuimdaaKYntxD6AAAAAAAAAAAAAAAAAAAAAAAAAAAAAAARO0/rdT4SPJKWflVNNUaVREx3YBFbMet1XhJ8kJZ+U000xpTERHch+gAAAAAAAAAAAAAAAAAAAAAAAAAAAAAAKztT9m2vB/tlZnzVboqnWqimqe7GoPPA/YWH8HT5HsRERGkc0AAAAAAAAAAAAAAAAAAAAAAAAAAAAAAACpf1h/CP3ltfPJ0b29uU73TroD6AAAAAAAAAAAAAAAAAAAAAAAAAAAAAAABg5761YjvR5YR+yn1uJ79P7U9VEVRpVETHal+U0U0a7tMU69qNAfoAAAAAAAAAAAAAAAAAAAAAAAAAAAAAAAIHav63Dd+r9iQyL1qw/enyyzaqKa9N6mKtO3Gr9piKY0piIjtQAAAAAAAAAAAAAAAAAAAAAAAAAAAAAAAACpZ968XPvfJC2vmq3RVOtVFMz25h9AAAAAAAAAAA4N4sPs+5T+F/M3HeTg3iw+z7lP4X8zcd5AAAAAAAAAAAAAAAAAAAAAAAAAAAAAAAAAAAAAAAAAAAAAAAAAAAAAAAAAAAAAAAODf+LH/qv/ALl3k4N/4sf+q/8AuQd5AAAAAAAAAAK1k+OxN7M6Ld29VVRO9rE96VlVLIfXi3995JBbQAAAAAAAAAAAAAAAAAAAAAAAAAAAAAAARuf37uHwVNdmuaKt+I1jtaSZBfu4jBVV3q5rq35jWe1pDz2n9bqfCR5JNmPW6rwk+SASwAAAAAAAAAAAAAAAAAAAAAAAAAAAAAAAIDaHGYjD4u3TYu1UUzRrMR29ZTWEqmvCWKqp1qqopmZ7c6K9tT9m2vB/tlYMD9hYfwdPkB7AAAAAAAAAAAAAAAAAAAAAAAAAAAAAAAArXV2J698jy1XJ8vu7vY016FlVL+sP4R+8toAAAAA+bldFuia7lVNFEdNVU6RDyw+Mw2JmYw+Is3Zjpi3XFWnyK7TMbj3AUAAAAAAAAAAAAAAAAAAAAAABh5vdrs5deuWqppriI0mO/DMYOe+tWI70eWAYmzmJvYmm/wAvcqr3Zp017HSmUDsp9bie/T+1PAAAAAAAAAAAAAAAAAAAAAAAAAAAAAAAIbaPE3sNTY5C5VRvTVrp2ehMoHav63Dd+r9gJLKLtd7LrNy7VNVcxOsz35ZjByL1qw/enyyzgAAAAAAAAAAAAAAAAAAAAAAAAAAAAAAFazjHYmzmddu1eqpojd0iO9Cyqln3rxc+98kAtoAAAAAAAAAAAAAAAAAAAAAAAAAAAAAAAPLF1TRhL9VM6VU0VTE9qdELs9jMRiMXcpv3aq6Yo1iJ7esJnHfYWI8HV5Ff2W+zbvg/2wCzAAAAAAAAAA1jxmPYO2o8HZ+fttVcRv7C2x8JhPJdbV4zHsHbUeDs/P22quI39hbY+Ewnkug6jAAAAAAAAAAAAAAAAAAAAAAAAAAAAAAAAAAAAAAAAAAAAABonjiZ/cyrgvs5dh65przXGUWa9J01tURNdX6UUR3plVuJRsth6cpzram/apqxVd/qDD11Rz26Kaaaq5j+9NVMfevDjzXaosbGWon1NVWMqmO7EWYjyyvvFEoijgawsx014y/VPjRH7AbpcrcdfZXDW7OSbVYe1TRiLl2cBiq6Y05T1M1W5nuxFNca9rSOw6paN441umvghpqmOejMrFUd/drj9oP3if59czbgpnA4iuarmVYy5hqNZ1nk6oi5T+euqO9DeLmHiO3JnKNrbevqab+HqjvzTc80OngAABrvNOGrg9yrM8Zl2YbR2rOMwl6vD37c4a9O5coqmmqnWKNJ0mJjmYvp9cGnvos/it/6ALVwl+xxtV8E4v5mpyrxJ/ZHzr4Jq+etNybdcNvB5mWxO0OBwW0lq7isTl2Is2bcYa9G9XVaqimNZo055mOlpXiYYmzheEPOa79e5TOVVRE6TPPy1oHagweu+B90R4s+Z+280wVyumii/E1VTERG7PPPyAzQYM5vgYn/AG8eLPmBnDB674H3RHiz5nrhsfhsTc3LF2K69NdNJjmBkj4vXaLNqq5dq3aKemWJ13wPuiPFnzAzhg9d8D7ojxZ8zIwuKs4qmarFe/ETpM6TAMPP793D4KmuzXNFW/Eax2tJMgv3cRgqq71c11b8xrPa0hj7V3aLeX24rq01uRp8ksfZ7MsJZwNVNy9FM8pM6bs9qO4CxDB674H3RHiz5mZZuUXrdNy3O9RVGsSD6GLiMwwuGucneuxTXprppMvPrvgfdEeLPmBnDBjNsDMxEX41nm+tnzM4AYVea4Kiuqmq/EVUzpMbs9PyPzrvgfdEeLPmBnDFw+Y4XEXYt2bsVVz0RpLIuV027dVdc6U0xrM9qAfQweu+B90R4s+Y674H3RHiz5gZw8MLi7GK3up7kV7umvNMaavrE4i1hrcV369ymZ010mecHqMHrvgfdEeLPmOu+B90R4s+YGcPOxet4i1FyzVvUT0To8sTjsPha4pv3YoqmNYjSZ5gZIweu+B90R4s+Y674H3RHiz5gZwROsRMdEsO7meDtXKrdy9EV0zpMbs835gZgweu+B90R4s+Z9Wcywl67Tbt3oqrq5ojdnzAzB+VTFNM1TzREaywuu+B90R4s+YGcru3mHu4jIKpsxM8lci5XEdmmImJ8sT8SU674H3RHiz5nthsbh8VVVTYuRXMRrMaTC5iyTivF48Bo6MNpd39I3tdd5tvYjD3cPs/Zi/ExNdVVdNM9imejz/GhLuGwVjPZruWbVNFN/n9TzRG92lq674H2+PFnzMvU62c1OT37qRGzPGD13wPuiPFnzMnDYi1ibfKWK9+jXTXTRgKvUeGKxljCzTGIuRRvdHNM6vDrvgfdEeLPmBnDB674H3RHiz5mbRVTXRTXROtNUaxPcB+jEv5jhLF2q3dvRTXT0xpL4674H3RHiz5gZwwreaYO5cpoovxNVUxERuzzz8jNAGD13wPt8eLPmOu+B90R4s+YGcMbDY/DYm5uWLsV1aa6aTHM9r12izaquXat2inpkH2MHrvgfdEeLPmOu+B90R4s+YGcPHC4qziqZqsV79MTpM6TBisVZwtNM369yKuaOaZB7DB674H3RHiz5jrvgfdEeLPmBnD5tXKL1um5bneoqjWJ7bHxGYYXDXOTvXYpr0100mQZQweu+B90R4s+YjNsFVMRF+NZ5vrZ8wM4GFXmuCorqpqvxFUTpMbs+YGajc/v3cPgqa7Nc0Vb8RrHa0l6dd8D7ojxZ8yNz7H4XE4Om3ZuxVXvxOmkx2JBnZBfu4jBVV3q5rq35jWe1pCSQ2ztdNvK7ldc6U011TM9qNIZfXfA+6I8WfMDOGD13wPuiPFnzPfC4uxit7qe5v7umvNMaA9x5YnE2sLbiu/XuUzOmukzzsbrvgfdEeLPmBnDB674H3RHiz5mVYvW8Rai5Zq3qJ6J0B6DGxOOw2Frii/diiqY1iNJnmeXXfA+6I8WfMDOGD13wPuiPFnzM6J1jWOgAYd3M8HauVW7l6IrpnSY3Z5vzPnrvgfdEeLPmBnDEs5lhL12m3avRVXVzRG7PmZVVUU0zVVzREayD9GD13wPuiPFnzHXfA+6I8WfMDOGPhcbh8VVVTYuRXNMazzTD0xF+3h7U3L1W7RHNroD0GD13wPuiPFnzHXfA+6I8WfMDOHlhsRaxNvlLFe/Rrprpo+cVjLGFmmMRciiaujmmdQe4weu+B90R4s+Y674H3RHiz5gZw/KKoroprpnWmqNYnuMW/mOEsXard29FNdPTGk+YGWrXV2J698jy1XJ8vu7vY016Ev13wPuiPFnzKzbxVm5tBTNFesVYiNOaef1QLoDB674H2+PFnzAzhg9d8D7ojxZ8z1w2Pw2JuTRYuxXVEa6aTHMDJHxeu0WLVVy7Vu0U9MsTrvgfdEeLPmBnDB674H3RHiz5mRhcTZxVE1WK9+mJ0mdJgHsPHFYqzhYpm/XuRVzRzTLH674H3RHiz5gZwweu+B90R4s+ZmWrlF23TctzvUVRrE9sH0MXEZhhcNc5O9dimvTXTSZefXfA+6I8WfMDOGDTm2CqqiIvxrPNHqZ8zOAGFXmuCoqmmq/EVROkxuz5n513wPuiPFnzAzhi4fMMLiLsW7N2Kq56I0lkXK6bVuquudKaY1me1APoYPXfA+6I8WfMdd8D7ojxZ8wM4eGFxdjFb3U9yK93TXmmNH1icTawtuK79e5TM6ROkzzg9Rg9d8D7ojxZ8x13wPuiPFnzAzh8WL1u/apuWat6irol44nHYbC1xRfuxRVMaxGkzzAxs/v3cPgqa7Nc0Vb8RrHa0kyC/dxGCqrvVzXVvzGs9rSEftDmWEvYGmm3eiqeUidN2e1PcNnsywlnA1U3L0Uzykzpuz2o7gLEETrGsMO7meDtXKrdy9EV0zpMbs835gZgweu+B90R4s+Z92cywl67TbtXoqrq5ojdnzAyx+VVRTTNVU6REaywuu+B90R4s+YGcMHrvgfdEeLPme2FxuHxVVVNi5Fc0xrPNMAyB54i/bw9qbl6rdojm10YvXfA+6I8WfMDOGD13wPuiPFnzMnDYi1ibfKWK96jXTXTQHqMfFYzD4WaYxFyKJq6OaZ1ePXfA+6I8WfMDOGD13wPuiPFnzM2iqK6KaqZ1pqjWJ7gP0Yl/MsJYu1W7t6Ka6emNJ8z4674H3RHiz5gZwwreaYO5cpoovxNVU6RG7PPPyM0AYPXfA+3x4s+Y674H3RHiz5gZwxsNj8Nibk0WLsV1RGumkxzPa/dosWqrl2rdop6ZB9jB674H3RHiz5jrvgfdEeLPmBnDxwuJs4qiarFe/TE6TOkxzmKxVnCxTN+vcirmjmmQQHV2J698jy1XJ8vu7vY016FlUnq3D9feU5SNzl9ddJ6NVo674H3RHiz5gZw+bVym7bpuW51oqjWJ7bHxGYYXD3OTvXYpr0100mQZQweu+B90R4s+YpzbBVVREX4mZnSPUz5gZwMKrNcFRVNNV+ImJ0mN2fMDNGD13wPuiPFnzPTD5hhcRdi3ZuxVXPRGkgyh83a6bVuquudKKY1me1DD674H3RHiz5gZwweu+B90R4s+Z74XF2MVFXU9zf3enmmNAe48sTibWFoiu/XuUzOkTpM87G674H3RHiz5gZwweu+B90R4s+Zl2L1u/apuWqt6irokH2MbE47DYWuKL92KKpjWI0meZ5dd8D7ojxZ8wM4YPXfA+6I8WfMzo541gAYd3M8HauVUXL0RXTOkxuzzT8j5674H3RHiz5gZwxLOZYS9dpt2r0VV1dEbs+ZlVVRTTNVU6REazIP0YPXfA+6I8WfMdd8D7ojxZ8wM5G5/fu4fBU12a5oq34jWO1pLKwuNw+KqqixciuaY1nmmEftVXTRltM1zpHKR5JB7ZBfu4jBVV3q5rq35jWe1pCSV3Z7MsJZwNVNy9FM8pM6bs9qO4lOu+B90R4s+YGcPPD37WJt8pZq3qNdNdNHnisZh8LNMYi5FE1dHNMgyBg9d8D7ojxZ8x13wPuiPFnzAzh+UVRXRTVTOtNUaxPcYt/MsJYu1W7t6Ka6emNJ8wMsYPXfA+6I8WfM+reaYO5cpoovRNVU6RG7PPPyAzAYPXfA+6I8WfMDOGD13wPuiPFnzPXDY/DYm5NFi7FdURrppMcwMkfF+7RYtVXLtW7RT0yxOu+B90R4s+YGcMHrvgfdEeLPmZGGxNnFUTVYr36YnSZ0mOcHsPHFYuxhYpnEV7kVdHNMsfrvgfdEeLPmBnDB674H3RHiz5mZauU3bdNy3OtFUaxPbB9DFxGYYXD3OTvXYpr0100mXn13wPuiPFnzAzhg05tgqqopi/EzM6R6mfMzgBhVZrgqappqvxExOkxuz5n513wPuiPFnzAzla6uxPXvkeWq5Pl93d7GmvQm8PmGFxF2Ldm7FVc9jSVauV0289qrrnSmm/rM9qNQW8YPXfA+6I8WfMdd8D7ojxZ8wM4eGFxdjFRVOHub+7080xo+sTibWFoiu/XuUzOkTpM84PUYPXfA+6I8WfMdd8D7ojxZ8wM4fFi9RftU3LVW9RV0S8cTjsNha4ov3YoqmNYjSZ5gZIweu+B90R4s+Y674H3RHiz5gZwdLDu5ng7Vyqiu9EV0zpMbs80/IDMGD13wPuiPFnzPuzmWEvXabdq9FVdXRG7PmBlj8qqiimaqp0iI1mWF13wPuiPFnzAzhg9d8D7ojxZ8z2wuNw+KqqixciuaeeeaYBkDzxF+3h7fKXqt2jXTXTVi9d8D7ojxZ8wM4YPXfA+6I8WfMysPftYm3ylmreo10100B6DHxWMw+FmmMRciiaujmmXj13wPuiPFnzAzhg9d8D7ojxZ8zNoqiuimqmdaao1iQfoxL+ZYSxdqt3b0U109MaT5nx13wPuiPFnzA88/v3cPgqa7Nc0Vb8RrHa0kyC/dxGCqrvVzXVvzGs9rSGBtBmOFv4Kii1diqqbkc2k9qWVsx63VeEnyQCXGD13wPuiPFnzHXfA+6I8WfMDOGNhsdhsVcmixdiuqI100mOZ7X7tFi1Vcu1btFPTIPsYPXfA+6I8WfMdd8D7ojxZ8wM4eOGxNnFUTXYr36YnSZ0mOd+YrF2MLFM4i5uRV0c0zqD3GD13wPuiPFnzHXfA+6I8WfMDj/jseyPkvwTT89ddVcGnscbK/BOE+Zpcp8dO5Td4QsjuW51oqymiYnt/wCmuurODT2ONlfgnCfM0gsgAAAAAAAAAAAAAAAAAAAAAAAAAAAAAAAAAAAAAAAAAAAAAAAAAAAAAAAOXOPJ9hbHeExfktNq8Wf2Dtl/B3vn7jVXHk+wtjvCYvyWm1eLP7B2y/g73z9wGzgAAAAAAAAAVrOMdibOZ127V6qmiN3SI70LKqWfevFz73yQtoAAAAAAAAAAAAAAAAAAAAAAAAAAAAAAAAK1k+OxN7M6Ld29VVRO9rE96VlVLIfXi3995JW0AAAAAAAAAAAAAAAAAAAAAAAAAAAAAABG5/fu4fBU12a5oq34jWO1pKSRO0/rdT4SPJIPTIL93EYKqu9XNdW/Maz2tISSJ2Y9bqvCT5ISwAAAAAAAAAAAAAAAAAAAAAAAAAAAAAACA2hxmIw+Lt02LtVFM0azEdvWU+rO1P2ba8H+2QWHCVTXhLFVU61VUUzM9udHq8cD9hYfwdPkewAAAAAAAAAAAAAAAAAAAAAAAAAAAAAACtdXYnr3yPLVcny+7u9jTXoWVUv6w/hH7wLaAAAAAAAAAAAAAAAAAAAAAAAAAAAAAAADDze7XZy69ctVTTXERpMd+GFs5ib2Jpv8vcqr3Zp017HSy899asR3o8sI/ZT63E9+n9oJ4AAAAAAAAAAAAAAAAAAAAAAAAAAAAAAAENtHib2Gpschcqo3pq107PQzcou13sus3LtU1VzE6zPflG7V/W4bv1fsSGRetWH70+WQZwAAAAAAAAAAAAAAAAAAAAAAAAAAAAAAAK1nGOxNnM67dq9VTRG7pEd6FlVLPvXi5975IW0AAAAAAAAAAHBvFh9n3Kfwv5m47ycG8WH2fcp/C/mbjvIAAAAAAAAAAAAAAAAAAAAAAAAAAAAAAAAAAAAAAAAAAAAAAAAAAAAAAAAAAAAAABwb/wAWP/Vf/cu8nBv/ABY/9V/9yDvIAAAAAAAAABWsnwWJs5nRcu2a6aI3ueY7krK+YrpmdIqpme1Eg+gAAAAAAAAAAAAAAAAAAAAAAAAAAAAAAARu0Fm5fwNNFmia6t+J0jvSbP2bljA1UXqJoq35nSe9CRqqimNapiI7pTVFUa0zEx3AfoAAAAAAAAAAAAAAAAAAAAAAAAAAAAAAAK/tDhL+IxduqzaqrpijSZiO7KbwdM0YSxTVGlUUUxMdrmelVdNM6VVRHfl+xzxrAAAAAAAAAAAAAAAAAAAAAAAAAAAAAAAAAK11FievfK8jXyfL729pzaa9Kyvnfp103qde1q+gAAAAae2y2gvY7HV6VTNmKpps29ebSOzp25QeGx+Jw2JtzXrar11prp5piWftRlN/A5jcs7sxVbqmaJn+lTrzTCLi3iMTeom9Tu00/E7fT0xRiiK7bbLUt1bKZnVmuUUXbuk36Kpt3JjszHZ+SYTCv7EYC5gMkjl6ZpuXq5uzTPTEaREeTX41gcfqYrGW0U7brkACwqAAAAAAAAAAAAAAAAAAAAMPOLdd3Lr1Fumaq5iNIjs88MwmYiNZmIjughtnMNew9OI5e3VRvTTpr2elMvymqmr62qJ70v0AAAAAAAAAAAAAAEFn202Eyi7yNVNV7EaazRTOkU9+XxkW1OEza/FjcqsX556aap1irvT22ttt7OIjOMdTXFU1Teqq07dM89P5tHjsjZxM5nhKbcVRXN6iaI7Wk88uhjheGdNz79dt90Oad27wHPJgAAAAAAAAAAACG2jw17EU4fkLdVe7NWunY6Ey/KqqafrqojvyDEye3Xay6zRcpmmuInWJ7HPLMImJjWJiY7gAAAAAAAAAAAAAAAAAAAAAAAAAAAAAAArWcYLE3szruWrNdVE7vPEdyFlfM10xOk1UxPamQfQAAAAAAAAAAAAAAAAAAAAAAAAAAAAAAAPLGUzXhL9NMa1TRVER2+ZCbPYS/h8XcqvWqqKZo0iZjuwsE80ay/Ka6ap0pqie9IP0AAAAAAAAAGseMx7B21Hg7Pz9tqriN/YW2PhMJ5LravGY9g7ajwdn5+21VxG/sLbHwmE8l0HUYAAAAAAAAAAAAAAAAAAAAAAAAAAAAAAAAAAAAAAAAAAAAAOVePP/AFJ/Dv8At2w+KN7DGC/xeI/zqbx4MBXc2e2WzCI9RYxV6xM9qblFNUfNSsHE0zGjFcFeKwcVRyuDzG5TNPZ3aqaKon5Zq+QG+WkOOH7D8/CFjyVN3tA8dHH0Yfgxy7B70criszomKf7NNuuZn5Zp+UFc4jkf6u2vnscrhfJddQucuJLl9VrYnP8AMKo0pxGPps0z2+TtxP8A+sdGgAA5w2r4r9jaDajOM5q2ru2JzHGXsXNqMBFXJ8pXNe7ryka6a6a6Iv6kjDe/G9+To/iOowHJO0/Fcw+SbNZtmtO1l29OBwl7FRanARTv7lE1buvKTprppqrfE6wMY/hAze3Nzc3crqq101/822624S/Y42q+CcX8zU5V4k/sj518E1fPWgdYeh2n3TPifzfeHyGLN+3c6omdyqKtNzp0nvpsAQM7O0zMz1TPifzTwCB9DtPumfE/mystymMDiJuxemvWmadN3T9qUAeONsdVYW5Zmrd3401010Q/odp90z4n808AgfQ7T7pnxP5pHK8DGAtV0Rc396dddNGaAhtqcDcx2DtU2YqmqmvXSI15tEblWz1c4aeWuVWqt6fUzR2OburVVVFMa1TER3SmqKo1pmJjuAgvQ7T7pnxP5pnCWepsNbs729uRprppq9QEXmWURjcTys3po5ojTd1/axfQ7T7pnxP5p4BBUbPRTXTV1TPNOv1n806AIO9kEXL1dzqiY3qpq03OjX43z6HafdM+J/NPAInL8mjB4qm9F+a93Xm3dOmO+ksTa5fD3LWu7v0zTr2tXoAgfQ7T7pnxP5nodp90z4n808AwMqy6Mv5XS7Nzf0/o6aaa+d6Zngox2HptTXuaVRVrpr2J87LAQPodp90z4n8z0O0+6Z8T+aeAY+Aw3UmFosxVv7uvPpp0zqxc0yqMfeouTemjdp3dN3X9qSAQPodp90z4n8z0O0+6Z8T+aeAflMbtMR2o0Q+KyKMRibl3qiad+ddNzXT86ZAQPodp90z4n83tg8jjDYm3e5eatyddNzTX86YAfNynft1U66b0TGqD9DtPumfE/mngED6HafdM+J/Nm5XlcYC5XXF2a96NNN3RIgKnjMrxGJzOv/R102qr2u/prGmvSzvQ7T7pnxP5pzfp103qde1q+gQPodp90z4n80pluDjBYfkor3/VTVrpoygEfmuWxj5tzN2be5r/AEdddWD6HafdM+J/NPAIH0O0+6Z8T+absW+SsW7euu5TFOvb0h9gIjH5LGLxdy/N+aN7Tm3ddNI07bw9DtPumfE/mngEJh8hizft3eqJncqirTc6dJ76bAEDOztMzM9Uz4n8z0O0+6Z8T+aeAReWZTGBxE3YvTXrTNOm7p+1nY2x1Vhblmat3fjTXTXR7AIH0O0+6Z8T+Z6HafdM+J/NPAMPK8DGAtV0Rc396rXXTR+ZpgIx9Fumbm5uTM9GurNAQPodp90z4n8z0O0+6Z8T+aeAeWEs9T4a3Z3t7cjTXTTVH5jlEY3E8tN6aOaI03df2pUBA+h2n3TPifzftGz0U101dUzOk6/WfzToAg72QRcu119UTG9VNWm52/jTgCB9DtPumfE/mxsdkNdm1TXYrqvVb31sUac2k91Z35VVFMa1TER3QROUYS5GU3sPepqt1VzVHPHRExHO8PQ7T7pnxP5p2mqKo1pmJjuP0ED6HafdM+J/Nn5Vl0ZfF3S7ym/p/R000187PAYmZ4KMdh6bU17mlW9rpr2J86M9DtPumfE/mngED6HafdM+J/NLYDDdSYWizFW/u68+mnTOrIARuaZVGPvU3JvTRu07um7r2e+w/Q7T7pnxP5p4BA+h2n3TPifzTtMaUxHah+gIbFZFGIxNy71RNO/VM6bmun53l6HafdM+J/NPAIfB5JGGxVu9F+atyddNzTX86WuU79uqnXTeiY1fQCB9DtPumfE/meh2n3TPifzTwCOyvLIwFyuqLs170aabumjIzHC9WYWbM17msxOumrJAQPodp90z4n8z0O0+6Z8T+aeAYuW4OMFhuSivf9VM66aPHNctjH1W5m7Nvcif6OuuqQAQPodp90z4n8z0O0+6Z8T+aeAfFi3yVm3b113KYp17ekIvHZLGLxVy9N+ad7Tm3ddObTtpcBA+h2n3TPifzRWHyPEWc5tXN2ubdF+Kt7d5piKulc3zv066b1Ova1B9IGdnaZn7JnxP5p4BA+h2n3TPifzZeWZTGBxE3YvTXrTNOm7p+1JgPHG4fqrC3LM1bu/GmumunOh/Q7T7pnxP5p4BA+h2n3TPifzSWV4GMBaroi5v71W9rpozAGDmmXxj6LdM3OT3JmejXVH+h2n3TPifzTwCB9DtPumfE/mmcJZ6nw1uzvb25Gmummr1ARWY5RGNxM3pvTRzRGm7r+1jeh2n3TPifzTwCCo2eimumrqmZ0nX6z+adAEHd2fi5drr6omN6qZ03P5vn0O0+6Z8T+aeAROX5NGDxVN6L816RMabun7UlibXL4e5a13d+made1q9AED6HafdM+J/M9DtPumfE/mngGBlWXRgIuxF2bm/p/R0001870zPBRjrFNqbm5pVva6a9ifOywED6HafdM+J/M9DtPumfE/mngGPgMN1JhKLEVb+7rz6adM6sXNMqjH36bk3po3ad3Td17PfSQCqZrs9XGGjkblV2rej1MUdjn7plWz1c4aeWuVWqt6fUzR2OburVVVFMa1TER3SmqKo1pmJjuA/aY0iI7SFxWRRfxFy71RNO/VNWm5rp+dNAIH0O0+6Z8T+b2weSRhsVbvcvNW5Oum5pr+dMAPm7Tv266NdN6JjVB+h2n3TPifzTwCB9DtPumfE/mzcryyMBcrqi7Ne9Gmm7pokQGNmOF6sw02Zr3NZiddNUV6HafdM+J/NPAIH0O0+6Z8T+aUy3CRgsNyUV7/PM66aMoBH5rlsY+q3M3Zt7kTH1uurB9DtPumfE/mngED6HafdM+J/NN2aOSs27euu5TFOvb0fYCIx2Sxi8VcvTfmnf05tzXTm07bw9DtPumfE/mngELh8hiziLd3qiZ3Koq03OnSe+mgBA+h2n3TPifzPQ7T7pnxP5p4BGZZlMYHETdi9NetM06buna7vcZmOw/VWFuWZq3d/s6a6c73AQPodp90z4n8z0O0+6Z8T+aeAYeV4GMBZrtxc396re100fOaZfGPot0zc5PcmZ6NdWcApHofxHXLTSvkuU+v3ObTXp6Uz6HafdM+J/NOb9Oum9Tr2tX0DywlnqfDW7W9vbkaa6aao/McnjG4mb03po1iI03df2pUBA+h2n3TPifzftvZ+KK6auqZnSYn6z+adAEHd2fi5drr6pmN6ZnTc/mnAED6HafdM+J/NkZfk0YPFU3ovzXpExpu6ftSwDzxNrl8Pcta7u/TNOunQhfQ7T7pnxP5p4BA+h2n3TPifzZ+VZdGAi5EXOU39P6OmmmvnZ4DEzPBRjrFNubm5pVva6a9ifOjPQ7T7pnxP5p4BA+h2n3TPifzS+Aw3UmEosRVv7uvPpprrOv7XuAjM0yqMffpuTemjdp3dN3Xsz3e6xPQ7T7pnxP5p4BA+h2n3TPifzT0RpER2gBC4rIov4i5d6omnfqmrTc6PzvP0O0+6Z8T+aeAQ+CySMNird6L81bk66bmmv50tdo5S1XRrpvRMavoBA+h2n3TPifzPQ7T7pnxP5p4BHZXlkYCu5VF2a96NPrdNHltPhLmMy6m1Zpqqq5SJ0iNexKWflVUUxrVMRHdBVcq2ernDTy1yq1VvT6maOxzd1m+h2n3TPifzTtNUVRrTMTHcfoMXLcJGCw3JRXv88zrpo8c0y2MfVbmbs29yJj63XVIAIH0O0+6Z8T+Z6HafdM+J/NPAPizRydmi3rru0xTr29EXjsljFYq5em/NO/pzbmunNp20uAgfQ7T7pnxP5vTDZDFjEW7vVE1blUVabnTp8aaAED6HafdM+J/NPAIH0O0+6Z8T+bLyzKYwOIquxemvWmadN3Tsx3e4kwHhjsP1Vhblmat3f059NdOdEeh2n3TPifzTwCB9DtPumfE/mksrwMYCzXbi5v71W9rpozAGDmmXxj6bcTc5PcmZ+t11R/odp90z4n808AgfQ7T7pnxP5pnCWep8Nbtb29uRprppq9QEVmOTxjcTN6b00axEabuv7WN6HafdM+J/NPAIK3s/FFymrqmZ3ZifrP5p0AQd3Z+Ll2uvqmY3pmdNz+b59DtPumfE/mngEVl+Txg8VTei/NekTGm7p+1FYnLcTfzO5/oq6bVd2fV6c0RM9K1Pnfp103qde1qCD9DtPumfE/meh2n3TPifzTwDByrL4wEXIi5ym/p/R000fWaYKMfYptzc3N2re1017E+dmAIH0O0+6Z8T+Z6HafdM+J/NPAPDAYfqTCW7EVb+7rz6aa6zqw8zyqMdfpuTemjSnd03dezPd7qTAQPodp90z4n8z0O0+6Z8T+aeAIjSIhC4nIov4i5d6omnfqmrTc6PzpoBA+h2n3TPifze2CySMLird6L81bk66bmmv50wA+btHKWq6NdN6JjVB+h2n3TPifzTwCB9DtPumfE/mzcryyMBXcqi7Ne/ER9bpokQGNmOE6tw02Zr3NZiddNUV6HafdM+J/NPAIH0O0+6Z8T+aUy7CRgsNyMV7/PM66aMoBH5plkY+u3VN2be5Ex9brqwfQ7T7pnxP5p4BA+h2n3TPifzTlmjk7NFGuu7TFOvb0fQCHx2SRisVcvTfmnf7G5rpzd94+h2n3TPifzTwCrZjs/Xbs0VWLlV2qK4ndijsfKltn7FyxgaqL1E0VTXM6T3oSVVUUxrVMRHdKaoqjWmYmO4CC9DtPumfE/meh2n3TPifzTwCMyzKYwOIquxemvWnd03dOzHd7jMx2H6qwtyzNW7v6c+munPq9wED6HafdM+J/M9DtPumfE/mngGHleBjAWarcXN/eq3tdNOw+c1y+MfTbibnJ7kzP1uurOAQPodp90z4n8z0O0+6Z8T+aeAcWcc6z1Pt9kNre3tzKKI1001/wBNddX8GnscbK/BOE+Zpcq8dj2R8l+Cafnrrqrg09jjZX4JwnzNILIAAAAAAAAAAAAAAAAAAAAAAAAAAAAAAAAAAAAAAAAAAAAAAAAAAAAAAADlzjyfYWx3hMX5LTavFn9g7Zfwd75+41Vx5PsLY7wmL8lptXiz+wdsv4O98/cBs4AAAAAAAAAFazjBYm9mddy1Zrqond54juQsr5mumJ0mqmJ7Uy+gAAAAAAAAAAAAAAAAAAAAAAAAAAAAAAAAVrJ8FibOZ0XLtmumiN7nmO5KyvmK6ZnSKqZntRL6AAAAAAAAAAAAAAAAAAAAAAAAAAAAAAARu0Fm5fwNNFmia6t+J0jvSkn5VVFMa1TER3QR2z9m5YwNVF6iaKt+Z0nvQkn5TVFUa0zEx3H6AAAAAAAAAAAAAAAAAAAAAAAAAAAAAAAr+0OEv4jF26rNqqumKNJmI7srA/Kq6aZ0qqiO/IPPB0zRhLFNUaVRRTEx2uZ6kc8awAAAAAAAAAAAAAAAAAAAAAAAAAAAAAAAK11FievfK8jXyfL729pzaa9Kyvnfp103qde1qD6AAAAAAAAAAAAAAAAAAAAAAAAAAAAAAABh5xbru5deot0zVXMRpEdnnhhbOYa9h6cRy9uqjemnTXs9KZmYiNZmIjuvymqmr62qJ70g/QAAAAAAAAAAAAAAAAAAAAAAAAAAAAAAAQ20eGvYinD8hbqr3Zq107HQzcnt12sus0XKZpriJ1iexzyy6qqafrqojvy/YmJjWJiY7gAAAAAAAAAAAAAAAAAAAAAAAAAAAAAAAAK1nGCxN7M67lqzXVRO7zxHchZXzNdMTpNVMT2pl9AAAAAAAAAAA4N4sPs+5T+F/M3HeTg3iw+z7lP4X8zcd5AAAAAAAAAAAAAAAAAAAAAAAAAAAAAAAAAAAAAAAAAAAAAAAAAAAAAAAAAAAAAAAODf+LH/AKr/AO5d5ODf+LH/AKr/AO5B3kAAAAAAAAAAqWQ+vFv77yStqpZD68W/vvJILaAAAAAAAAAAAAAAAAAAAAAAAAAAAAAAACJ2n9bqfCR5JNmPW6rwk+SDaf1up8JHkk2Y9bqvCT5IBLAAAAAAAAAAAAAAAAAAAAAAAAAAAAAAAArO1P2ba8H+2VgwP2Fh/B0+RX9qfs214P8AbKwYH7Cw/g6fID2AAAAAAAAAAAAAAAAAAAAAAAAAAAAAAABUv6w/hH7y2ql/WH8I/eW0AAAAGLmGXYTMbcUYyxRdpjomemO9PTDCwWzeVYO7F2zhaZuRzxNczVp3tUuLlc2SteWLTsAC2AAAAAAAAAAAAAAAAAAAAAADBz31qxHejywzmDnvrViO9HlgEfsp9bie/T+1PIHZT63E9+n9qeAAAAAAAAAAAAAABG5vkmBzXdnF2tblMaRcpnSqIfOUZFgMqqmvC2p5WY05SudatP2JQXfXZOXk5p28jYAWgAAAAAAAAAAAAQO1f1uG79X7E8gdq/rcN36v2AkMi9asP3p8ss5g5F61YfvT5ZZwAAAAAAAAAAAAAAAAAAAAAAAAAAAAAACpZ968XPvfJC2qln3rxc+98kAtoAAAAAAAAAAAAAAAAAAAAAAAAAAAAAAAPHHfYWI8HV5Ff2W+zbvg/wBsLBjvsLEeDq8iv7LfZt3wf7YBZgAAAAAAAAAax4zHsHbUeDs/P22quI39hbY+Ewnkutq8Zj2DtqPB2fn7bVXEb+wtsfCYTyXQdRgAAAAAAAAAAAAAAAAAAAAAAAAAAAAAAAAAAAAAAAAAAAAAovDZsXO3nB1meTWIp6u0jEYOap0iL1HPTGvY3o1p17G8474EeEfF8Eu2GNtZrg8RVl2InqfMMJpu3bdVEzpVETp6qmZqjSdNYme47+a84RuB7ZDb69OKzjA12MymIpnG4OuLd2Yjo3uaaavvomQRv1QPBr1B1T6Iefd15HqS9ymva03On49O65Y4auEPG8L22uAw+TYLEdQ2J6ny7Caa3blVcxrXMR/SqmKY0joiI7rdscU/ZzltZ2hzfkdfrdy3vad/T9jaHBzwR7JbAXOqMkwNd3MJpmmcdi6+UvaT0xE6RFP3sRr2QZ3BFshGw3B7lGRVTTVibNubmJrp6Kr1c71ek9mImdI7kQuIAAAAArfCX7HG1XwTi/manKvEn9kfOvgmr5606q4S/Y42q+CcX8zU5V4k/sj518E1fPWgdnAAAAAAAAAAidp/W6nwkeSTZj1uq8JPkg2n9bqfCR5JNmPW6rwk+SASwAAAAAAAAAAAAAAAAAAAAAAAAAAAKl/WH8I/eW1Uv6w/hH7y2gAAAAAAAAAAAAAAAAAAAAAAAAAAInaf1up8JHklLInaf1up8JHkkDZj1uq8JPkhLInZj1uq8JPkhLAAAAAAAAAAAAAAAAAAAAAAAAAAAKl/WH8I/eW1Uv6w/hH7wLaAAAAAAAAAAAAAAAAAAAAAAAAAAACJ2n9bqfCR5JNmPW6rwk+SDaf1up8JHkk2Y9bqvCT5IBLAAAAAAAAAAAAAAAAAAAAAAAAAAAAqX9Yfwj95bVS/rD+EfvLaAAAAAAAAAAAAAAAAAAAAAAAAAAAidp/W6nwkeSUsidp/W6nwkeSQNmPW6rwk+SEsidmPW6rwk+SEsAAAAAAAAAAAAAAAAAAAAAAAAAAAqX9Yfwj95bVS/rD+EfvAtoAAAAAAAAAAAAAAAAAAAAAAAAAAAInaf1up8JHkk2Y9bqvCT5INp/W6nwkeSTZj1uq8JPkgEsAAAAAAAAADjHjseyPkvwTT89ddVcGnscbK/BOE+Zpcq8dj2R8l+Cafnrrqrg09jjZX4JwnzNILIAAAAAAAAAAAAAAAAAAAAAAAAAAAAAAAAAAAAAAAAAAAAAAAAAAAAAAADlzjyfYWx3hMX5LTavFn9g7Zfwd75+41Vx5PsLY7wmL8lptXiz+wdsv4O98/cBs4AAAAAAAAAFSz714ufe+SFtVLPvXi5975IW0AAAAAAAAAAAAAAAAAAAAAAAAAAAAAAAAFSyH14t/feSVtVLIfXi3995JW0AAAAAAAAAAAAAAAAAAAAAAAAAAAAAABE7T+t1PhI8kpZE7T+t1PhI8kgbMet1XhJ8kJZE7Met1XhJ8kJYAAAAAAAAAAAAAAAAAAAAAAAAAAAAAABWdqfs214P8AbKzKztT9m2vB/tkFgwP2Fh/B0+R7PHA/YWH8HT5HsAAAAAAAAAAAAAAAAAAAAAAAAAAAAAAAqX9Yfwj95bVS/rD+EfvAtoAAAAAAAAAAAAAAAAAAAAAAAAAAAAAAAMHPfWrEd6PLCP2U+txPfp/akM99asR3o8sI/ZT63E9+n9oJ4AAAAAAAAAAAAAAAAAAAAAAAAAAAAAAAEDtX9bhu/V+xIZF61YfvT5ZR+1f1uG79X7EhkXrVh+9PlkGcAAAAAAAAAAAAAAAAAAAAAAAAAAAAAAACpZ968XPvfJC2qln3rxc+98kLaAAAAAAAAAADg3iw+z7lP4X8zcd5ODeLD7PuU/hfzNx3kAAAAAAAAAAAAAAAAAAAAAAAAAAAAAAAAAAAAAAAAAAAAAAAAAAAAAAAAAAAAAAA4N/4sf8Aqv8A7l3k4N/4sf8Aqv8A7kHeQAAAAAAAAACEy3KLuFx1F+u5bmmNeaNdeeE2w8PmWFxF6LVq5M1zrpG7MAzAAAAAAAAAAAAAAAAAAAAAAAAAAAAAAAAYWb4OvG4WLVuqmmYqirWr4zKMHXgsLNq5VTVM1TVrT8T3xeJtYW1Fy/Vu0zOmumvOYTE2sVam5Yq3qYnTXTTnB7AAAAAAAAAAAAAAAAAAAAAAAAAAAAAAAAiM4yu7jsRRct10UxTTu6Va9uUnh7c2sPatzMTNFMUzMdyHji8ww2EuRRfrmmqY1j1MzzMi3XTct010TrTVETHeB9AAAAAAAAAAAAAAAAAAAAAAAAAAAAAAAAhOtF3rp1Tylvc5XlNOfXTXVNsPrlheqeQ5SeV3tzTdnpZgAAAAAAAAAAAAAAAAAAAAAAAAAAAAAADHzHD1YrBXLNExFVWmkz0dLIeeIvUYezVduzpRT0zpqDBybL7mAi7Fyumrf003e5qkmPg8ZYxkVzh65q3dNeaYZAAAAAAAAAAAAAAAAAAAAAAAAAAAAAAACNznL7mPi1Fuumnc113u7okmPjMZYwcUTiK5p3tdOaZAy7D1YXBW7NcxNVOusx0dLIeeHvUYizTdtTrRV0Tpo9AAAAAAAAAAAAAAAAAAAAAAAAAAAAAAAEJmWUXcVjq79Fy3FM6c06680Jth4jMsLh702rtyYrjTWN2ZBmAAAAAAAAAAAAAAAAAAAAAAAAAAAAAAAA88Rbm7h7tuJiJrpmmJnuwjMnyu7gcRXcuV0VRVTu6U69uGVnGZ2Mqwc4jEzMxru0009NU9qFey/bbD4jFU2sThqsPRVO7Fzf3ojv8ANGi9TBkvHNWDdbgFkAAAAAAAAax4zHsHbUeDs/P22quI39hbY+Ewnkutq8Zj2DtqPB2fn7bVXEb+wtsfCYTyXQdRgAAAAAAAAAAAAAAAAAAAAAAAAAAAAAAAAAAAAAAAAAAAAAAAAAAAAAAArfCX7HG1XwTi/manKvEn9kfOvgmr5606q4S/Y42q+CcX8zU5V4k/sj518E1fPWgdnAAAAAAAAAAws3wdeNwsWrdVNMxVFWtXxmUYOvBYWbVyqmqZqmrWn4nvi8TawtqLl+rdpmdNdNecwmJtYq1NyxVvUxOmumnOD2AAAAAAAAAAAAAAAAAAAAAAAAAAABCdaLvXTqnlLe5yvKac+umuqbYfXLC9U8hyk8rvbmm7PSzAAAAAAAAAAAAAAAAAAAAAAAAAAAGFm+DrxuFi1bqppmKoq1q+NmvHF4m1hbUXL9W7TM6a6a84PDKMHXgsLNq5VTVM1TVrT8TNeOExNrFWpuWKt6mJ010053sAAAAAAAAAAAAAAAAAAAAAAAAAAAhOtF3rp1Tylvc5XlNOfXTXVNsPrlheqeQ5SeV3tzTdnpBmAAAAAAAAAAAAAAAAAAAAAAAAAAAAws3wdeNwsWrdVNMxVFWtXxmUYOvBYWbVyqmqZqmrWn4nvi8TawtqLl+rdpmdNdNecwmJtYq1NyxVvUxOmumnOD2AAAAAAAAAAAAAAAAAAAAAAAAAAABCdaLvXTqnlLe5yvKac+umuqbYfXLC9U8hyk8rvbmm7PSzAAAAAAAAAAAAAAAAAAAAAAAAAAAGFm+DrxuFi1bqppmKoq1q+NmvHF4m1hbUXL9W7TM6a6a84PDKMHXgsLNq5VTVM1TVrT8TNeOExNrFWpuWKt6mJ010053sAAAAAAAAAAAAAAAAAAAAAAAAAAAhOtF3rp1Tylvc5XlNOfXTXVNsPrlheqeQ5SeV3tzTdnpBmAAAAAAAAAAAAAAAAAAAAAAAAAAAAws3wdeNwsWrdVNMxVFWtXxmUYOvBYWbVyqmqZqmrWn4nvi8TawtqLl+rdpmdNdNecwmJtYq1NyxVvUxOmumnOD2AAAAAAAAABxjx2PZHyX4Jp+euuquDT2ONlfgnCfM0uVeOx7I+S/BNPz111Vwaexxsr8E4T5mkFkAAAAAAAAAAAAAAAAAAAAAAAAAAAAAAAAAAAAAAAAAAAAAAAAAAAAAAABy5x5PsLY7wmL8lptXiz+wdsv4O98/caq48n2Fsd4TF+S02rxZ/YO2X8He+fuA2cAAAAAAAAACEzLKLuKx1d+i5bimdOaddeaE2w8RmWFw96bV25MVxprG7MswAAAAAAAAAAAAAAAAAAAAAAAAAAAAAAAAEJluUXcLjqL9dy3NMa80a688Jth4fMsLiL0WrVyZrnXSN2YZgAAAAAAAAAAAAAAAAAAAAAAAAAAAAAADCzfB143Cxat1U0zFUVa1fGzXji8TawtqLl+rdpmdNdNecHhlGDrwWFm1cqpqmapq1p+JmvHCYm1irU3LFW9TE6a6ac72AAAAAAAAAAAAAAAAAAAAAAAAAAAAAAARGcZXdx2IouW66KYpp3dKte3KXYuLzDDYS5FF+uaapjWPUzPMD2w9ubWHtW5mJmimKZmO5D0fNuum5bpronWmqImO8+gAAAAAAAAAAAAAAAAAAAAAAAAAAAAAAEJ1ou9dOqeUt7nK8ppz66a6pth9csL1TyHKTyu9uabs9IMwAAAAAAAAAAAAAAAAAAAAAAAAAAAAAAAGPmOHqxWCuWaJiKqtNJno6WLk2X3MBF2LldNW/ppu9zVnYi9Rh7NV27OlFPTOmrzweMsYyK5w9c1bumvNMAyAAAAAAAAAAAAAAAAAAAAAAAAAAAAAAAARuc5fcx8Wot1007muu93dGVl2HqwuCt2a5iaqddZjo6TGYyxg4onEVzTva6c0y9MPeoxFmm7anWironTQHoAAAAAAAAAAAAAAAAAAAAAAAAAAAAAAACEzLKLuKx1d+i5bimdOaddeaE2w8RmWFw96bV25MVxprG7MswAAAAAAAAAAHBvFh9n3Kfwv5m47ycG8WH2fcp/C/mbjvIAAAAAAAAAAAAAAAAAAAAAAAAAAAAAAAAAAAAAAAAAAAAAAAAAAAAAAAAAAAAAABwb/AMWP/Vf/AHLvJwb/AMWP/Vf/AHIO8gAAAAAAAAAFSyH14t/feSVtVLIfXi3995JBbQAAAAAAAAAAAAAAAAAAAAAAAAAAAAAAARO0/rdT4SPJJsx63VeEnyQbT+t1PhI8kmzHrdV4SfJAJYAAAAAAAAAAAAAAAAAAAAAAAAAAAAAAAFZ2p+zbXg/2ysGB+wsP4OnyK/tT9m2vB/tlYMD9hYfwdPkB7AAAAAAAAAAAAAAAAAAAAAAAAAAAAAAAAqX9Yfwj95bVS/rD+EfvLaAAAAAAAAAAAAAAAAAAAAAAAAAAAAAAAwc99asR3o8sM5g5761YjvR5YBH7KfW4nv0/tTyB2U+txPfp/angAAAAAAAAAAAAAAAAAAAAAAAAAAAAAAEDtX9bhu/V+xPIHav63Dd+r9gJDIvWrD96fLLOYORetWH70+WWcAAAAAAAAAAAAAAAAAAAAAAAAAAAAAAAqWfevFz73yQtqpZ968XPvfJALaAAAAAAAAAAAAAAAAAAAAAAAAAAAAAAACs7e5ffxmWWruHpmubFc1VUx07unPPxNfZblmIx2LosYaiaq5nSZ05qY7ctw477CxHg6vIr+y32bd8H+2GXh1lsURER2UmFkt07lumjWZ3YiNZ7L6BiKgAAAAAAANY8Zj2DtqPB2fn7bVXEb+wtsfCYTyXW1eMx7B21Hg7Pz9tqriN/YW2PhMJ5LoOowAAAAAAAAAAAAAAAAAAAAAAAAAAAAAAAAAAAAAAAAAAAAAAAAAAAAAAAVvhL9jjar4JxfzNTlXiT+yPnXwTV89adVcJfscbVfBOL+Zqcq8Sf2R86+CavnrQOzg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AAAAAAAAAAAAAAAAAAVL+sP4R+8tqpf1h/CP3ltAAAAAAAAAAAAAAAAAAAAAAAAAAARO0/rdT4SPJKWRO0/rdT4SPJIGzHrdV4SfJCWROzHrdV4SfJCWAAAAAAAAAAAAAAAAAAAAAAAAAAAVL+sP4R+8tqpf1h/CP3gW0AAAAAAAAAAAAAAAAAAAAAAAAAAAETtP63U+EjySbMet1XhJ8kG0/rdT4SPJJsx63VeEnyQCWAAAAAAAAABxjx2PZHyX4Jp+euuquDT2ONlfgnCfM0uVeOx7I+S/BNPz111Vwaexxsr8E4T5mkFkAAAAAAAAAAAAAAAAAAAAAAAAAAAAAAAAAAAAAAAAAAAAAAAAAAAAAAABy5x5PsLY7wmL8lptXiz+wdsv4O98/caq48n2Fsd4TF+S02rxZ/YO2X8He+fuA2cAAAAAAAAACpZ968XPvfJC2qln3rxc+98kLaAAAAAAAAAAAAAAAAAAAAAAAAAAAAAAAACpZD68W/vvJK2qlkPrxb++8kraAAAAAAAAAAAAAAAAAAAAAAAAAAAAAAAidp/W6nwkeSUsidp/W6nwkeSQNmPW6rwk+SEsidmPW6rwk+SEsAAAAAAAAAAAAAAAAAAAAAAAAAAAAAAArO1P2ba8H+2VmVnan7NteD/bILBgfsLD+Dp8j2eOB+wsP4OnyPYAAAAAAAAAAAAAAAAAAAAAAAAAAAAAABUv6w/hH7y2ql/WH8I/eBbQAAAAAAAAAAAAAAAAAAAAAAAAAAAAAAAYOe+tWI70eWEfsp9bie/T+1IZ761YjvR5YR+yn1uJ79P7QTwAAAAAAAAAAAAAAAAAAAAAAAAAAAAAAAIHav63Dd+r9iQyL1qw/enyyj9q/rcN36v2JDIvWrD96fLIM4AAAAAAAAAAAAAAAAAAAAAAAAAAAAAAAFSz714ufe+SFtVLPvXi5975IW0AAAAAAAAAAHBvFh9n3Kfwv5m47ycG8WH2fcp/C/mbjvIAAAAAAAAAAAAAAAAAAAAAAAAAAAAAAAAAAAAAAAAAAAAAAAAAAAAAAAAAAAAAABwb/wAWP/Vf/cu8nBv/ABY/9V/9yDvIAAAAAAAAABH4TKcPhcTF63VcmuNemY05/iSCIwGc9V4ymxyG5rr6rf16I7wJcAAAAAAAAAAAAAAAAAAAAAAAAAAAAAAAGPjsJbxtmLV2aopid71M85gcJbwVmbVqappmd71U874zTGdQ4eLvJ7+tUU6a6dsyvGdXYebvJ7mlU06a69oGWAAAAAAAAAAAAAAAAAAAAAAAAAAAAAAADBx+WWMbdpuXqrkVRG76mYj9jMtURatUW6dd2mIpjXuI7NM16gv02+R5Tep3td7Ts95IWLnK2LdzTTfpirTtawD7AAAAAAAAAAAAAAAAAAAAAAAAAAAAAAABH9acP1Z1TvXOU39/TWNNdde0kER15/1j1LyH/mcnvb/d0100S4AAAAAAAAAAAAAAAAAAAAAAAAAAAAAADyxVijE4euzcmYpq6dOl6vDHYjqXCXL27v7mnNrprz6A88vwFrAxXFma539Nd6dehlsDKcx64RdnkuT3NP6Wuuuvc7jPAAAAAAAAAAAAAAAAAAAAAAAAAAAAAAAYmYYC1jooi9Ncbmum7OnSy2Bm2Y9b4tTyXKb+v9LTTTTud0GVhbFGGw9Fm3MzTT0a9L1eGBxHVWEt3t3c39ebXXTn0e4AAAAAAAAAAAAAAAAAAAAAAAAAAAAAACPxeU4fFYmb1yq5Fc6dExpzfEkERj856kxlVjkN/TT1W/p0x3gS4AAAAAAAAAAAAAAAAAAAAAAAAAAAAAAAPm7RF21Xbq13aommdO6w8BlljBXarlmq5NUxu+qmJ/Yy79zkrFy5pruUzVp29IR+V5r1ffqt8jye7Tva72vZ7wJMAAAAAAAAAGseMx7B21Hg7Pz9tqriN/YW2PhMJ5LravGY9g7ajwdn5+21VxG/sLbHwmE8l0HUYAAAAAAAAAAAAAAAAAAAAAAAAAAAAAAAAAAAAAAAAAAAAAAAAAAAAAAAK3wl+xxtV8E4v5mpyrxJ/ZHzr4Jq+etOquEv2ONqvgnF/M1OVeJP7I+dfBNXz1oHZwAAAAAAAAAMfHYS3jbMWrs1RTE73qZ5zA4S3grM2rU1TTM73qp53xmmM6hw8XeT39aop0107ZleM6uw83eT3NKpp0117QMsAAAAAAAAAAAAAAAAAAAAAAAAAAAEf1pw/VnVO9c5Tf39NY01117SQRHXn/WPUvIf+Zye9v8Ad0100S4AAAAAAAAAAAAAAAAAAAAAAAAAADHx2Et42zFq7NUUxO96medkMTNMZ1Dh4u8nv61RTprp2wfeBwlvBWZtWpqmmZ3vVTzshiZXjOrsPN3k9zSqadNde0ywAAAAAAAAAAAAAAAAAAAAAAAAAAEf1pw/VnVO9c5Tf39NY01117SQRHXn/WPUvIf+Zye9v93TXTQEuAAAAAAAAAAAAAAAAAAAAAAAAAAADHx2Et42zFq7NUUxO96mecwOEt4KzNq1NU0zO96qed8ZpjOocPF3k9/WqKdNdO2ZXjOrsPN3k9zSqadNde0DLAAAAAAAAAAAAAAAAAAAAAAAAAAABH9acP1Z1TvXOU39/TWNNdde0kER15/1j1LyH/mcnvb/AHdNdNEuAAAAAAAAAAAAAAAAAAAAAAAAAAAx8dhLeNsxauzVFMTvepnnZDEzTGdQ4eLvJ7+tUU6a6dsH3gcJbwVmbVqappmd71U87IYmV4zq7Dzd5Pc0qmnTXXtMsAAAAAAAAAAAAAAAAAAAAAAAAAABH9acP1Z1TvXOU39/TWNNdde0kER15/1j1LyH/mcnvb/d0100BLgAAAAAAAAAAAAAAAAAAAAAAAAAAAx8dhLeNsxauzVFMTvepnnMDhLeCszatTVNMzveqnnfGaYzqHDxd5Pf1qinTXTtmV4zq7Dzd5Pc0qmnTXXtAywAAAAAAAAAcY8dj2R8l+Cafnrrqrg09jjZX4JwnzNLlXjseyPkvwTT89ddVcGnscbK/BOE+ZpBZAAAAAAAAAAAAAAAAAAAAAAAAAAAAAAAAAAAAAAAAAAAAAAAAAAAAAAAAcuceT7C2O8Ji/JabV4s/sHbL+DvfP3GquPJ9hbHeExfktNq8Wf2Dtl/B3vn7gNnAAAAAAAAAAj8XlOHxWJm9cquRXOnRMac3xJBEY/OepMZVY5Df009Vv6dMd5LgAAAAAAAAAAAAAAAAAAAAAAAAAAAAAAAAj8JlOHwuJi9bquTXGvTMac/xJBEYDOeq8ZTY5Dc119Vv69Ed5LgAAAAAAAAAAAAAAAAAAAAAAAAAAAAAAMfHYS3jbMWrs1RTE73qZ52QxM0xnUOHi7ye/rVFOmunbB94HCW8FZm1amqaZne9VPOyGJleM6uw83eT3NKpp0117TLAAAAAAAAAAAAAAAAAAAAAAAAAAAAAAAYOPyyxjbtNy9VciqI3fUzEfsZyMzTNeoL9NvkeU3qd7Xe07PeBI2qItWqLdOu7TEUxr3H0+LFzlbFu5ppv0xVp2tYfYAAAAAAAAAAAAAAAAAAAAAAAAAAAAAACP604fqzqneucpv7+msaa669pIIjrz/rHqXkP/M5Pe3+7prpoCXAAAAAAAAAAAAAAAAAAAAAAAAAAAAAAAB5YqxRicPXZuTMU1dOnS8cvwFrAxXFma539Nd6deh6Y7EdS4S5e3d/c05tdNefRj5TmPXCLs8lye5p/S11117ncBngAAAAAAAAAAAAAAAAAAAAAAAAAAAAAAAxMwwFrHRRF6a43NdN2dOl7YWxRhsPRZtzM009GvSxc2zHrfFqeS5Tf1/paaaadzusjA4jqrCW727ub+vNrrpz6A9wAAAAAAAAAAAAAAAAAAAAAAAAAAAAAAAR+LynD4rEzeuVXIrnTomNOb4kgiMfnPUmMqschv6aeq39OmO8lwAAAAAAAAAAcG8WH2fcp/C/mbjvJwbxYfZ9yn8L+ZuO8gAAAAAAAAAAAAAAAAAAAAAAAAAAAAAAAAAAAAAAAAAAAAAAAAAAAAAAAAAAAAAAHBv/ABY/9V/9y7ycG/8AFj/1X/3IO8gAAAAAAAAAFSyH14t/feSVtVLIfXi3995JBbQAAAAAAAAAAAAAAAAAAAAAAAAAAAAAAARO0/rdT4SPJJsx63VeEnyQbT+t1PhI8kmzHrdV4SfJAJYAAAAAAAAAAAAAAAAAAAAAAAAAAAAAAAFZ2p+zbXg/2ysGB+wsP4OnyK/tT9m2vB/tlYMD9hYfwdPkB7AAAAAAAAAAAAAAAAAAAAAAAAAAAAAAAAqX9Yfwj95bVS/rD+EfvLaAAAAAAAAAAAAAAAAAAAAAAAAAAAAAAAwc99asR3o8sM5g5761YjvR5YBH7KfW4nv0/tTyB2U+txPfp/angAAAAAAAAAAAAAAAAAAAAAAAAAAAAAAEDtX9bhu/V+xPIHav63Dd+r9gJDIvWrD96fLLOYORetWH70+WWcAAAAAAAAAAAAAAAAAAAAAAAAAAAAAAAqWfevFz73yQtqpZ968XPvfJALaAAAAAAAAAAAAAAAAAAAAAAAAAAAAAAADxx32FiPB1eRX9lvs274P9sLBjvsLEeDq8iv7LfZt3wf7YBZgAAAAAAAAAax4zHsHbUeDs/P22quI39hbY+Ewnkutq8Zj2DtqPB2fn7bVXEb+wtsfCYTyXQdRgAAAAAAAAAAAAAAAAAAAAAAAAAAAAAAAAAAAAAAAAAAAAAAAAAAAAAAArfCX7HG1XwTi/manKvEn9kfOvgmr5606q4S/Y42q+CcX8zU5V4k/sj518E1fPWgdnAAAAAAAAAAidp/W6nwkeSTZj1uq8JPkg2n9bqfCR5JNmPW6rwk+SASwAAAAAAAAAAAAAAAAAAAAAAAAAAAKl/WH8I/eW1Uv6w/hH7y2gAAAAAAAAAAAAAAAAAAAAAAAAAAInaf1up8JHklLInaf1up8JHkkDZj1uq8JPkhLInZj1uq8JPkhLAAAAAAAAAAAAAAAAAAAAAAAAAAAKl/WH8I/eW1Uv6w/hH7wLaAAAAAAAAAAAAAAAAAAAAAAAAAAACJ2n9bqfCR5JNmPW6rwk+SDaf1up8JHkk2Y9bqvCT5IBLAAAAAAAAAAAAAAAAAAAAAAAAAAAAqX9Yfwj95bVS/rD+EfvLaAAAAAAAAAAAAAAAAAAAAAAAAAAAidp/W6nwkeSUsidp/W6nwkeSQNmPW6rwk+SEsidmPW6rwk+SEsAAAAAAAAAAAAAAAAAAAAAAAAAAAqX9Yfwj95bVS/rD+EfvAtoAAAAAAAAAAAAAAAAAAAAAAAAAAAInaf1up8JHkk2Y9bqvCT5INp/W6nwkeSTZj1uq8JPkgEsAAAAAAAAADjHjseyPkvwTT89ddVcGnscbK/BOE+Zpcq8dj2R8l+Cafnrrqrg09jjZX4JwnzNILIAAAAAAAAAAAAAAAAAAAAAAAAAAAAAAAAAAAAAAAAAAAAAAAAAAAAAAADlzjyfYWx3hMX5LTavFn9g7Zfwd75+41Vx5PsLY7wmL8lptXiz+wdsv4O98/cBs4AAAAAAAAAFSz714ufe+SFtVLPvXi5975IW0AAAAAAAAAAAAAAAAAAAAAAAAAAAAAAAAFSyH14t/feSVtVLIfXi3995JW0AAAAAAAAAAAAAAAAAAAAAAAAAAAAAABE7T+t1PhI8kpZE7T+t1PhI8kgbMet1XhJ8kJZE7Met1XhJ8kJYAAAAAAAAAAAAAAAAAAAAAAAAAAAAAABWdqfs214P9srMrO1P2ba8H+2QWDA/YWH8HT5Hs8cD9hYfwdPkewAAAAAAAAAAAAAAAAAAAAAAAAAAAAAACpf1h/CP3ltVL+sP4R+8C2gAAAAAAAAAAAAAAAAAAAAAAAAAAAAAAAwc99asR3o8sI/ZT63E9+n9qQz31qxHejywj9lPrcT36f2gngAAAAAAAAAAAAAAAAAAAAAAAAAAAAAAAQO1f1uG79X7EhkXrVh+9PllH7V/W4bv1fsSGRetWH70+WQZwAAAAAAAAAAAAAAAAAAAAAAAAAAAAAAAKln3rxc+98kLaqWfevFz73yQtoAAAAAAAAAAODeLD7PuU/hfzNx3k4N4sPs+5T+F/M3HeQAAAAAAAAAAAAAAAAAAAAAAAAAAAAAAAAAAAAAAAAAAAAAAAAAAAAAAAAAAAAAADg3/AIsf+q/+5d5ODf8Aix/6r/7kHeQAAAAAAAAADxt4XD264rt2LVNcf0qaYiXsr2U5lisRmNFq7ciq3OusbsR2JBYQAAAAAAAAAAAAAAAAAAAAAAAAAAAAAAAfF21bvU7t2imunXXSqNYLVq3Zp3bVFNFOuulMaQws9xN3C4Om5Yq3apriNdInm0kyPE3cVg6rl+reqiuY10iObSASAAAAAAAAAAAAAAAAAAAAAAAAAAAAAAAAPK7h7N6qKrtm3XMRprVTEvSmIppimmIiIjSIjsITPswxOExVuixcimmaNZjdiefWUvha6rmFs11zrVVREzPd0B6gAAAAAAAAAAAAAAAAAAAAAAAAAAAAAAA8epcPynKcha5TXXe3Y117er2V7rliuvHIcpHJctuabsdGqwgAAAAAAAAAAAAAAAAAAAAAAAAAAAAAAPm5RTcomi5TTVTPTFUaxL6Yma3q8Pl967anSumI0nTXswD3s2LVnXkbdFvXp3aYjV6InZ/GX8XTfnEV727Mac0R20sAAAAAAAAAAAAAAAAAAAAAAAAAAAAAAA871i1e05a3Rc06N6mJ0eiJ2gxl/CU2Jw9e7vTOvNE9oEpbopt0RRbppppjoimNIh9MTKr1eIy+zduzrXVE6zpp2ZZYAAAAAAAAAAAAAAAAAAAAAAAAAAAAAAMXNMfay3A3cVf13KI6I6ap7EQ1xi9tblzGzVVh8DHP9bXb3p+OpcNusLdxWQV8jE1Tari5VEdmIiYny6/E1HOBiqqqaqd6ZmZ11bnh+LT+qnJljed9kZ3bo2dzm3nOCm7TTyd2id25RrrpPbjuJVSeDPCXbWHxWIriYtV7tFMz/SmNdZ/P5V2a/V46Ys1qU7QrHYAYyoAAAAAAAAAAAAAAAAAAAAAAAAAAAD8qiKqZpqiJiY0mJ7LztYezZqmq1Zt0TMaa00xBiq6reFvV0TpVTRMxPd0RGQ5hicXirlF+5FVMUaxG7Ec+sAnAAAAAAAAAAax4zHsHbUeDs/P22quI39hbY+Ewnkutq8Zj2DtqPB2fn7bVXEb+wtsfCYTyXQdRgAAAAAAAAAAAAAAAAAAAAAAAAAAAAAAAAAAAAAAAAAAAAAAAAAAAAAAArfCX7HG1XwTi/manKvEn9kfOvgmr5606q4S/Y42q+CcX8zU5V4k/sj518E1fPWgdnAAAAAAAAAA+Ltq3ep3btFNdOuulUawWrVuzTu2qKaKdddKY0hhZ7ibuFwdNyxVu1TXEa6RPNpJkeJu4rB1XL9W9VFcxrpEc2kAkAAAAAAAAAAAAAAAAAAAAAAAAAAAAePUuH5TlOQtcprrvbsa69vV7K91yxXXjkOUjkuW3NN2OjVYQAAAAAAAAAAAAAAAAAAAAAAAAAAHxdtW71O7doprp110qjWH2j89xN3C4Om5Yq3apriNdInm0kGbatW7NO7aopop110pjSH2j8jxN3FYOq5fq3qormNdIjm0hIAAAAAAAAAAAAAAAAAAAAAAAAAAAPHqXD8pynIWuU113t2Nde3q9le65YrrxyHKRyXLbmm7HRqCwgAAAAAAAAAAAAAAAAAAAAAAAAAAA+Ltq3ep3btFNdOuulUawWrVuzTu2qKaKdddKY0hhZ7ibuFwdNyxVu1TXEa6RPNpJkeJu4rB1XL9W9VFcxrpEc2kAkAAAAAAAAAAAAAAAAAAAAAAAAAAAAePUuH5TlOQtcprrvbsa69vV7K91yxXXjkOUjkuW3NN2OjVYQAAAAAAAAAAAAAAAAAAAAAAAAAAHxdtW71O7doprp110qjWH2j89xN3C4Om5Yq3apriNdInm0kGbatW7NO7aopop110pjSH2j8jxN3FYOq5fq3qormNdIjm0hIAAAAAAAAAAAAAAAAAAAAAAAAAAAPHqXD8pynIWuU113t2Nde3q9le65YrrxyHKRyXLbmm7HRqCwgAAAAAAAAAAAAAAAAAAAAAAAAAAA+Ltq3ep3btFNdOuulUawWrVuzTu2qKaKdddKY0hhZ7ibuFwdNyxVu1TXEa6RPNpJkeJu4rB1XL9W9VFcxrpEc2kAkAAAAAAAAAAcY8dj2R8l+Cafnrrqrg09jjZX4JwnzNLlXjseyPkvwTT89ddVcGnscbK/BOE+ZpBZAAAAAAAAAAAAAAAAAAAAAAAAAAAAAAAAAAAAAAAAAAAAAAYGf5zl2z+UYnNM5xdrB4DD07929cnSKY8szPRERzzPNDnDajjX4Kxiq7OzOzt3F2aZ0jEYy/yW93YopiZ078xPcVXjlbZ38ftdhdlMNdmMDltum/iKInmrv1xrGv92iadP78tpcBPAhs9k2yeX5ptNleGzPPMbapxFdOMtxcow9NUa00U0TrTrETGszGuuunMCjZTxtL8YimM32VtTYmfVVYXFzFVMduIqp0n5YdCcHW3+QcIGUVY/Z3FTc5OYpv4e7G7esVT0RXT5JjWJ0nSeaULtxwObGbV5RfwteSYHLsXVTPI4zBWKbNy3V2JndiN6O5PN3ulx7wbZ1mPBPwy27ONuTbow2MnLsxoifUV2pr3ap7sRzVx3oB/QcAAAAAHLnHk+wtjvCYvyWm1eLP7B2y/g73z9xqrjyfYWx3hMX5LTavFn9g7Zfwd75+4DZwAAAAAAAAAPG5hcPcrmu5YtVVz/SqpiZeyvZtmWKw+Y12rVyKbcaaRuxPYhYQAAAAAAAAAAAAAAAAAAAAAAAAAAAAAAARm0GbW8nwE37lO/XVO7RRrpvT5kqUte0Vr3kZtvC4e3XFduxaprj+lTTES9musFtrjKcXTOK3LtjX1VFFMROnclsKxdov2bd21VvW66YqpntxPQnfDfHG9o6G77AWgAAAAAAAAAAAAAAAAAAAAAAAAAAAAfF21bvU7t2imunXXSqNYfaPz3E3cLg6blirdqmuI10iebSQZtq1bs07tqiminXXSmNIfaPyPE3cVg6rl+reqiuY10iObSEgAAAAAAAAAAAAAAAAAAAAAAAAAAAAAAA8ruHs3qoqu2bdcxGmtVMS9UHn2YYnCYq3RYuRTTNGsxuxPPrIJumIppimmIiIjSIjsP15YWuq5hbNdc61VURMz3dHqAAAAAAAAAAAAAAAAAAAAAAAAAAAAAAA8epcPynKcha5TXXe3Y117er2V7rliuvHIcpHJctuabsdGoLCAAAAAAAAAAAAAAAAAAAAAAAAAAAAAAAD5uUU3KJouU01Uz0xVGsS+bNi1Z15G3Rb16d2mI1eGa3q8Pl967anSumI0nTXswxNn8ZfxdN+cRXvbsxpzRHbBLAAAAAAAAAAAAAAAAAAAAAAAAAAAAAAAA871i1e05a3Rc06N6mJ0fVuim3RFFummmmOiKY0iEXtBjL+EpsTh693emdeaJ7TLyq9XiMvs3bs611ROs6admQZYAAAAAAAAAAAAAAAAAAAAAAAAAAAAAAAPG5hcPcrmu5YtVVz/AEqqYmXsr2bZlisPmNdq1cim3GmkbsT2IWEAAAAAAAAAAHBvFh9n3Kfwv5m47ycG8WH2fcp/C/mbjvIAAAAAAAAAAAAAAAAAAAAAAAAAAAAAAAAAAAAAAAAAAAAAAAAAAAAAAAAAAAAAABwb/wAWP/Vf/cu8nBv/ABY/9V/9yDvIAAAAAAAAABUsh9eLf33klbVWyTD3qM1t1V2rlNPqueaZiOiQWkAAAAAAAAAAAAAAAAAAAAAAAAAAAAAAAETtP63U+EjySbMet1XhJ8kPraO3XcwFNNuiqueUidKY17Emzluu3gKqblFVE8pM6VRp2IBKAAAAAAAAAAAAAAAAAAAAAAAAAAAAAAAArO1P2ba8H+2VgwP2Fh/B0+RBbS2Lt3GW5t2q64i3prTTM9mU7gomnB2IqiYmLdMTE94HsAAAAAAAAAAAAAAAAAAAAAAAAAAAAAAACpf1h/CP3ltVbqe91+3+SubnL6727Omm8tIAAAAAAAAAAAAAAAAAAAAAAAAAAAAAADBz31qxHejywzmFnVFVeWX6aKZqqmI0iI1npgEdsp9bie/T+1PITZi1ctU4jlbddGs06b0TGvSmwAAAAAAAAAAAAAAAAAAAAAAAAAAAAAAEDtX9bhu/V+xPITae1cu04fkrddek1a7sTOnQDNyL1qw/enyyzmFktFVGWWKa6ZpqiJ1iY0nplmgAAAAAAAAAAAAAAAAAAAAAAAAAAAAAAKPnmXYSnOLm7h7dMa0zpTGkdEdheFWzvD3q81uVUWrlVPqeeKZmOiFYtMdpFnt0U26KaLdNNFFMaRTTGkRD6BQAAAAAAAAAAAAAAAAAAAAAAAAAAAAAAeOO+wsR4OryK/st9m3fB/thYMbE1YO/FMTMzbqiIjvILZqxdtYy5Ny1XRE29NaqZjswCxgAAAAAAAAA1jxmPYO2o8HZ+fttVcRv7C2x8JhPJdbV4zHsHbUeDs/P22quI39hbY+Ewnkug6jAAAAAAAAAAAAAAAAAAAAAAAAAAAAAAAAAAAAAAAAAAAAAAAAAAAAAAABW+Ev2ONqvgnF/M1OVeJP7I+dfBNXz1p1Vwl+xxtV8E4v5mpyrxJ/ZHzr4Jq+etA7OAAAAAAAAABE7T+t1PhI8kmzHrdV4SfJD62jt13MBTTboqrnlInSmNexJs5brt4Cqm5RVRPKTOlUadiASgAAAAAAAAAAAAAAAAAAAAAAAAAAAKl/WH8I/eW1Vup73X7f5K5ucvrvbs6aby0gAAAAAAAAAAAAAAAAAAAAAAAAAAInaf1up8JHklLIvaO3XcwFNNuiqueUidKY17Eg+dmPW6rwk+SEsi9nLddvAVU3KKqJ5SZ0qjTsQlAAAAAAAAAAAAAAAAAAAAAAAAAAAFS/rD+EfvLaq3U97r9v8lc3OX13t2dNN4FpAAAAAAAAAAAAAAAAAAAAAAAAAAABE7T+t1PhI8kmzHrdV4SfJD62jt13MBTTboqrnlInSmNexJs5brt4Cqm5RVRPKTOlUadiASgAAAAAAAAAAAAAAAAAAAAAAAAAAAKl/WH8I/eW1Vup73X7f5K5ucvrvbs6aby0gAAAAAAAAAAAAAAAAAAAAAAAAAAInaf1up8JHklLIvaO3XcwFNNuiqueUidKY17Eg+dmPW6rwk+SEsi9nLddvAVU3KKqJ5SZ0qjTsQlAAAAAAAAAAAAAAAAAAAAAAAAAAAFS/rD+EfvLaq3U97r9v8lc3OX13t2dNN4FpAAAAAAAAAAAAAAAAAAAAAAAAAAABE7T+t1PhI8kmzHrdV4SfJD62jt13MBTTboqrnlInSmNexJs5brt4Cqm5RVRPKTOlUadiASgAAAAAAAAAOMeOx7I+S/BNPz111Vwaexxsr8E4T5mlyrx2PZHyX4Jp+euuquDT2ONlfgnCfM0gsgAAAAAAAAAAAAAAAAAAAAAAAAAAAAAAAAAAAAAAAAAAAAAP55cKNXXzh7z21fmaou51OEn+7Tci3p8lL+hsREREREREdEQ/ndtN/wDEHmv/AOdF3/3cv6IgOBeNRhKMLw3Z7NuIiL9Fi9MR25s0RP54mfjd9OEONt7NOYf4XD/NwDtnZDF1Y/ZPJcZcnWvEYKxeqmezNVumf2pZXeDj2PNl/gvC/M0rEACh8OnX70q879CXV/Xv/QdT9Qb3L/7e3vbu7z/W72unY1BfBwb/AP12/wD3+/8A0k//AK7f/v8Af/pINn8eT7C2O8Ji/JabV4s/sHbL+DvfP3HFnCF6PeTwPo/9EG5rX1L125XTX1O/ub/3uuncdYcXzrj6T2znU/VPJbl3d3NdP9tcBvEVL/W3/OfpJbIOq9b/AFZy39Hd5TXu66aglxH551R1HT1JynKb8f7PXXTSe0gv9bf85+kC2ipf62/5z9JYco5bqCjqnf5XWdd/p6QZghM96t6ot9ScvubvPyeumuvcRv8Arb/nP0gW0VL/AFt/zn6S129eTp3tddI11BVM+9eLn3vkhbVFz7D4+vOMRVatYiqjejdmmmZjTRm/62/5z9IFtFay7rl1dZ5fqrk971W9rposd3Xk693XXSdNAfQqX+tv+c/SP9bf85+kC2iFyHq3l7nVfL7u7zcprprr3WdnHLdQV9Tb/K6xpudPSDMFS/1t/wA5+kf62/5z9IFtEfknVHUc9V8pym/P+01100jtvDP+q9bHUfLf0t7k9e5proCXFS/1t/zn6R/rb/nP0gW0eWE3+pLPKa7+5Tvb3Trpz6oLNuuHXC71N1TyXNpua6dEAsQqX+tv+c/SeuE66dVWeU6q3N+N7Xe0015wWgFTr67b06dV6a/2gWwVL/W3/OfpM/JOr+rJ6q6o5Pcn/aa6a83bBPDGzLleob3Ib3K6ep3enpVv/W3/ADn6QLaKl/rb/nP0k1kPVPIXerOV3t7m5TXXTTugkxF591VyNrqPld7enXk9ej4kN/rb/nP0gW0VL/W3/OfpLJlvKdQ2eX3uU3fVb3SDJEDnXV/Vv/heqOT3Y/2eumvxMD/W3/OfpAtqubc5XfzHLbdWFpmu7YqmrcjpqiY59O70Majrrv069V6a8/1y2LmHLOK8Xr3glpXBZbiMTiqbGHt113ap0inTTTvtw5bhuo8vw2G3t6bVumiZ7cxCkYbD5lRj5qt2sVTz1aTFNUdtJ/62/wCc/SXM2ptlrFZ7KbLaK9lHXDq+31T1TyXPrv66dEpvGb/Ul/kt7lNyrd3enXTm0Y6r2FS/1t/zn6R/rb/nP0gW0RGQdV/6fqzlv6O7ymvd101+J7551R1HT1JynKb8a8nrrppPaBICpf62/wCc/SP9bf8AOfpAtow8o5bqC31Tv8rrOu/09LAz3q3qi31Jy+5uc/J66a69wE2Kl/rb/nP0j/W3/OfpAto+bevJ073TpGuquZh1y6tvcj1Vye96nd100BZRUv8AW3/OfpMjLuuXV1nl+qeT3vVb2ugLKPm7ryVe7rvbs6aKp/rb/nP0gW0VL/W3/OfpJPIereXudV8vu7vNymumuvdBNDCzjluoa+pt/ldY03OnpV//AFt/zn6QLaKl/rb/AJz9JPZJ1R1HPVfKcpvz/tNddObtgzxEZ/1XvWOo+W00ne5PXudOiJ/1t/zn6QLaKl/rb/nP0lowm/1LZ5TXf3Kd7Xp1059QeorubdceuF3qbqnkubTc106IYn+tv+c/SBbUTtP63U+EjySjcJ106qs8p1Vub9O9rvaaa86U2jt13MBTTboqrnlInSmNexIPnZj1uq8JPkhLKPl1vNLdiqmijF0RvTOkRVDL/wBbf85+kC2iCyTq/qyeq+qOT3J/2mumvN20pmfK9Q3uQ3uV09Tu9PSDJFS/1t/zn6R/rb/nP0gW0RmQ9U8hc6r5Xe3ublNddNO6/M+6q5K11Hyu9vTryevR8QJQVL/W3/OfpH+tv+c/SBbRj5dynUNnl97lN31W906onOur+rf/AAvVHJ7sfWa6agnhUv8AW3/OfpP23115SnXqvTWNdd4FsBVsT106pu8n1Xub87um9ppqC0ipf62/5z9JmZR1w6vt9U9U8lpOu/rp0AsI8cbv9R3+S3uU3J3d3p107Csf62/5z9IFtFS/1t/zn6SXyDqv/T9Wct/R3eU17uumvxAlhH551R1HT1JynKb8a8nrrppPaQX+tv8AnP0gW0VL/W3/ADn6Sw5Ry3UFvqnf5XWdd/p6QZghM96t6pt9ScvubnPyeumuvcRv+tv+c/SBbRUv9bf85+ktlGu5Tr06c4P0VrMOuXVt7kequT3p3d3XTRj/AOtv+c/SBbK6oooqqqnSmmNZlqjPNor+Px1V2J5K3HqaKaY54p7vdXLA05hXi7dGJjEzZqnSuKtdNNOyp+b7L43CYyq3bsXL9rXWiu3TrrHd7UszS+q5bc/fpspK3bD55XmVivDYjSbtimJpqiNN6no5+7C0Nd5FlWY4GKrtFnEWq6400ppmJiEv/rb/AJz9JZ1E0m8zjjaCFtELkPVvL3erOX3d3m5TXTXXus3OOW6hr6m3+V1jTc6elZVZoqX+tv8AnP0j/W3/ADn6QLaMDJOqOo56q5TlN+f9prrpzdtj5/1ZvWOo+W00ne5PXudOgJcVL/W3/OfpH+tv+c/SBbR5YTf6ls8prv7kb2vTrpzoLNuuPXC71P1TyXNu7munRALEKl/rb/nP0nrhOunVdnlOqtzfp3t7XTTXn1BaAVKrrtrOnVn6QLaKl/rb/nP0khknV3Vk9V9UcnuT/tNdNdY7YJ0Y2Z8r1De5Df5XT1O509Kt/wCtv+c/SBbRUv8AW3/OfpJrIeqeQudV8rvb3NymuumndBJiLz7qrkrXUfK729O9yev7EN/rb/nP0gW0VL/W3/OfpLLl3KdQ2eX3uU3fVb3TqDIEBnXV/Vs9S9Ucnux9Zrpqwf8AW3/OfpAtoqlvrrylO91XprGuu8tYAq2J66dUXdzqvc35003tNNXn/rb/AJz9IFtVL+sP4R+8zMo64dX0dU9UclpOu/rp0MHG4fE9cr9dq1e15SZpqppnt82gLeKl/rb/AJz9I/1t/wA5+kC2iJyDqvS/1Zy39Hd5TXu66avXPOqOpKepOU5TfjXk9ddNJ7QJEVL/AFt/zn6R/rb/AJz9IFtGHlHLdQW+qd/lefXf6emWBnvVvVNvqTl9zc5+T1011ntAmxUv9bf85+kf62/5z9IFtH5RruU69OitY/rl1be5Hqrk96d3d1007gLMKl/rb/nP0mTlvXLq6zy/VPJa+q3tdAWQfF7Xka93Xe3Z007aq/62/wCc/SBbRUv9bf8AOfpJPIereWu9Wcvu7vNymvTr3QTQws45fqGrqbf5XWNNzXXpV/8A1t/zn6QLaKl/rb/nP0k9knVHUX/iuU5Ten/aa66fGDPEPn/Vm9Z6j5bTSd7k9e506Ir/AFt/zn6QLaKl/rb/AJz9JaMLvdS2eU139yN7Xp10B6iu5r1x64Xep+qeS5t3c106IYn+tv8AnP0gW0VfB9c+q7HK9Vcnv0729rpprz6rQAKlPXbWdOrP0j/W3/OfpAn899asR3o8sI/ZT63E9+n9rDpozCuxiKcRTiaqZo5oqiZ596HrllrE2sux25bu0XZ3d3SJiZ5+wCyipf62/wCc/SP9bf8AOfpAtojMi6p6nudV8rvb3NymuumndfmfdVcna6j5XXWd7k9f2AlBUv8AW3/OfpH+tv8AnP0gW0Y+Xcp1FZ5be5Td9VvdOqIzrq/q2epeqOT3Y+s101BPipf62/5z9J9WuuvKUb3Vemsa67wLWCrYjrp1Rd3Oq9zenTTe001BaRUv9bf85+kzcn64dX0dU9UclpOu/rp0AsA8cbv9R3uS3uU3J3d3p107Csf62/5z9IFtFS/1t/zn6SXyDqvS/wBWct/R3eU17uumoJYR2e9UdSUdScpym/GvJ666aT2kH/rb/nP0gW0VL/W3/OfpLFlPLdb7XVO/yvPrv9PTIMsQme9W9U2+pOX3Nzn5PXTXWe0jf9bf85+kC2ipf62/5z9JbKNd2NenQH6Kzj+ufVt7kequT3p3d3XTTuPD/W3/ADn6QLaK3lvXLq6zy/VPJa+q3tdFhvb3I3NzXe3Z007egPsVL/W3/OfpH+tv+c/SBn7V/W4bv1fsSGRetWH70+WVZxFrMLs08vbxNcRrpvRM6JmKMTRs9apsU3ab0T0UxMVfXSCbFS/1t/zn6R/rb/nP0gW0YGS8v1F/4rlOU3p/2muujGz7qzfs9R8tppO9yevc6dATAqX+tv8AnP0j/W3/ADn6QLaPPC73U1rlNd/cje16ddEDmvXHq+71P1TyXNu7munRALEKl/rb/nP0ntg+ufVdjlequT36d7e100159QWcFSnrtr//ALn6QLaKl/rb/nP0khkfV3VlXVfVHJ7k6cprprrHbBOjFzTleoLvU+/yukbu509Kuf62/wCc/SBbRUv9bf8AOfpJvIuqep7nVfK7+/zcprrpp3QSQi8+6q5Oz1Hyuus73J6/sQ3+tv8AnP0gW0VL/W3/ADn6Sy5fynUVnlt7lN31W906gyBAZz1f1bPUvVHJ7sfWa6asH/W3/OfpAtoqlrrrytG91Xu6xrrvLWAKriOunL3Nzqvd3p003tNNXx/rb/nP0gW0V/J+uHV9HVPVHJaTrv66dCax2/1He5Le5Tcnd3enXTsA9hUv9bf85+kf62/5z9IDPvXi5975IW1Rpw+Orxdyq/axFU+p56qZnsLRnvVHUlHUnKb+/GvJ666aT2gSIqX+tv8AnP0j/W3/ADn6QLaMTKeW632uqd/lefXf6emUfnvV3VVHUnL7m5z8nrprrPaBNipf62/5z9I/1t/zn6QLaPynXdjXp0VrH9c+rL3I9Vcnvzu7uumncBZhUv8AW3/OfpMnLOuXV1nl+qeS19Vva6dAOMeLD7PuU/hfzNx3k4N4sPs+5T+F/M3HeQAAAAAAAAAAAAAAAAAAAAAAAAAAAAAAAAAAAAAAAAAAAAAAAAAAAAAAAAAAAAAADg3/AIsf+q/+5d5ODf8Aix/6r/7kHeQAAAAAAAAAAKnkVdU5vbiapmPVdnuSC2AAAAAAAAAAAAAAAAAAAAAAAAAAAAAAAACJ2lmacvpmJmJ5SOjvSbNTNWX1TMzM8pPT3oBLAAAAAAAAAAAAAAAAAAAAAAAAAAAAAAAACtbT1VU421u1TH+j7E92U/gefBYfX2unyA9gAAAAAAAAAAAAAAAAAAAAAAAAAAAAAAABU9+r0Qab06dUdGv9pbAAAAAAAAAAAAAAAAAAAAAAAAAAAAAAAAYOeTMZXfmJ0nSPLAM4QWy1U1U4nemZ56eme+nQAAAAAAAAAAAAAAAAAAAAAAAAAAAAAAAQW1NU004bdmY56uie8CdGDkczOV2JmdZ0nyyzgAAAAAAAAAAAAAAAAAAAAAAAAAAAAAAAVPPa6oze5EVTEep7PcgFsAAAAAAAAAAAAAAAAAAAAAAAAAAAAAAAAHjjubBYjT2uryIDZiqqrG3d6qZ/0fZnuwCygAAAAAAAAA1jxmPYO2o8HZ+fttVcRv7C2x8JhPJdbV4zHsHbUeDs/P22quI39hbY+Ewnkug6jAAAAAAAAAAAAAAAAAAAAAAAAAAAAAAAAAAAAAAAAAAAAAAAAAAAAAAABW+Ev2ONqvgnF/M1OVeJP7I+dfBNXz1p1Vwl+xxtV8E4v5mpyrxJ/ZHzr4Jq+etA7OAAAAAAAAAAETtLM05fTMTMTykdHek2amasvqmZmZ5SenvQCWAAAAAAAAAAAAAAAAAAAAAAAAAAAAFT36vRBpvTp1R0a/2lsAAAAAAAAAAAAAAAAAAAAAAAAAAABE7SzNOX0zEzE8pHR3pBLCJ2amasvqmZmZ5SenvQlgAAAAAAAAAAAAAAAAAAAAAAAAAAAVPfq9EGm9OnVHRr/aBbAAAAAAAAAAAAAAAAAAAAAAAAAAAABE7SzNOX0zEzE8pHR3pNmpmrL6pmZmeUnp70AlgAAAAAAAAAAAAAAAAAAAAAAAAAAABU9+r0Qab06dUdGv8AaWwAAAAAAAAAAAAAAAAAAAAAAAAAAAETtLM05fTMTMTykdHekEsInZqZqy+qZmZnlJ6e9CWAAAAAAAAAAAAAAAAAAAAAAAAAAABU9+r0Qab06dUdGv8AaBbAAAAAAAAAAAAAAAAAAAAAAAAAAAABE7SzNOX0zEzE8pHR3pNmpmrL6pmZmeUnp70AlgAAAAAAAAAcY8dj2R8l+Cafnrrqrg09jjZX4JwnzNLlXjseyPkvwTT89ddVcGnscbK/BOE+ZpBZAAAAAAAAAAAAAAAAAAAAAAAAAAAAAAAAAAAAAAAAAAAAAAfzu25/1fw+51cveppt7RXL06/aziJq8kv6IuFeNrs1dyThXxGYxbmMHnFqjE26ojm36aYouU9/WmKp/vw6w4GNucHt7sLl+YWb9FeYWrVNnH2dfVW70RpVMx2qtN6J7U9yQXpwZxsbtNzhszammdZt2MPRV3J5KmfJMO6M3zPBZNlmJzHNMTbwuCw1E3Lt65OlNNMf/XQ/n7em/wALvDlVVh7dzcznMY0ifrreGp5tZ/u2qdZ7wO8th7FWF2K2fw9caV2svw9uY7UxbphNvymmKaYppiIpiNIiOw/QAAAAcuceT7C2O8Ji/JabV4s/sHbL+DvfP3GquPJ9hbHeExfktNq8Wf2Dtl/B3vn7gNnAAAAAAAAAACp57XVGb3IiqYj1PZ7kLYAAAAAAAAAAAAAAAAAAAAAAAAAAAAAAAAAKnkVdU5vbiapmPVdnuStgAAAAAAAAAAAAAAAAAAAAAAAAAAAAAAAInaWZpy+mYmYnlI6O9IJYROzUzVl9UzMzPKT096EsAAAAAAAAAAAAAAAAAAAAAAAAAAAAAAACtbT1VU421u1TH+j7E92QWUeOB58Fh9fa6fI9gAAAAAAAAAAAAAAAAAAAAAAAAAAAAAAAVPfq9EGm9OnVHRr/AGgWwAAAAAAAAAAAAAAAAAAAAAAAAAAAAAAAAYOeTMZXfmJ0nSPLDA2WqmqnE70zPPT0z3wToAAAAAAAAAAAAAAAAAAAAAAAAAAAAAAAAgtqapppw27Mxz1dE95n5HMzldiZnWdJ8sgzgAAAAAAAAAAAAAAAAAAAAAAAAAAAAAAABU89rqjN7kRVMR6ns9yFsAAAAAAAAAABwbxYfZ9yn8L+ZuO8nBvFh9n3Kfwv5m47yAAAAAAAAAAAAAAAAAAAAAAAAAAAAAAAAAAAAAAAAAAAAAAAAAAAAAAAAAAAAAAAcG/8WP8A1X/3LvJwb/xY/wDVf/cg7yAAAAAAAAAAVLIfXi3995JW1A5XlWJw2YUXrm5uRr0Tz88SCeAAAAAAAAAAAAAAAAAAAAAAAAAAAAAAABE7T+t1PhI8kmzHrdV4SfJD3zrCXMZhKbdnd3orirnnTsSZLhLmDwlVu9u701zVzTr2IBngAAAAAAAAAAAAAAAAAAAAAAAAAAAAAAArO1P2ba8H+2VgwP2Fh/B0+RF53lt/G4miuzubsUbs6zp2ZS2Gom3hrVFX11NEUzp3IB6AAAAAAAAAAAAAAAAAAAAAAAAAAAAAAAAqX9Yfwj95bUD1qxPXbqn1HJ8rv9PPprqngAAAAAAAAAAAAAAAAAAAAAAAAAAAAAAGDnvrViO9HlhnMXM7FeJwN21b036tNNe/AIvZT63E9+n9qeReRYG9gqb0Xt31emm7OvRqlAAAAAAAAAAAAAAAAAAAAAAAAAAAAAAAEDtX9bhu/V+xPIvPcDextNmLO76jXXenTp0B7ZF61YfvT5ZZzFyyxXhsDatXNN+nXXTvyygAAAAAAAAAAAAAAAAAAAAAAAAAAAAAAFSz714ufe+SFtQOaZVicTmFd63ubk6dM8/NEAngAAAAAAAAAAAAAAAAAAAAAAAAAAAAAAAeOO+wsR4OryK/st9m3fB/thYsTRNzDXaKfrqqJpjXuwicky2/gsTXXe3N2aN2NJ17MAmgAAAAAAAAAax4zHsHbUeDs/P22quI39hbY+Ewnkutq8Zj2DtqPB2fn7bVXEb+wtsfCYTyXQdRgAAAAAAAAAAAAAAAAAAAAAAAAAAAAAAAAAAAAAAAAAAAAAAAAAAAAAAArfCX7HG1XwTi/manKvEn9kfOvgmr5606q4S/Y42q+CcX8zU5V4k/sj518E1fPWgdnAAAAAAAAAAidp/W6nwkeSTZj1uq8JPkh751hLmMwlNuzu70VxVzzp2JMlwlzB4Sq3e3d6a5q5p17EAzwAAAAAAAAAAAAAAAAAAAAAAAAAAAVL+sP4R+8tqB61Ynrt1T6jk+V3+nn011TwAAAAAAAAAAAAAAAAAAAAAAAAAACJ2n9bqfCR5JSzAzrCXMZhKbdnd3orirnnTsSDw2Y9bqvCT5ISzAyXCXMHhKrd7d3prmrmnXsQzwAAAAAAAAAAAAAAAAAAAAAAAAAAFS/rD+EfvLagetWJ67dU+o5Pld/p59NdQTwAAAAAAAAAAAAAAAAAAAAAAAAAAAInaf1up8JHkk2Y9bqvCT5Ie+dYS5jMJTbs7u9FcVc86diTJcJcweEqt3t3emuauadexAM8AAAAAAAAAAAAAAAAAAAAAAAAAAAFS/rD+EfvLagetWJ67dU+o5Pld/p59NdU8AAAAAAAAAAAAAAAAAAAAAAAAAAAidp/W6nwkeSUswM6wlzGYSm3Z3d6K4q5507Eg8NmPW6rwk+SEswMlwlzB4Sq3e3d6a5q5p17EM8AAAAAAAAAAAAAAAAAAAAAAAAAABUv6w/hH7y2oHrVieu3VPqOT5Xf6efTXUE8AAAAAAAAAAAAAAAAAAAAAAAAAAACJ2n9bqfCR5JNmPW6rwk+SHvnWEuYzCU27O7vRXFXPOnYkyXCXMHhKrd7d3prmrmnXsQDPAAAAAAAAABxjx2PZHyX4Jp+euuquDT2ONlfgnCfM0uVeOx7I+S/BNPz111Vwaexxsr8E4T5mkFkAAAAAAAAAAAAAAAAAAAAAAAAAAAAAAAAAAAAAAAAAAAAABTeFTg+yrhG2aqyrNd6zdoq5TC4uiNa7FzTTWO3E9E09mO1MRMcm47gP4U9ic2rxGzMX78RrFOMynGclXNPammaqau/Gkx3ZdyAOGMTwa8NO2ty1h89tZvfw9NWsTmePiLVvu7s1T+aJl0VwE8DGC4NrF3H46/bx+0OIo5O5fopmLdmjpmi3rz88xGtU6TOkc0dnboAAAAAADlzjyfYWx3hMX5LTavFn9g7Zfwd75+41Vx5PsLY7wmL8lptXiz+wdsv4O98/cBs4AAAAAAAAAFSz714ufe+SFtQOaZVicTmFd63ubk6dM8/NEJ4AAAAAAAAAAAAAAAAAAAAAAAAAAAAAAAAFSyH14t/feSVtQOV5VicNmFF65ubka9E8/PEp4AAAAAAAAAAAAAAAAAAAAAAAAAAAAAABE7T+t1PhI8kpZgZ1hLmMwlNuzu70VxVzzp2JB4bMet1XhJ8kJZgZLhLmDwlVu9u701zVzTr2IZ4AAAAAAAAAAAAAAAAAAAAAAAAAAAAAACs7U/Ztrwf7ZWZC53lt/G4miuzubsUbs6zp2ZBKYH7Cw/g6fI9nnhqJt4a1RV9dTRFM6dyHoAAAAAAAAAAAAAAAAAAAAAAAAAAAAAAAqX9Yfwj95bUD1qxPXbqn1HJ8rv9PPprqCeAAAAAAAAAAAAAAAAAAAAAAAAAAAAAAABg5761YjvR5YR+yn1uJ79P7UpmdivE4G7at6b9Wmmvfhi5Fgb2CpvRe3fV6abs69GoJQAAAAAAAAAAAAAAAAAAAAAAAAAAAAAAAEDtX9bhu/V+xIZF61YfvT5ZeOe4G9jabMWd31Guu9OnToysssV4bA2rVzTfp11078gygAAAAAAAAAAAAAAAAAAAAAAAAAAAAAAAVLPvXi5975IW1A5plWJxOYV3re5uTp0zz80QngAAAAAAAAAAcG8WH2fcp/C/mbjvJwbxYfZ9yn8L+ZuO8gAAAAAAAAAAAAAAAAAAAAAAAAAAAAAAAAAAAAAAAAAAAAAAAAAAAAAAAAAAAAAAHBv/Fj/wBV/wDcu8nBv/Fj/wBV/wDcg7yAAAAAAAAAAY1nHYa9di3avU1Vz0RDJVLIfXi3995JBbQAAAAAAAAAAAAAAAAAAAAAAAAAAAAAAAeeIv2sPRv3q4op101ntmHv2sRRv2a4rp101jto3af1up8JHkk2Y9bqvCT5IBLAAAAAAAAAAAAAAAAAAAAAAAAAAAAAAAA8MRjMPh64pv3aaKpjWIntPaiqK6KaqZ1pqjWJ7cK1tT9m2vB/tlYMD9hYfwdPkB7AAAAAAAAAAAAAAAAAAAAAAAAAAAAAAAAxursNy/I8tTym9u7vd7TJVL+sP4R+8toAAAAAAAAAAAAAAAAAAAAAAAAAAAAAAD4vXaLNubl2qKaI6Zl9sHPfWrEd6PLAMjD4mzid7kLkV7vTp2HsgdlPrcT36f2p4AAAAAAAAAAAAAAAAAAAAAAAAAAAAAAB44jE2cNu8vcije6Ney9kDtX9bhu/V+wE3Zu0XrcXLVUVUT0TD7YORetWH70+WWcAAAAAAAAAAAAAAAAAAAAAAAAAAAAAAAxr2Ow1m7Nu7epprjpiWSqWfevFz73yQC2gAAAAAAAAAAAAAAAAAAAAAAAAAAAAAAA/K6oooqqqnSmmNZntQ8cPjMPiK5psXaa6ojWYjtP3HfYWI8HV5Ff2W+zbvg/2wCzAAAAAAAAAA1jxmPYO2o8HZ+fttVcRv7C2x8JhPJdbV4zHsHbUeDs/P22quI39hbY+Ewnkug6jAAAAAAAAAAAAAAAAAAAAAAAAAAAAAAAAAAAAAAAAAAAAAAAAAAAAAAABW+Ev2ONqvgnF/M1OVeJP7I+dfBNXz1p1Vwl+xxtV8E4v5mpyrxJ/ZHzr4Jq+etA7OAAAAAAAAAB54i/aw9G/eriinXTWe2Ye/axFG/ZriunXTWO2jdp/W6nwkeSTZj1uq8JPkgEsAAAAAAAAAAAAAAAAAAAAAAAAAAADG6uw3L8jy1PKb27u93tMlUv6w/hH7y2gAAAAAAAAAAAAAAAAAAAAAAAAAAPPEX7WHo371cUU66az23oidp/W6nwkeSQSWHv2sRRv2a4rp101jtvRE7Met1XhJ8kJYAAAAAAAAAAAAAAAAAAAAAAAAAABjdXYbl+R5anlN7d3e72mSqX9Yfwj94FtAAAAAAAAAAAAAAAAAAAAAAAAAAAB54i/aw9G/eriinXTWe2Ye/axFG/ZriunXTWO2jdp/W6nwkeSTZj1uq8JPkgEsAAAAAAAAAAAAAAAAAAAAAAAAAAADG6uw3L8jy1PKb27u93tMlUv6w/hH7y2gAAAAAAAAAAAAAAAAAAAAAAAAAAPPEX7WHo371cUU66az23oidp/W6nwkeSQSWHv2sRRv2a4rp101jtvRE7Met1XhJ8kJYAAAAAAAAAAAAAAAAAAAAAAAAAABjdXYbl+R5anlN7d3e72mSqX9Yfwj94FtAAAAAAAAAAAAAAAAAAAAAAAAAAAB54i/aw9G/eriinXTWe2Ye/axFG/ZriunXTWO2jdp/W6nwkeSTZj1uq8JPkgEsAAAAAAAAADjHjseyPkvwTT89ddVcGnscbK/BOE+Zpcq8dj2R8l+Cafnrrqrg09jjZX4JwnzNILIAAAAAAAAAAAAAAAAAAAAAAAAAAAAAAAAAAAAAAAAAAAAAAAAAAAAAAADlzjyfYWx3hMX5LTavFn9g7Zfwd75+41Vx5PsLY7wmL8lptXiz+wdsv4O98/cBs4AAAAAAAAAGNex2Gs3Zt3b1NNcdMSyVSz714ufe+SFtAAAAAAAAAAAAAAAAAAAAAAAAAAAAAAAABjWcdhr12Ldq9TVXPREMlUsh9eLf33klbQAAAAAAAAAAAAAAAAAAAAAAAAAAAAAAHniL9rD0b96uKKddNZ7b0RO0/rdT4SPJIJLD37WIo37NcV066ax23oidmPW6rwk+SEsAAAAAAAAAAAAAAAAAAAAAAAAAAAAAAA8MRjMPh64pv3aaKpjWIntPdWdqfs214P9sgstFUV0U1UzrTVGsT24frxwP2Fh/B0+R7AAAAAAAAAAAAAAAAAAAAAAAAAAAAAAAMbq7DcvyPLU8pvbu73e0yVS/rD+EfvAtoAAAAAAAAAAAAAAAAAAAAAAAAAAAAAAAPi9dos25uXaopojpmXxh8TZxO9yFyK93p07DHz31qxHejywj9lPrcT36f2gngAAAAAAAAAAAAAAAAAAAAAAAAAAAAAAAeOIxNnDbvL3Io3ujXsvuzdovW4uWqoqonomEJtX9bhu/V+xIZF61YfvT5ZBnAAAAAAAAAAAAAAAAAAAAAAAAAAAAAAAAxr2Ow1m7Nu7epprjpiWSqWfevFz73yQtoAAAAAAAAAAODeLD7PuU/hfzNx3k4N4sPs+5T+F/M3HeQAAAAAAAAAAAAAAAAAAAAAAAAAAAAAAAAAAAAAAAAAAAAAAAAAAAAAAAAAAAAAADg3/ix/6r/7l3k4N/4sf+q/+5B3kAAAAAAAAAAqWQ+vFv77yStqLwWT28Liqb9N2qqY15pjtwCUAAAAAAAAAAAAAAAAAAAAAAAAAAAAAAABE7T+t1PhI8kmzHrdV4SfJDMzHB046xFquuaYire1gy7B04GxNqiuaomre1kGUAAAAAAAAAAAAAAAAAAAAAAAAAAAAAAACs7U/Ztrwf7ZWDA/YWH8HT5GJmWV0Y69TcruVUTTTu6RDOs24tWbduJ1iimKde8D7AAAAAAAAAAAAAAAAAAAAAAAAAAAAAAABUv6w/hH7y2ovrPb6v6q5Wre5TlN3Tm6dUoAAAAAAAAAAAAAAAAAAAAAAAAAAAAAAAwc99asR3o8sM5443DxisNXZqqmmKtOeO/qCH2U+txPfp/anmFlmX0YCLkUV1V7+nTHRozQAAAAAAAAAAAAAAAAAAAAAAAAAAAAAAEDtX9bhu/V+xPMLM8vox8W4rrqo3NeiOnUH5kXrVh+9PllnPHBYeMLhqLNNU1RTrzz39XsAAAAAAAAAAAAAAAAAAAAAAAAAAAAAAAqWfevFz73yQtqLxuT28Viqr9V2qmZ05ojtQCUAAAAAAAAAAAAAAAAAAAAAAAAAAAAAAAB4477CxHg6vIr+y32bd8H+2FjvW4u2bluZ0iumade+wctyujA3qrlFyquaqd3SYBIgAAAAAAAAA1jxmPYO2o8HZ+fttVcRv7C2x8JhPJdbV4zHsHbUeDs/P22quI39hbY+Ewnkug6jAAAAAAAAAAAAAAAAAAAAAAAAAAAAAAAAAAAAAAAAAAAAAAAAAAAAAAABW+Ev2ONqvgnF/M1OVeJP7I+dfBNXz1p1Vwl+xxtV8E4v5mpyrxJ/ZHzr4Jq+etA7OAAAAAAAAABE7T+t1PhI8kmzHrdV4SfJDMzHB046xFquuaYire1gy7B04GxNqiuaomre1kGUAAAAAAAAAAAAAAAAAAAAAAAAAAACpf1h/CP3ltRfWe31f1VytW9ynKbunN06pQAAAAAAAAAAAAAAAAAAAAAAAAAABE7T+t1PhI8kpZi5jg6cdYi1XXNMRVvawDD2Y9bqvCT5ISzFy7B04GxNqiuaomre1llAAAAAAAAAAAAAAAAAAAAAAAAAAAKl/WH8I/eW1F9Z7fV/VXK1b3Kcpu6c3TqCUAAAAAAAAAAAAAAAAAAAAAAAAAAABE7T+t1PhI8kmzHrdV4SfJDMzHB046xFquuaYire1gy7B04GxNqiuaomre1kGUAAAAAAAAAAAAAAAAAAAAAAAAAAACpf1h/CP3ltRfWe31f1VytW9ynKbunN06pQAAAAAAAAAAAAAAAAAAAAAAAAAABE7T+t1PhI8kpZi5jg6cdYi1XXNMRVvawDD2Y9bqvCT5ISzFy7B04GxNqiuaomre1llAAAAAAAAAAAAAAAAAAAAAAAAAAAKl/WH8I/eW1F9Z7fV/VXK1b3Kcpu6c3TqCUAAAAAAAAAAAAAAAAAAAAAAAAAAABE7T+t1PhI8kmzHrdV4SfJDMzHB046xFquuaYire1gy7B04GxNqiuaomre1kGUAAAAAAAAADjHjseyPkvwTT89ddVcGnscbK/BOE+Zpcq8dj2R8l+Cafnrrqrg09jjZX4JwnzNILIAAAAAAAAAAAAAAAAAAAAAAAAAAAAAAAAAAAAAAAAAAAAAAAAAAAAAAADlzjyfYWx3hMX5LTavFn9g7Zfwd75+41Vx5PsLY7wmL8lptXiz+wdsv4O98/cBs4AAAAAAAAAFSz714ufe+SFtReNye3isVVfqu1UzOnNEdqEoAAAAAAAAAAAAAAAAAAAAAAAAAAAAAAAACpZD68W/vvJK2ovBZPbwuKpv03aqpjXmmO3CUAAAAAAAAAAAAAAAAAAAAAAAAAAAAAAARO0/rdT4SPJKWYuY4OnHWItV1zTEVb2sAw9mPW6rwk+SEsxcuwdOBsTaormqJq3tZZQAAAAAAAAAAAAAAAAAAAAAAAAAAAAAACs7U/Ztrwf7ZWZHZlldGOvU3K7lVE007ukQDLwP2Fh/B0+R7Pizbi1Zt24nWKKYp17z7AAAAAAAAAAAAAAAAAAAAAAAAAAAAAAAVL+sP4R+8tqL6z2+r+quVq3uU5Td05unUEoAAAAAAAAAAAAAAAAAAAAAAAAAAAAAAADBz31qxHejywj9lPrcT36f2pjG4eMVhq7NVU0xVpzx39XhlmX0YCLkUV1V7+nTHRoDNAAAAAAAAAAAAAAAAAAAAAAAAAAAAAAABA7V/W4bv1fsSGRetWH70+WX7meX0Y+LcV11UbmvRHTq98Fh4wuGos01TVFOvPPf1B7AAAAAAAAAAAAAAAAAAAAAAAAAAAAAAAAqWfevFz73yQtqLxuT28Viqr9V2qmZ05ojtQlAAAAAAAAAAAcG8WH2fcp/C/mbjvJwbxYfZ9yn8L+ZuO8gAAAAAAAAAAAAAAAAAAAAAAAAAAAAAAAAEJtRtZkGyuF6o2izfB5fbmNaYvXIiqv+7T9dV8USm3G1HF2202u2szTMc8xVjKsHfxd2um7ibnL3q6JrndmKKZ7WnNVVSC77bcajJsFyljZDKr+Z3Y5oxOLnkbPfin6+qO5O6nuLHwkbRcIt7aq/tJfsVUYWrDdT2bFmm3Raivld6I/pTru0/XTPQ1tw0cCOzfB3wU38zwd3GY7N4xNm3OJv17tNMVTOsU0U6RET3dZ7qX4jP8AsdtP72D8l8HUwMLO8xtZRkuPzLE/7DB4e5iLn92imap/NANM8PPDtY2BxU5HkGHs47aDdiq7N2Zm1hYmNY3ojnqqmOfd1jSJiZ7TReD2+4b9rqKsdk93PcThdZ0rwGAim1HciaaNJ+WZVzgqyS5wo8M2Fozyqq9bxmJuY/HzrPqqI1rqp7kTOlPN0av6DYXD2cJhrWHwtq3ZsWqYot27dMU00UxzRERHRAOJMm4fOErY3OIwm1dFeNpomOVweZYXkL0U9yqKYqie7MVR3HXXB3tplW3uzGHzvJa6uRuTNF21X9fYuR9dRVHbjWO/ExPZVLjGbEYPa/g2zS9VYonNMssV4zCXoj1cbkb1VGvZiqmJjTt6T2Gg+JjtJdwG3mPyGu5PUuZ4WblNGv8A51rniY+8mvXvR2gdnNE8PPDzZ2ExtWRbO2LOOz6KYm9XemZtYXWNYiYiYmqvTSdNYiNY116G5tocztZJkGZ5riI1s4HDXcTXHbiimap8jgjgeyCvhO4Y8NRns1Yi1iL1zMMwmZ/2lMa1THeqqmmnuRUCwYPbzhw2st1Y/KLufYnCzM6V4HARTa70TTRpPyzLJyTh+4SNjs4jCbWW68dRbmOVweY4WMPeinuVRTExPdqiqO47aw9m1hrFuxh7VFqzbpiii3RTFNNNMc0RER0Q1Zxk9iMHtbwa5ni5sUTmuU2a8Zhb8R6qIojero17MVUxPN29J7ALpwf7Y5Vt1sxhs7yS5VOHu60126+auzcj66iqO3GvxxMTHNKxuNuJdtJdwW2uabP3Lk9S5hhZv0UzPNF23MdHfpqq1/uw622oza3kOzWa5veiJt4DC3cTVE9ncomrT49AaY4eOHu1sPj68h2asWMbntFMTfu3tZtYXWNYpmImJqr059NYiNY116GksHt3w47VW5x+U3M/xOFmZ3bmBy+KbXeiaaNJ/PKB4E9nZ4S+GHD0Z7NWKs3Ll3Mcwmr/AM2InemJ7lVdVMT3Jl/QKxat2LNuzYt0W7VumKaKKIiKaYjmiIiOiAcS5DxgeEXZDOIwm1tqrMLduYi9hMww0Ye/THcqimJie7VFTrzYLa7K9uNmcLnmSXZrw17WmqivmrtVx9dRVHYmPNMc0wonGa2Iwe1XBrmWP5CjrtlFmrGYe/Eeq3KPVXKJnsxNMVc3biJaX4le0l3C7W5vs7cuT1LjsN1VbpmeaLtuYidO/TVOv92AdiNA8O/D7b2KzC7kGy9ixjc7txHVF+9rNrDTMc1OkTG9Xpz9Okc2uvPEbo2vzmjZ7ZXOM5uRFVOAwl3E7s/0poomYj45jT43CfATszHCPwvWKc91xeHibmZY/f5+W0nWYq7lVdVMT3JkE5g9ueHLam1OYZXc2gxOFq56bmCy+KbU9yJpo0n87K2e4wfCHsjnEYTa61VmNu3VEXsJj8NGHv0R3KopiYn+9FTtq1bos2qLVmim3boiKaaKY0imI6IiOxDT/Gg2Iwe0/BtmGaRYo67ZNanFWL8R6rk6ee5RM9mnd1nTtxHdBsTYbavK9tdmsJnmSXZuYTERpNNUaV2q4+uoqjsVRPnjWJiU85A4lG0l3D7S51s3duT1Ni8P1Zapmeam5RMU1ad2aao1/uQ6/AAAAAcG/wDFj/1X/wBy7ycG/wDFj/1X/wByDvIAAAAAAAAABGYLOLeKxVNim1XTVOvPMx2ISapZD68W/vvJILaAAAAAAAAAAAAAAAAAAAAAAAAAAAAAAADGzHGU4KxF2umaomrd0gy7GU42xN2imaYird0lhbT+t1PhI8kmzHrdV4SfJAJYAAAAAAAAAAAAAAAAAAAAAAAAAAAAAAAEfmOaW8Dept126qpqp3tYZtm5F2zRciNIrpirTvq5tT9m2vB/tlYMD9hYfwdPkB7AAAAAAAAAAAAAAAAAAAAAAAAAAAAAAAAjOvFvq7qXkq97lOT3tY06dEmqX9Yfwj95bQAAAAAAAAAAAAAAAAAAAAAAAAAAAAAAHjjMRGFw1d6qmaop05o772YOe+tWI70eWAfuW5hRj4uTRRVRuaa691moHZT63E9+n9qeAAAAAAAAAAAAAAAAAAAAAAAAAAAAAAAYWZZhRgItzXRVXv66adxmoHav63Dd+r9gJjB4iMVhqL1NM0xVrzT33swci9asP3p8ss4AAAAAAAAAAAAAAAAAAAAAAAAAAAAAABGY3OLeFxVViq1XVVGnPEx2YSapZ968XPvfJALaAAAAAAAAAAAAAAAAAAAAAAAAAAAAAAAD4vXItWa7kxrFFM1ad5hZdmlvHXqrdFuqmaad7WWVjvsLEeDq8iv7LfZt3wf7YBZgAAAAAAAAAax4zHsHbUeDs/P22quI39hbY+Ewnkutq8Zj2DtqPB2fn7bVXEb+wtsfCYTyXQdRgAAAAAAAAAAAAAAAAAAAAAAAAAAAAAAAAAAAAAAAAAAAAAAAAAAAAAAArfCX7HG1XwTi/manKvEn9kfOvgmr5606q4S/Y42q+CcX8zU5V4k/sj518E1fPWgdnAAAAAAAAAAxsxxlOCsRdrpmqJq3dIMuxlONsTdopmmIq3dJYW0/rdT4SPJJsx63VeEnyQCWAAAAAAAAAAAAAAAAAAAAAAAAAAABGdeLfV3UvJV73Kcnvaxp06JNUv6w/hH7y2gAAAAAAAAAAAAAAAAAAAAAAAAAAMbMcZTgrEXa6Zqiat3SGSidp/W6nwkeSQZuXYynG2Ju0UzTEVbukslE7Met1XhJ8kJYAAAAAAAAAAAAAAAAAAAAAAAAAABGdeLfV3UvJV73Kcnvaxp06JNUv6w/hH7wLaAAAAAAAAAAAAAAAAAAAAAAAAAAADGzHGU4KxF2umaomrd0gy7GU42xN2imaYird0lhbT+t1PhI8kmzHrdV4SfJAJYAAAAAAAAAAAAAAAAAAAAAAAAAAAEZ14t9XdS8lXvcpye9rGnTok1S/rD+EfvLaAAAAAAAAAAAAAAAAAAAAAAAAAAAxsxxlOCsRdrpmqJq3dIZKJ2n9bqfCR5JBm5djKcbYm7RTNMRVu6SyUTsx63VeEnyQlgAAAAAAAAAAAAAAAAAAAAAAAAAAEX15tdX9S8nVv7/ACeusdvRT9utp7trEXcHhLtVq1andrqonSqursxr2IhTacXXTai/u1Rzb2sTz/K2NeHXmlb2nbdTdvYUbYPaS7jblOCxlybu9EzauVT6rWOmme2vLF1Gntp78lyJ3AFhUAAAAAAAAAAAAAAAAAAAAAAABjZjjKcFYi7XTNUTVu6QZdjKcbYm7RTNMRVu6Swtp/W6nwkeSTZj1uq8JPkgEsAAAAAAAAADjHjseyPkvwTT89ddVcGnscbK/BOE+Zpcq8dj2R8l+Cafnrrqrg09jjZX4JwnzNILIAAAAAAAAAAAAAAAAAAAAAAAAAAAAAAAAAAAAAAAAAAAAAAAAAAAAAAADlzjyfYWx3hMX5LTavFn9g7Zfwd75+41Vx5PsLY7wmL8lptXiz+wdsv4O98/cBs4AAAAAAAAAEZjc4t4XFVWKrVdVUac8THZhJqln3rxc+98kLaAAAAAAAAAAAAAAAAAAAAAAAAAAAAAAAACMwWcW8ViqbFNqumqdeeZjsQk1SyH14t/feSVtAAAAAAAAAAAAAAAAAAAAAAAAAAAAAAAY2Y4ynBWIu10zVE1bukMlE7T+t1PhI8kgzcuxlONsTdopmmIq3dJZKJ2Y9bqvCT5ISwAAAAAAAAAAAAAAAAAAAAAAAAAAAAAACPzHNLeBvU267dVU1U72sJBWdqfs214P9sgsdm5F2zRciNIrpirTvvt44H7Cw/g6fI9gAAAAAAAAAAAAAAAAAAAAAAAAAAAAAY+Y42zl+DuYnE1btuiNZ7cz2IjuqxE2naBkIvrza6v6l5Orf3+T11jt6NbbR7X4vGXaqYuVWrXYs2qtOb+1PZQ3VNyLPK7k66b3ZbOeF5KVrN523R5m9hqXZvbHFYW5TRcuV37H9K1cnWYj+zLamCxVrG4W3iMPVvWrkaxLG1eiyaWdr9vNWJ3ewDEVAAAAAAAAAAAAAAAAAAAAAAAAAAAAeOMxEYXDV3qqZqinTmjvvDLcwox8XJooqo3NNde6/M99asR3o8sI/ZT63E9+n9oJ4AAAAAAAAAAAAAAAAAAAAAAAAAAAAAAAGFmWYUYCLc10VV7+umnce+DxEYrDUXqaZpirXmnvofav63Dd+r9iQyL1qw/enyyDOAAAAAAAAAAAAAAAAAAAAAAAAAAAAAAABGY3OLeFxVViq1XVVGnPEx2YSapZ968XPvfJC2gAAAAAAAAAA4N4sPs+5T+F/M3HeTg3iw+z7lP4X8zcd5AAAAAAAAAAAAAAAAAAAAAAAAAAAAAAADmnbjjNYrZnbDOcko2Xs4mnL8Vcw0Xpxs0zXuzprpuTp8qD+q2xfvQsflCf4YOshTeCPbOvb/YbB7QXcFTgasRXco5Cm5ykU7lc0/XaR06dpcgaV43vsNYn/G2PLKh8Rn/AGO2n97B+S+vnG99hrE/42x5ZUPiM/7HbT+9g/JfB1Mo3Dnfqw/A/tdXROkzl92j4qo3Z/NK8qBw/ew1tZ/gp8sA5p4llqmvhTzOuqImbeUXZp7kzesx5NXari7iUeybm/wPc+esu0QY2aWacRlmMs1xrRcs10THcmmYcBcWm9VY4b9l6qZ03rt2ie9VZuR+1/QHF/Yt7+5V5H8+eLl7Nmyv+Ir+arB2Zw+36sPwN7WV0TpM4Kqj4qpimfzS5u4lFqmrhKzi7MRNVGU1xHc1vWvM6L4w/sLbV/4WPnKXPHEm9kPO/gufnrYOzGBn9mnEZDmVmuNaLmGuUTHcmmYZ7Fzb1qxvga/8sg4I4sF6qzw5bNTTPNXOIomO3E4e4694w1+rD8C+1ddE6TOFij4qq6aZ/NLj3i0ezhsv4S98xcdecZH2EtqfA2/nqAc/cSa1TVwgZ5emI3qMrmmJ7k3bcz/lh2W454kn+/G0HwdHztLsYEXtXZpxGy+cWa41ouYO9RMdyaJhwvxWL1Vrhy2eppnSLtOJoq7sdT3J8sQ7s2h9YMz/AMLd/wAkuDuK/wCzpsx38T/7a6DrjjH36sPwJbU10TpM2LdHxVXaKZ/NLQfEjtUztttBemI3qMuiiJ7k3KZn/LDe3Ga9g3aj+5Y/9xbaN4kX+920n+Bo+cB2ChttrNOI2Mz6zXGtFzAYiiY7k26oTKK2s/3Vzn/BXv8AJIOHuKleqtcN+SUUzpF21iaKu7HI11eWmHezgTisezns7/dxP/t7jvsAAETm+0uRZNiacPnGdZZgMRVRFym1isXbtVTTMzEVRFUxOmsTGvclg+jzZD31ZB+UbP0mo+MDwJ57wkbZYLOMnzDLMNh7GAowlVGKquRVNVNy5VMxu0zGmlcfJLWP1KW1/wB2sg/9S9/DB1V6PNkPfVkH5Rs/ScV4bFYfFcaa3isNftXsLc2oi5Ret1xVRVTOI1iqKo5pjTsrV9Sltf8AdrIP/Uvfw2uNjshxGR8OOT5Diblq5isHnlvCV3LczuTVTeimZjWNdNY7QP6H9V4b3RZ8eDqvDe6LPjwr/oexPttn5Z8x6HsT7bZ+WfMCy01RVTFVMxNM88THZedeIsW6ppuXrdNUdiqqIkwlubOFs2qpiaqKIpmY7kIjNMnv4vG13rdy3FNWnNVM680d4Et1XhvdFnx4IxWHqmIi/amZ5oiK4V/0PYn22z8s+Z94fIsRbxFq5Ny1MU1RVOkz2J7wLG8ZxeGiefEWfHh7K1XkGJqrqmLtnnnXpnzAn+q8N7os+PD6t4izcq3bd23XV2qaomVd9D2J9ts/LPmZmU5TewWL5W5Xbqp3ZjSmZ18gJmuqmimaq6oppjpmZ0iFPyO9apza3NV2iI9VzzVHalasfZqxGDu2qJiKq40iZ6Fcp2Zu0Vb1NdiJ7es+YFk6rw3uiz48Pu3dt3YmbVyiuI6d2dVc9D2J9ts/LPmSuTYG5gbVym7VRVNU6xugzrl23aiJu10URPRNU6PjqvDe6LPjwxc5wNzHWbdFqqimaatZ3kT6HsT7bZ+WfMCwdV4b3RZ8eHrRVTXTFVFUVUz0TE6xKteh7E+22flnzJ7L7FWGwdqzXMTVRGkzHQD0uX7NqrduXbdFXTpVVEPnqvDe6LPjwjM3yq9jcXF23Xbpp3Yp0q18zC9D2J9ts/LPmBYOq8N7os+PD2VmnZ/ExVE8rZ5p7c+ZZgeNWKw9MzFV+1ExzTE1xzHVeG90WfHhB4nIsRdxN25TctRFdc1RrM9me88/Q9ifbbPyz5gWGjEWLlUU0XrdVU9ERVEy9apimmZqmIiOeZnsILLMnv4TG271dy3NNOusRM688THaTOJtzdw123TMRNdE0xM92AfPVeG90WfHg6rw3uiz48K/6HsT7bZ+WfMeh7E+22flnzAsdq9au68lcor06d2qJ0fty5Rap3rldNFPRrVOiNyXLruAm9ytVFW/ppu69jXzvfN8JXjcLFq3VTTVFUVa1fGD36rw3uiz48HVeG90WfHhX/Q9ifbbPyz5j0PYn22z8s+YFkt10XKd63VTVT26Z1h83L9q1MRdu0UTPRFVUQ8Mrw1eEwdFm5NM1RMzrT0dLEznLLuOvW67VdFMU06Tva9sEh1XhvdFnx4Oq8N7os+PCv8AoexPttn5Z8x6HsT7bZ+WfMCzROsaxzw8q8TYoqmmu/apqjpia4iYfdundt00z0xEQgsdkt/EYy7douWoprnWImZ18gJnqvDe6LPjw/acTYrqimi/aqqnoiK4mZV70PYn22z8s+Z7YHJL+Hxdq7XctTTRVrMRM6+QFgnmjWeh49V4b3RZ8eHrcjeoqpjpmJhWvQ9ifbbPyz5gWDqvDe6LPjw+rd+1dmYtXaK5jn0pqiVd9D2J9ts/LPmZ+TZZdwN+uu7XRVFVOnqde2BtRMU5dTMzERykdPel5bN4mxRl9UV3rVM8pPNNcR2IZ+cYLq/BVWPU66xMb3RGiEo2cv0RpRcsxHfnzAsXVeG90WfHh6W7lF2net10109GtM6q36HsT7bZ+WfMmMnwdeCwtVq5VTVVNc1a096AZd29atacrcoo16N6qI1fHVeG90WfHhhZ1l93H8jyVVFO5rrva9nTzIz0PYn22z8s+YFg6rw3uiz48PWmYqpiqmYmJjWJjsq16HsT7bZ+WfMsOFtzZwtm3VMTNFEUzMdyAK8RYt1TTcvW6ao7FVURL86rw3uiz48InM8nv4vG3L1u5bimrTmqmdeaNO0xfQ9ifbbPyz5gWCMVh6piKb9qZnmiIrh7K7h8ixFrEWrlVy1MU1RVOkz2J7yxA8eq8NHTiLPjwdV4b3RZ8eEBXkGJqrqmLtnnnXpnzPz0PYn22z8s+YFit4izcq3bd23XV2qaomX3XVTRTNVdUU0x0zM6RCGyjKb2CxfK3K7dVO7MaU66+RJ4+zViMHdtUTEVVxpEz0A/eq8N7os+PB1XhvdFnx4V/wBD2J9ts/LPmPQ9ifbbPyz5gWO3dt3YmbVdFcR07s6ly7btRE3a6KIno3p0YWTYG5gbVym7VRVNVWsbpnOBuY61bptVUUzTVrO8DK6rw3uiz48HVeG90WfHhX/Q9ifbbPyz5j0PYn22z8s+YFloqprpiqiqKqZ6JidYl8XMRZt1bty7boq6dKqoiXngLFWGwdqzXMTVRGkzHQjs3ym9jcXytuu3TTuxGlWuvkBJ9V4b3RZ8eDqvDe6LPjwr/oexPttn5Z8z9p2fxMVRPK2eae3PmBZXjVisPTMxVftRMc0xNccz2V3E5FiLuIu3KblqIrqmqNZnsz3gTnVeG90WfHh+0Yixcqim3et1VT0RFUTKveh7E+22flnzMrLMnv4TG271y5bmmnXWImdeeJjtAnKpimmaqpiIiNZmew8eq8N7os+PD6xVub2GvW6ZiJrommJnuwrvoexPttn5Z8wLB1XhvdFnx4fdq9au68lcor06d2qJ0Vz0PYn22z8s+ZJ5Ll13ATe5Wqirf003dexr5wRe1VUU421NUxEcnHT35TWCxeHjBYeJxFqJi3T/AE47TxzvK6cxtUxEUcrEx6qrXo5+b86LjZ7ERERFyzpHdnzAsPVeG90WfHh6W66blMVW6qaqZ7NM6wrfoexPttn5Z8ycyvDVYTBUWbk0zVEzz09HSD2uX7VqYi7doomeiKqoh89V4b3RZ8eEfnOWXcdft12q6KYpp0ne17aP9D2J9ts/LPmBYOq8N7os+PD2idY1joVn0PYn22z8s+ZZbdO7bppnpiIgHnVibFFU0137VNUdMTXETD86rw3uiz48IbHZJfxGLu3aLlqKa6tYiZnXyPD0PYn22z8s+YFhpxNiuqKaL9qqqeiIriZl6zOkaz0IDA5Jfw+LtXa7lqaaKtZiJnXyJ65TvW6qY6ZiYB5dV4b3RZ8eDqvDe6LPjwr/AKHsT7bZ+WfMeh7E+22flnzAsVu/auzMWrtFcx0xTVEvq5XTbpmq5VTTTHZqnSEXk2WXcDfuV3a6Koqp0jd17bMzTDVYvBV2bc0xVMxz1dHSD06rw3uiz48HVeG90WfHhX/Q9ifbbPyz5j0PYn22z8s+YFkt3KLtO9brprp6NaZ1fl29atacrcoo16N6qI1YuUYOvBYWbVyqmqqapq1p+J451l13HzZ5Kqinc113tezp5gZvVeG90WfHg6rw3uiz48K/6HsT7bZ+WfMeh7E+22flnzAs1MxVTFVMxMTGsTHZeVeIsW6ppuXrdNUdMVVREv3C25s4azbqmJmiiKZmO5CHzPJ7+Lxty9buW4pq00iqZ15oiO0CW6rw3uiz48FOKw9UxFN+1MzzREVxzq/6HsT7bZ+WfM9MNkWItYi1cquWpiiqKp0mexPeBYnj1XhvdFnx4eytVbP4mapnlbPPPbnzAn+q8N7os+PD6t4izcq3bd23XV06U1RMq76HsT7bZ+WfMzcoym9gsXytyu3VTuzGlOuvkBMV1U0UzVXVFNMdMzOkQ8uq8N7os+PD5x9irE4O7ZomIqrjSJnoQPoexPttn5Z8wLB1XhvdFnx4fdu7buxM2q6K4jp3Z1VPH5XVgMLXiMViLFFuns6zrM9qObpVa9tbiMFbrtYS5TYpqnXXdiquf2QytPpMuon2IUmdlprrpo2g1rqppjqjpmdP6S09V4b3RZ8eGkq9oLl29Ny7cvVVTO9rOnT20pl+excmIuzFdPZmI0mPiX8vCtRj8N1OaG2eq8N7os+PD1oqprpiqiqKqZ6JidYlVMLk9zF4ei/h8RYuWq41pqiZ8yy4CzVh8HatVzE1URpMx0NfMTE7Sk+7mIs26t25dt0VdqqqIl89V4b3RZ8eEXm+U3sbi+Vt126ad2I0q118jD9D2J9ts/LPmUFg6rw09GIs+PD2VqjIMTTXTM3bPNOvTPmWUHjOKw9MzFV+1ExzTE1wdV4b3RZ8eEHiMixF3EXblNy1EVVTVGsz2Z7zz9D2J9ts/LPmBYaMRYuVRTbvW6qp7FNUTL0qmKaZqqmIiI1mZ7CEyzJ7+Extu9cuW5pp15qZnXnjTtJfFW5vYW9bpmImuiaYme7APzqvDe6LPjwdV4b3RZ8eFf8AQ9ifbbPyz5j0PYn22z8s+YFjtXrV3XkrlFenTu1ROj9uXKLVO9crpop6Nap0R2S5fdwHLcrVRVv6abuvY1871zjB143C02rdVNNUVxVrV3pBkdV4b3RZ8eDqvDe6LPjwr/oexPttn5Z8x6HsT7bZ+WfMCyUV03KYqt1U1Uz2aZ1h83L9q1MRdu0UTPPpVVEPHK8NVhMFRZuTTNVMzz09HSws5yy7jr9FdquimKadPVa9sEj1XhvdFnx4Oq8N7os+PCv+h7E+22flnzHoexPttn5Z8wLNHPGsdDyqxNiiqaa79qmqOmJriJh6W43aKaZ6YiIQGOyS/iMXdu0XLUU11axEzOvkBNdV4b3RZ8eH7RibFdUU0X7VVU9ERXEzKveh7E+22flnzPfA5Lfw+MtXa7lqaaJ1mImdfICfmdI1nmh49V4b3RZ8eHpcp3rdVMdMxMK36HsT7bZ+WfMCwdV4b3RZ8eH1bv2rszFq7RXMdMU1RKu+h7E+22flnzJDJssu4G9cru10VRVTpG7r2wSlyui3TvXKqaae3VOkPPqvDe6LPjw8s0w1eLwddm3NMVTMTrV0dKE9D2J9ts/LPmBYOq8N7os+PDEzm5RdyjEVW66a6eaNaZ17MIr0PYn22z8s+ZLZdl/IYCvDYncuRVVrMRrp2PMCN2ZvWrVOI5W5RRrNOm9VEa9Kc6rw3uiz48IvMckpu8n1HFu1Ea72szz9DD9D2J9ts/LPmBYOq8N7os+PD2pmKqYmmYmJ54mOyrPoexPttn5Z8yxYa3NrDWrdUxM0URTMx3IB+V4ixbqmmu9bpqjpiaoiX51XhvdFnx4RGZ5PfxeNuXqLluKatNImZ15oiO0xvQ9ifbbPyz5gWCnFYeqYim/amZ5oiK453sruGyLEWsTauVXLUxRXFU6TPYnvLEDx6rw3uiz48HVeG90WfHhX6tn8TNUzytnnntz5j0PYn22z8s+YFit37N2rdt3bddXTpTVEvuuqmimaq6oppjpmZ0iEPlGVXsFi5u3K7dVO7NOlOvmSOYWKsTg7tmiYiquNImegH11XhvdFnx4Oq8N7os+PCv8AoexPttn5Z8x6HsT7bZ+WfMCx27tu7EzaroriOmaZ1Ll23aiJu3KKIno3p0YWTYG5gbNyi7VRVNVWsbr8znA3Mdat02qqKZpnWd4GX1XhvdFnx4Oq8N7os+PCv+h7E+22flnzHoexPttn5Z8wLLRVTXTFVFUVUz0TE6xL4uYizbq3bl23RV2qqoiXxgLNWHwdq1XMTVRGkzHQjM2ym9jcXytuu3TTuxGlUzr5ASnVeG90WfHgjF4aZ5sRZ8eFf9D2J9ts/LPmftGQYmmumZu2eademfMCyvGcVh6ZmJv2omOaYmuHsrmIyLEXMRduRctRFVU1RrM9me8Cd6rw3uiz48P2jEWLlUU271uqqexTVEyr3oexPttn5Z8zKyvJ7+ExtF65ctzTTrzUzOvPHeBN1VRTTNVUxFMc8zPYeXVeG90WfHh+4u3N7C3rVMxFVdE0xM92Fe9D2J9ts/LPmBYOq8N7os+PD7tXrd3XkrlFenTu1ROiueh7E+22flnzJPJcvuYDluVqoq393Td17GvnBI3LlFqneuV00U9GtU6PPqvDe6LPjwx84wdeNwtNq3VTTVFcVa1d6fOh/Q9ifbbPyz5gWDqvDe6LPjwhdqK6blrC1W6qaqZmrnpnWOw8fQ9ifbbPyz5krhMst04K1ZxdFFyq3MzExrpzyD5ye/atZXh4u3aKJmJnSqqI7Ms3qvDe6LPjwi8zyerEV2uppt27dFO7uzM9uZ/aw/Q9ifbbPyz5gWDqvDe6LPjw9o541hWfQ9ifbbPyz5llojdopiexGgPOrE2KKpprv2qao6YmuImH51XhvdFnx4QuOyS/iMXdu0XLUU11axEzOvkePoexPttn5Z8wLDRibFdUU0X7VVU9ERXEzL1mYiNZ5oQGAyW/h8Zau13LU00TrMRM6+RO3aZrt10x0zEwDz6rw3uiz48HVeG90WfHhX/Q9ifbbPyz5j0PYn22z8s+YFit37V2Zi1dormOmKaol9XK6LdO9cqppp7dU6Qi8myy7gb1yu7XRVFVOkburLzTDV4vB1Wbc0xVMxOtXR0g9eq8N7os+PB1XhvdFnx4V/0PYn22z8s+Y9D2J9ts/LPmBZLdyi7TvW66a6ejWmdX5dvWrWnK3KKNejeqiNWLlGErwWEm1cqpqq3pq1peGdZddx82ZtV0U7muu9r2dAZ3VeG90WfHg6rw3uiz48K/6HsT7bZ+WfMeh7E+22flnzAs1MxVTE0zExPPEx2XlXibFuqaa71umqOmJqiJfuGtzaw1q3VMTNFEUzp3IQ2Z5PfxWNuXqLluKatNImZ15oiO0CX6rw3uiz48FOKw9VURTftTM80RFcc6v+h7E+22flnzPTDZFiLWJtXKrlqYoriqYiZ7E94FiePVeG90WfHh7KzVs/iZqmeVs8/dnzAsHVeG90WfHh9W79m7Vu27tuurp0pqiVd9D2J9ts/LPmZuUZVewWKm7crt1UzTNOlOvc7gJiuqmimaq6oppjpmZ0iHl1XhvdFnx4fOYWKsTg7tmiYiquNImejpQPoexPttn5Z8wLB1XhvdFnx4fdu7buxM2q6a4jpmmdVc9D2J9ts/LPmS2TYG5gbNyi7VTVNVWsboM25dt2oibtyiiJ6N6dHx1XhvdFnx4Ymc4G5jrdum1VRTNMzM7yK9D2J9ts/LPmBYOq8N7os+PCrZ3VTXmtdVFUVUzu6TE6xPNDJ9D2J9ts/LPmS2HyrD02LcYi1RXdpiImqJnnBmXMRZt1bty7boq7VVURL56rw3uiz48IvNspvYzF8rbrt007sRpVM6+Rh+h7E+22flnzAsEYvDTOkYizr/AH4eytUZBiaa6Zm7Z0idemfMsoPGcVh6ZmJv2omOaYmuDqvDe6LPjwgsRkWIuX7lcXLURVVNUazPZnvPj0PYn22z8s+YFhoxFm5VFNu9bqqnsU1RMvSqqKaZqqmIpjnmZ7CEyvJ72ExtF65ctzTTE81Mzr0d5L4u1N7C3rVMxFVdE0xM92AfnVeG90WfHg6rw3uiz48K/wCh7E+22flnzHoexPttn5Z8wLHavW7uvJXKK9OndqidH7cuUWqd65XTRT0a1Tojsly+5gOW5Wqirf003dexr53rnGDrxuFptW6qaaorirWrvT5wZHVeG90WfHg6rw3uiz48K/6HsT7bZ+WfMeh7E+22flnzAstFdNymKrdVNVM9mmdYfFy/atTEXbtuiZ59Kqoh45ZhqsJgrdm5NM1U689PRzzqws5yu7jsRRctV26Ypp3fVa9sEj1XhvdFnx4Oq8N7os+PCv8AoexPttn5Z8x6HsT7bZ+WfMCzdPQ8qsTYoqmmq/apqjpia4iYelEbtFMT2I0QGNyS/fxd27TctRTXVMxEzOvkBNdV4b3RZ8eH7RibFdUU0XrVVU9ERXEzKveh7E+22flnzPfAZLfw+MtXq7lqaaJ1mImdfICfmYiJmZ0iHj1XhvdFnx4el2ma7VdMdMxMK36HsT7bZ+WfMCwdV4b3RZ8eH1bvWrszFq7RXMdO7VEq76HsT7bZ+WfMkMmyy7gb1yu7XRVFVOkbuoJS5XRbp3rlVNNPbqnSHn1XhvdFnx4eWa4avF4OqzbmmKpmJ1q6EJ6HsT7bZ+WfMCwdV4b3RZ8eHpbuUXKd63XTXT0a0zqrfoexPttn5Z8yZyjCV4LCTauVU1Vb0zrSDKu3rVrTlblFGvRvVRGr46rw3uiz48MHOsuu4+q1Nquincidd7Xs6I30PYn22z8s+YEzjcXh5wWIiMRamZt1f047SF2W58bcmOjk/wBsE7PYiYmJuWdJ7s+ZOYDAWcHbo5O3TTciiKaqo15we1eJsW6pprvW6ao6YmqIl+dV4b3RZ8eERmWTX8Vjbl6i5bimrTSJmdeiI7TG9D2J9ts/LPmBYKcVh6qoim/amZ5oiK453sruFyLEWsTauVXLUxRXFUxEz2J7yxA8eq8N7os+PB1XhvdFnx4V+dn8TMzPK2flnzHoexPttn5Z8wLFbv2btW7bu266unSmqJfddVNFM1V1RTTHTMzpCHyjKr2CxU3blduqmaZp0p17ncSOYWKsTg7tmiYiqqNImejpB9dV4b3RZ8eDqvDe6LPjwr/oexPttn5Z8x6HsT7bZ+WfMCqcZS7bu8Bu1M2q6a4i3Z1mmdf/AD7bVvEb+wtsfCYTyXWxeH/A3MDwEbWUXaqapqpszG74e211xG/sLbHwmE8l0HUYAAAAAAAAAAAAAAAAAAAAAAAAAAAAAAAAAAAAAAAAAAAAAAAAAAAAAAAK3wl+xxtV8E4v5mpyrxJ/ZHzr4Jq+etOquEv2ONqvgnF/M1OVeJP7I+dfBNXz1oHZwAAAAAAAAAInaf1up8JHkk2Y9bqvCT5ISWIsWsRRuXqIrp110ntmHsWsPRuWaIop110jtg9AAAAAAAAAAAAAAAAAAAAAAAAAAAAVL+sP4R+8trG6gw3L8tyNPK729vc/T22SAAAAAAAAAAAAAAAAAAAAAAAAAAAidp/W6nwkeSUs88RYtYijcvURXTrrpPbBG7Met1XhJ8kJZ54exaw9G5ZoiinXXSO29AAAAAAAAAAAAAAAAAAAAAAAAAAAFS/rD+EfvLaxuoMNy/LcjTyu9vb3P09sGSAAAAAAAAAAAAAAAAAAAAAAAAAAACJ2n9bqfCR5JNmPW6rwk+SEliLFrEUbl6iK6dddJ7Zh7FrD0blmiKKdddI7YPQAAAAAAAAAAAAAAAAAAAAAAAAAAAFS/rD+EfvLaxuoMNy/LcjTyu9vb3P09tkgAAAAAAAAAAAAAAAAAAAAAAAAAAInaf1up8JHklLPPEWLWIo3L1EV0666T2wRuzHrdV4SfJCWeeHsWsPRuWaIop110jtvQAAAAAAAAAAAAAAAAAAAAAAAAAAGjNrbNy1mWIpuxOtF+ve7us80vi5etzg6qo6Jo6PibR2p2Xt5xVy9iqm3itNKt6PU1x3e73VPo2IzSbm5OHoijo3puxu+f8zpK6vFnxU3tETXzQ22R2wFi7XnOC3In/a7/epiOfyNzIHZjZ21ktFVddUXcVXGk1xGkUx2oTzV8S1NdTm5q9oSiNgBr1QAAAAAAAAAAAAAAAAAAAAAAAETtP63U+EjySbMet1XhJ8kJLEWLWIo3L1EV0666T2zD2LWHo3LNEUU666R2wegAAAAAAAAAOMeOx7I+S/BNPz111Vwaexxsr8E4T5mlyrx2PZHyX4Jp+euuquDT2ONlfgnCfM0gsgAAAAAAAAAAAAAAAAAAAAAAAAAAAAAAAAAAAAAAAAAAAAAAAAAAAAAAAOXOPJ9hbHeExfktNq8Wf2Dtl/B3vn7jVXHk+wtjvCYvyWm1eLP7B2y/g73z9wGzgAAAAAAAAAVLPvXi5975IW1jXsBhr12bl2zTVXPTM6skAAAAAAAAAAAAAAAAAAAAAAAAAAAAAAAAFSyH14t/feSVtY1nAYazdi5as001x0TGrJAAAAAAAAAAAAAAAAAAAAAAAAAAAAAAARO0/rdT4SPJKWeeIsWsRRuXqIrp110ntgjdmPW6rwk+SEs88PYtYejcs0RRTrrpHbegAAAAAAAAAAAAAAAAAAAAAAAAAAAAAACs7U/Ztrwf7ZWZj4jBYfE1xVftRXVEaRM9oH1gfsLD+Dp8j2flFMUUU00xpTTGkR2ofoAAAAAAAAAAAAAAAAAAAAAAAAAAAACgcJ2Oqoqw+FifUUUTeqjtzOsR5J+Vf2uuFHCV1YqzeiJ3blmaI78TM/thsOGRWdTXmUt2UXLrUVRN+56qqqebVI/0fiYGWXImxyf9Kmehm6y6LV4rZLR7pQhH5ha5Kab9r1NUTz6NkcGWOquWcThZn1GkXqI7WvNP7GuczuRydNqOeqqehf+C/C1U1Yq9Mepot02ontz0z5I+VZ4lETpZ5ivdfwHJrgAAAAAAAAAAAAAAAAAAAAAAAAAACH2qzWcpyqq7b05e5O5b17Ez2fiTx0nJaKV7yPzabMcJhsBds379FN6uI3aNdap547EIjZfOsvt1Xrd7E02qq5p3d+JiJ6ez0NZYnGYnGYuvk65qrmdarlU6zM9vV53JxdiN+quLlMdMN7XgkdItZDmdAxMTETE6xPRMDXnB1n1dd2jAXq5qs3InktZ+sqjpjvT/wDXS2G0+q09tNkmlkoncAY6oAAAAAAAAAAAAAAAAAAAAAAAAAAACB2r+tw3fq/YkMi9asP3p8ssjE4WziYp5e3Fe70a9h92bVFm3TbtUxTRT0RAPsAAAAAAAAAAAAAAAAAAAAAAAAAAAAAAAFSz714ufe+SFtY17AYa9dm5ds01Vz0zOrJAAAAAAAAAABwbxYfZ9yn8L+ZuO8nBvFh9n3Kfwv5m47yAAAAAAAAAAAAAAAAAAAAAAAAAAAAAABW8bsHshj8XexeO2VyDE4q9VNd29ey6zXXXVPTNVU06zPdl4+lxsP7zdm/yXY+itQDDynK8vyfA0YLKMDhcBg6JmabGFs02rdMzOs6U0xERrPOzABpXje+w1if8bY8sqHxGf9jtp/ewfkvr5xvfYaxP+NseWVD4jP8AsdtP72D8l8HUyl8NODqx3BNtbYtxM19bb9yIjs7tM1furo88VYtYrDXsPiKIrs3aJt10z0VUzGkx8gOJeJrjaMLwtX7NcxE4vLL1miO3VFduvyUS7efzuxtjNuBjhhpqi3VVfynFcpZmvmjE4erWInXtV0TMTp0TMx0w7V2S4W9idpsrtYzC7QZfha6qYmvDY2/RYu2p7MTTVMa6duNY7oLbtBi6MBkOZYy7MU28Phrt6qZ7EU0TM+RwjxXMFVjOG7Z+aY1ow8X71c9qIs1xH55pbr4yPDVkcbJY3ZnZTMLOZY/MKJsYjEYavftWLM/XRvxzVVVR6nSNdImdexrE8S3Yy/anNdsMZami1dt9Q4Kao+vjeiblcdzWmmmJ/vR2Abv4csHVjuCDa2zbiZqjL7l3SP7Eb/7rmDiYY2jD8KmOw9yYicVld2iiO3VFy3V5IqdpY3C2cdgsRhMTRFdi/bqtXKZ/pU1RpMfJL+ek05twL8MFNVVqa8TlGKmaIq9TGJsVaxrE9quiZ5+xM9uAf0RRW1eLowGy2cYy7MRbw+DvXapnsRTRMz5Fa2V4WdidpMrtYzCbQ5dhqqqda8PjMRRYu257MVU1THR241jutR8ZThpySvZPGbL7KZhZzHG4+OSxOJw1W/as2tfVRFcc1VVWm7za6RM9wGneKpgqsXw3ZJcpjWnC28Rer7kcjXTH56oddcPmDqx3A5tZaoiZmnBVXubtUTFc/mpab4luxl/D2M12vxtqaKMTR1Fgpqj6+iKoquVR3N6mmInuVOmsywdnMcuxWBxdG/h8Tars3ae3TVExMfJIONOJZjaLHCZmeFrmInE5XXud2qm5bnT5N6fidpv524WvN+BfhfprvWZrxOU4mYmmfUxibFUTGsT2q6KuaexM9uHbWzHCvsRtHllvGYPaPLrG9TrXYxmIosXbc9mKqapiebtxrHamQT222LowGxmfYy7MRRh8Bfu1TPapt1T+xxPxTcFViuGzKr1MaxhLGIvVdyJtVUeWuG1+Mxw0ZJf2VxWyuyePtZjisdpbxeKw9W9atWonWaYrjmqqq005tYiNezo+eJdsZfweBzXa7G2ptxjKeo8FvRpNVuKtblUdyaopiP7kg2zxhcHVjuBfau1REzNOFi98VFdNc/mplzrxKcbRZ4Q84wlcxFWIy2aqdezNNyjm+SqZ+J2Jm2AsZrlWNy/GU72GxdmvD3ae3RXTNMx8ky/nxlWJzfgY4Xqa8TZmvE5TiaqLlufUxiLFUTEzHcqonWJ7E6doH9EUBwg4ujAbB7R4u5MRRZy3EXJnvWqpQ+zXCtsRtDllvG4PaTLbMVU71VnF4iixdt9uKqKpiebt88dqZaW4zXDPkuM2XxGymyeOtZhfxsxTjMVh6t61btxMTNFNUc1U1TERzaxpr2way4o+CqxXDPgb1MaxhMJiL1XciaNzy1w7tcz8TDYy/gMpzTazHWptzj4jC4PejSZtUzrXV3pqimI/uS6YAAAAAcG/8WP/AFX/ANy7ycG/8WP/AFX/ANyDvIAAAAAAAAABA5XmuIxOYUWbkW9ydeiOfmiU8qWQ+vFv77ySC2gAAAAAAAAAAAAAAAAAAAAAAAAAAAAAAAwM6xdzB4Sm5Z3d6a4p9VGvYkyXF3MZhKrl7d3ormn1MadiHhtP63U+EjySbMet1XhJ8kAlgAAAAAAAAAAAAAAAAAAAAAAAAAAAAAAAQ2d5lfwWJot2Yo3Zo3p3o17MpXDVzcw1q5VpvVURVOndhXdqfs214P8AbKwYH7Cw/g6fID2AAAAAAAAAAAAAAAAAAAAAAAAAAAAABqvhEzqq/mFyzRV/ocPPJ0x26+zP7PiVTCYSKo5W/wCqqq59Jeu0E1V4+ZudNV2qau/qyXa4aRhw1pVanq/ORt7um5Tpp0aMDFYbkf8ATYfWmaeeYhJ/0fiedURNMxPRpzrGky2mbbzv1VlaeDfOaoxUYOur/RYiJmmPta488R5GyWj9i6q6c2we7r9k0eWNW8Gn4xirjz718Uq9gBqUgAAAAAAAAAAAAAAAAAAAAAAAAABjZnfrw2Bu3rem/Tppr0dMMlg5761YjvR5YB45Hj72NpvTe3fUaabsadOqUQOyn1uJ79P7U8AAAAAAAAAAAAAAAAAAAAAAAAAAAAAAAi88x97BU2Zs7vq9dd6NejRKIHav63Dd+r9gJXLL9eJwNq9c036tddOjplksHIvWrD96fLLOAAAAAAAAAAAAAAAAAAAAAAAAAAAAAAAQOaZriMNmFdm3FvcjTpjn54hPKln3rxc+98kAtoAAAAAAAAAAAAAAAAAAAAAAAAAAAAAAAPPE1zbw125TpvU0TVGvchFZJmV/G4mu3eijdijejdjTswk8d9hYjwdXkV/Zb7Nu+D/bALMAAAAAAAAADWPGY9g7ajwdn5+21VxG/sLbHwmE8l1tXjMewdtR4Oz8/baq4jf2Ftj4TCeS6DqMAAAAAAAAAAAAAAAAAAAAAAAAABUds+EjZHYyvk9o88wuFxGmvU9Ot29p2J3KImqIntzGil8ZfhNv8H+yljDZPXFGe5pNVuxc015C3TEb9zTt88RGvZnXsaOdOBbgazThTu4rO85zG9hMoi9NNzFVRyl/FXOmrd17/PVOvP2J59A6JtcZHg5rvblWY423TrpylWCubv5omfzNi7JbY7PbX4Wq/s3m+EzCin6+m1X6uj+9ROlVPxxDT+K4rGxdeCqt4bMc8s4jT1N6q9brjXu07kax3I0c3bX7P7TcCnCHbow+OqtYuzEX8HjbGtNOItTPZjtc0xVROsd+NJkP6ICr8GO1lrbfYXKdoLVEW68Xa/0tuOii7TM010x3N6J07mjB4ZNtqNgNgMxzumKK8ZERYwlurorvV81OvbiOeqY7VMgzts9v9lti6KZ2lzrC4K5XG9TZmZru1R24t0xNWnd00UOjjI8HNV7cnMcbTTr/ALScFc3fzRr+ZzJwV8H+ecNG1+YYvMcxu02LdUXswzC7G/XNVWulFMdmqdJ07ERHeiegMRxV9i6sDNuxmWe28TpzXqr1uqNe7TuRzdzWO+DcOyW2Oz21+EqxOzWbYXMLdGm/FqrSujXo3qJ0qp+OITz+em02TbTcBvCTZ6mxk04qxpfwuKtxMW8VZmeiqnXonSYqpntd6Xduwe0uG2w2PyrP8FG7ax1iLk0a67lfRXRr3Koqj4gTyrbZ8IOyuxdNPolzrDYK7VG9TY57l2qO3FumJq07umiO4atuI4P+D7H5zbiirHVTGHwdFfRVer1017cREVVTHZilx3wTcHWdcMu1eYYzMsxvUYW3VF3H5hdjlK666uiimJ6ap0nuREd6JDpq3xkeDmq9uVZjjaKdf9pVgrm7+aNfzNj7J7X7P7XYOrFbN5thcwtU6b8WqvVUa9G9ROlVPxxDTmJ4q+xleBm3hszzy1idPU3qrtuuNe7TuRrHciY77nPP8r2n4DOEu3GHxW7i8Ppew+ItxMW8XYmeiqn7WdJiaZ6JjvSD+hghNidosNtZsnlWe4GN2xjrFN2KNdZoq6KqJnt01RMfErnDht16X3B9jc2sblWYXJjDYKmqNYm9VrpMx2YpiKqtOzu6dkEntpwh7KbFxTG0mdYbB3qo3qbHPcuzHb3KYmrTu6aKNa4yPBzXe3KsxxtunX/aVYK5u/miZ/M5n4IeDXOOGPabMMdmeY3reDtVxcx2YXP9JcuV1dFFOvTVOk8/REfFE78xfFX2MrwM28LmeeWcVp6m9Xdt1xr3adyNY7kTANybKbW5Dtbgpxezea4XMLNOm/yNfqqNeiKqZ9VT8cQnH8883wO0/AZwm0U2cTu4zDaXbV6jWLWMsTPZp7NM6TExPRMTp0RLvTY/P8LtTsvleeYDmw+OsU3qaZnWaJmOeme7E6xPdgEwqe2nCLsnsXMUbSZ3hsJfmN6MPGty7MdidyiJq07sxoieHXbueD7g+xeaYbdnMr9UYXBU1RrHK1RPqpjsxTTFVXd0iOy5H4HeDHNuGDaHMMwzPMb1rAWq9/G4+5/pLt25Vz7tOvTVMc8zPNEaduIB0ta4yPBzXf3KsyxtunX/AGlWCubv5omfzNlbK7V5FtZgZxmzmaYXMLFOkVTZr1qomeiKqZ56Z7kxDTGN4q2xtzA1W8HmeeWMVp6m9Xdt3I17c07kax3ImHOmPw+0/AXwnxRav7uMwsxcoromYtYzD1T2Y7NNWkxMdiYnsxEg/oYIrZTPMLtNs1lmdYCZ6mx1ii/REzz06xz0z3YnWJ7sJUAAAAFb4S/Y42q+CcX8zU5V4k/sj518E1fPWnVXCX7HG1XwTi/manKvEn9kfOvgmr560Ds4AAAAAAAAAGBnWLuYPCU3LO7vTXFPqo17EmS4u5jMJVcvbu9Fc0+pjTsQ8Np/W6nwkeSTZj1uq8JPkgEsAAAAAAAAAAAAAAAAAAAAAAAAAAACB664jrt1Npb5Pldzo59NdE8qX9Yfwj95bQAAAAAAAAAAAAAAAAAAAAAAAAAAGBnWLuYPCU3LO7vTXFPqo17Es9E7T+t1PhI8kg98lxdzGYSq5e3d6K5p9TGnYhnonZj1uq8JPkhLAAAAAAAAAAAAAAAAAAAAAAAAAAAIHrriOu3U2lvk+V3Ojn010Typf1h/CP3gW0AAAAAAAAAAAAAAAAAAAAAAAAAAAGBnWLuYPCU3LO7vTXFPqo17EmS4u5jMJVcvbu9Fc0+pjTsQ8Np/W6nwkeSTZj1uq8JPkgEsAAAAAAAAAAAAAAAAAAAAAAAAAAACB664jrt1Npb5Pldzo59NdE8qX9Yfwj95bQAAAAAAAAAAAAAAAAAAAAAAAAAAGBnWLuYPCU3LO7vTXFPqo17Es9E7T+t1PhI8kg98lxdzGYSq5e3d6K5p9TGnYhnonZj1uq8JPkhLAAAAAAAAAAAAAAAAAAAAAAAAAAAIHrriOu3U2lvk+V3Ojn010Typf1h/CP3gW0AAAAAAAAAAAAAAAAAAAAAAAAAAAGBnWLuYPCU3LO7vTXFPqo17EmS4u5jMJVcvbu9Fc0+pjTsQ8Np/W6nwkeSTZj1uq8JPkgEsAAAAAAAAADjHjseyPkvwTT89ddVcGnscbK/BOE+Zpcq8dj2R8l+Cafnrrqrg09jjZX4JwnzNILIAAAAAAAAAAAAAAAAAAAAAAAAAAAAAAAAAAAAAAAAAAAAAAAAAAAAAAADlzjyfYWx3hMX5LTavFn9g7Zfwd75+41Vx5PsLY7wmL8lptXiz+wdsv4O98/cBs4AAAAAAAAAEDmma4jDZhXZtxb3I06Y5+eITypZ968XPvfJC2gAAAAAAAAAAAAAAAAAAAAAAAAAAAAAAAAgcrzXEYnMKLNyLe5OvRHPzRKeVLIfXi3995JW0AAAAAAAAAAAAAAAAAAAAAAAAAAAAAABgZ1i7mDwlNyzu701xT6qNexLPRO0/rdT4SPJIPfJcXcxmEquXt3eiuafUxp2IZ6J2Y9bqvCT5ISwAAAAAAAAAAAAAAAAAAAAAAAAAAAAAACGzvMr+CxNFuzFG7NG9O9GvZlMqztT9m2vB/tkFiw1c3MNauVab1VEVTp3YejxwP2Fh/B0+R7AAAAAAAAAAAAAAAAAAAAAAAAAAAAAI7Psrt5vl9eHuTu1fXW69Prau2kRKl5paLV7wNG51keLy7GTFyibN3XWJ/o1d2JeG7iOR6fV6dPN0t64ixaxFubeItUXaJ6aa6YmPzqV1twfX3k+prfJ8vu7unNpr0aNxPGLWrEWjrCPKpOQ5Di8xxkRapm7c19VXP1tHdmW4smy61lWX28LZ593nqq0+uq7MsqzZtWLcW7Fui3RHRTRTERHxPtia3X31U7doViNgBgKgAAAAAAAAAAAAAAAAAAAAAAAAACl8JlFc4TBVx9ZFdVM9+YjTySujCzjL7WaZfdwt7mirnpq+1q7EsjS5Yw5a3ntCk9WjMqmIm5bq5q9WbiZpos1TV0aSys42exWW43ev26qNJ5rlMa0V96WFVl97G3rdujfuVdiiiJmZdNbNW+etot7Mx90NujN2Dt115xgYo1/28VfFHT5JbpVPYrZurK6eqsXTFOIqp3aLcc/Jx3e7K2NHxTUVz5t6doTrG0ADWqgAAAAAAAAAAAAAAAAAAAAAAAAAAAIvPMfewVNmbO76vXXejXo0ZeWX68TgbV65pv1a66dHTKK2r+tw3fq/YkMi9asP3p8sgzgAAAAAAAAAAAAAAAAAAAAAAAAAAAAAAAQOaZriMNmFdm3FvcjTpjn54hPKln3rxc+98kLaAAAAAAAAAADg3iw+z7lP4X8zcd5ODeLD7PuU/hfzNx3kAAAAAAAAAAAAAAAAAAAAAAAAAAAAAAAAAAClcL2wvpibG3Mh649bt+9bvcvyHLabs66bu9T099A8BnBJ6VlGdU9e+uvXKbM/YnIcnye//bq113+50NpgAAKVwm8GezvCLl9uxn2HrpxNmJixjLExTeta9iJ0mJjuTEx8fO0DmPFLxlOIq627V4euxM83VGEqpqiPiqmJ/M6zAc17H8VXKcDjLeI2pzu9mluiYnqXDWuQoq7lVW9NUx3t2e66My/BYbLcDYwWAw9rDYSxRFu1ZtUxTTRTHRERHRDIAFH4T+DHZ3hGwNu1ntiujF2YmLGNw8xTetdzWYmJp7kxMdrSedeAHJeYcUvG03563bV4auzM83L4SqmqI+KqYn8yxbG8VbJ8BjLeJ2pzq9mtFExV1Lh7XIW6u5VVvTVMd7ddJAPDA4TD4DB2MJgbFvD4WxRFu1atUxTTRTEaRERHRD3AFF4UOC7ZzhHwdujO7FdrG2aZpsY7DzFN23H2usxMVU69iY7emnS0Lj+KXjqb89b9q8NXZ15uXwdVFUR8VUxLrQBzfsXxV8my7GW8TtTnF7NqaJirqWxa5C3V3Kqt6apjvbrorB4WxgsJZwuDs27GGs0Rbt2rdMU00UxGkRER0RD2AFD4UuCvZzhHwtuM6s3LOPs07tnHYeYpu0R07s6xMVU69iY7emmq+AOSsdxS8fTfnqDavC3LOvNN7B1UVRHxVTErPsVxWMky3G2sVtTm97N4omKowtm1yFqZ7VU701VR3t10cA8sLh7OEw1rDYW1bs4ezRFu3at0xTTRTEaRERHNERD1AAAAABwb/wAWP/Vf/cu8nBv/ABY/9V/9yDvIAAAAAAAAABU8ipqjN7czExHqux3JWwAAAAAAAAAAAAAAAAAAAAAAAAAAAAAAAABE7TRM5fTpEz/pI8kmzMTGX1axMf6SfJCWAAAAAAAAAAAAAAAAAAAAAAAAAAAAAAAAAVraimZxtrSJn/R/tlP4H7Cw/g6fI9gAAAAAAAAAAAAAAAAAAAAAAAAAAAAAAGoNv8prw2a392mdy7VN63Pb16Y+X9iDweJpu0RTVOlyOaYnst153lNjN8HNi/zVRz0XI6aJ/wDrsNW57shjcHdqqqs110a812zG9E9+Ow6fQa7HlxxjyTtaEJhh/wBH4mBjsTFNE2rc63Kubm7D5jAX5q3OWrnsbvPr8ixbP7G4zFXKaptVWbXZu3o0+SOmf/rnZVYxaWJte3vU7sng4yqu7mVu9VT/AKPD/wCkqnsb09Ef/XabUYeU5dYyvB0YbDU6UxzzVPTVPblmOZ1up/E5Zv4eCcRsAMRUAAAAAAAAAAAAAAAAAAAAAAAAAAYOeRM5VfiOedI8sM4BA7KxMU4nWJjnp6fjTwAAAAAAAAAAAAAAAAAAAAAAAAAAAAAAAIHaqJmnDaRM89XR8SeAYORxMZVYieadJ8ss4AAAAAAAAAAAAAAAAAAAAAAAAAAAAAAAFTz2mqc3uTETMep7HchbAAAAAAAAAAAAAAAAAAAAAAAAAAAAAAAAAHjjvsLEeDq8iA2XpmMbd1iY/wBH+2FlAAAAAAAAAAAax4zHsHbUeDs/P22quI39hbY+Ewnkutq8Zj2DtqPB2fn7bVXEb+wtsfCYTyXQdRgAAAAAAAAAAAAAAAAAAAAAA+bldNuia7lVNNMdM1TpEA+hj9XYT3VY/wDUgpxuFqqiKcTYmZ5oiLkc4NE8YLgY2i4StrcDmWU5llmGwWGwVOHi1iq7kVb+/XVVVG7RMaTFVMdPYbV4LtmK9jdgMlyC9VZrvYKzu3a7Ou5VXNU1VTGsRPPMz2FpAHKXHkuYab2x9uN3quKcVVVp0xRPJaa/HE6d6XTm0ed5fs5kmMzfOMTRhsBhLc3LtyrsR2IiOzMzpER2ZmIcJ5nic64fOGOmnDW67VvEVRbtUzz04PCUTz1Vd7WZnt1VaR0wDpril4O/heBfL678TFOIxN+9aiftN/d8tMyoPHhzKujLtlMrpqnk7t2/ia6e7RFFNM/p1uk8hyrCZFkuByrLrfJ4PB2aLFqntU0xpGvbnm55cqceGZ6/bKx2Opr/APnpBszig5ZbwPA/ZxdNMRczDGXr9dXZndnk4j9D87drVHFZ9gvZzv4n/wBzdbXBzTx3srt3NmNm813Y5WxjK8LvduLlG9p/8vypviZZjXi+C3GYO5VM9RZlcoojtUVUUV/5pqefHW9izKvhm18xfRvEin/+Tto47HV9HzcAiuPFmVcWdk8roqnk6qsRiblPbmIoppn9Kv5V/wCKNllvA8DWCxVFMRXmGKv4iuezMxXNqPzW2qOO/M+inZmOx1Hc/wA7dnFh9gzZj+7iP/c3QbScycd/K7deR7M5rFMRdtYm7hZq7cV0xVET3tyfll025647Hsb5N8LUfM3QZ/E2zGvGcE17C3KpnqHMbtmiO1TVTRc8tdSk8eHMq+U2UyumqYt6X8TXT259RTTPxer+VYeJJP8A/ImfR2OuX/6qhRuO5M+jPZ2Ox1vq+ckG4uKbllvL+BbLMRRTEXMfiL+JuT25i5NuP0bdLcTWfFq9hDZbwV35+42YDl7jwZXbqy3ZfNaaYi7RdvYWqrtxVFNURPe3avllceJ3mNeN4Iep66pmMBmF7D0xPYpmKLnluSheO1/uDkXwn/8Aqq3pxJ5//pznUdjrrV8zaBVOPDmVdWO2VyumqYt0W7+Jqp7czNNNM/Fu1fK2pxVMst5dwK5PdopiLmOu38VdmOzPKVURPi0UtJ8dqZ9H2RR2Otn/AOtrdBcXT2FNlf8AD1/OVg2O5Z48OV25sbK5rTTEXYqv4WurtxpTVTHxaV/K6mc4cdz/AHM2e+EKvm5BZOKDmNeO4HLNiuqZjA42/hqdexE6XNP/AJjdbn7iUz//AEvzaOx15ufMWHQIAAA5L224y+1OQ7ZZ9k+FyjJLmHy/H4jCW67lF3eqpt3KqYmdK4jXSEL9Vbtf9xcg/wDTvfxAdVcJfscbVfBOL+Zqcq8Sf2R86+CavnrTBz7jN7VZzkeY5XiMoyOixjcNcw1yq3Rd3qaa6ZpmY1uaa6S/OJ/jbmB2+ze5appqmrLKqfVeFtg7dFZ9EOJ9qs/JPnemGz3EXcTat1W7URXXFMzET2Z74LECsztBiYmY5Kz8k+cFmFZ9EOJ9qs/JPnZuUZrexuKm1cot00xTNWtOvc7oJkY+YX6sNg7t6iImqmNYiejpQPohxPtVn5J84LMKz6IcT7VZ+SfOlsmx1zHWbld2mmmaatI3e8Dx2miZy+nSJn/SR5JNmYmMvq1iY/0k+SHrnOOuYG3bqtU0VTVMxO8ivRDifarPyT5wWYVn0Q4n2qz8k+dP4G9ViMHau1xEVVxrMR0A9xC5tm17B4vkrdFuqndidaonXysP0Q4n2qz8k+cFmFat5/iaq6aZtWdJmI6J86ygCuYjPcRbv3KIt2pimqaY1iexPffHohxPtVn5J84LMIPK84vYvG0Wblu3FNUTz0xOvR30vi7k2cLeu0xE1UUTVET3IB6is+iHE+1WfknznohxPtVn5J84LMIzJcwuY/luVpop3NNN3Xs6+Z65xjK8Fhabtummqqa4p0q70+YGcKz6IcT7VZ+SfOeiHE+1WfknzgswxcsxNWLwVu9cimKqteano5p0YWc5pdwOIot2qLdUVU73qte2CXFZ9EOJ9qs/JPnPRDifarPyT5wWYflE71FMz2Y1QGNzu/Yxd21TbtTTRVMRMxOvlBYBWfRDifarPyT53vgM6v4jGWrVdu1FNc6TMROvlBPj5u1TRarqjppiZVv0Q4n2qz8k+cFmFZ9EOJ9qs/JPnSGTZndx125TdoopimnWN3UETu1eiDXSdOqO1/aWxiZriq8Hg6r1uKZqiYjSroQnohxPtVn5J84LMKz6IcT7VZ+SfOmcoxdeNwnK3Kaaat6Y0p6AZoi86zG7gKrUWqKKt+J13texojfRDifarPyT5wWYVn0Q4n2qz8k+dYsNcm7h7VyqIia6IqnTuwD0EFmWc38Ljblmi3bmmnTSZideiJ7bG9EOJ9qs/JPnBZhXcLnuIvYmzbqt2oiuuKZmInsz31iAFZnaDExM/wCis/JPnPRDifarPyT5wWYQ2UZrexuKm1cot00xTNWtOvcSOYX6sNg7t6iImqmNYiejpBkCs+iHE+1WfknznohxPtVn5J84LMI/Jsdcx1m5XdpppmmrSN3vPzOsfcwNu1VapoqmqZid7UEiKz6IcT7VZ+SfOeiHE+1Wfknzgsw8MDeqxGEtXa4iKq6dZiOhGZtm17B4ubVui3VTuxOtUTr5QTQrPohxPtVn5J879t5/iarlNM2rOkzEdE+cFlBXL+fYi3fuURbtTFNUxGsT2++CxonaaJnL6dImf9JHklH+iHE+1WfknzsrK83vYvG0WblFuKZieemJ16O+D22ZiYy+rWJj/ST5ISzyxd2bOFvXaYiaqKZqiJ7kK96IcT7VZ+SfOCzCs+iHE+1WfknzpPJcwuY+L3K00U7mmm7r2dfMCTGDnGMrwOFpuW6aapmuKdKu9PmQ/ohxPtVn5J84LMKz6IcT7VZ+SfOnMsxFWLwVu9cimKqtdYp6OadAZQiM5zS7gcRRbtUW6oqp3vVa9uWB6IcT7VZ+SfOCzCs+iHE+1WfknzrLTOtMT24B+iv43O79jF3bVNu1NNFUxEzE6+V4+iHE+1WfknzgswgMBnV/E4y1Zrt2oprnSZiJ18qdu1TRarqjpppmQfQrPohxPtVn5J856IcT7VZ+SfOCzCJybMruOu3KbtFFMU06xu6svNcVXg8HVetxTNUTEaVdAMsVn0Q4n2qz8k+c9EOJ9qs/JPnBZhhZRi68bhOVuU001b0xpT0PDOsxu4Gq1Fqiirfidd7XsAlBWfRDifarPyT5z0Q4n2qz8k+cFmHnh65u4e1cqiImqmKp07sIbMs5v4XG3LNFu3NNOmkzE69ET2wTqp7tXog10nTqjtf2nt6IcT7VZ+SfO9MLnmIvYqzbqt2oiuuKZmInsz3wWIFZnaDE6/7Kz8k+cFmFZ9EOJ9qs/JPnZuT5rexuKm1cot00xTNWtOvbgEyMfMb9WGwV29RETVTEaRPR0oH0Q4n2qz8k+cFmFZ9EOJ9qs/JPnS2TY25jrFdd2mmmaatPU94EgI7OsfcwNu1VapoqmqZid7VFeiHE+1WfknzgswrPohxPtVn5J86fwN6rEYS1driIqrp1mI6Ae4hc2za9g8XNq3Rbqp3YnWqJ18rD9EOJ9qs/JPnBZhW7ef4iq5TTNqzpMxHRPnWQAVy/n2It3rlEW7WlNUxGsT2+++PRDifarPyT5wWYQmV5vexeMos3KLcUzEzrTE69HfS2MuzZwt27TETVRTNURIPUVn0Q4n2qz8k+c9EOJ9qs/JPnBZhGZLmFzHxe5Wminc003dezr5nrnGMrwOGpuWqaapmuKdKu9PmBnCs+iHE+1WfknznohxPtVn5J84LMMXLMRVi8FbvVxTFVWusR0c0zDCznNLuBxFFu1RbqiaN71WvbkH7tNEzl9OkTP+kjySbMxMZfVrEx/pJ8kI/0Q4n2qz8k+c9EOJ9qs/JPnBZh+UzrTE9uEBjc7v2MXdtU27U00VTETMTr5QWAVn0Q4n2qz8k+dkZfnV/E4y1Zrt2oprnSZiJ18oJ4fN6qaLVdUdNNMyrfohxPtVn5J84LMKz6IcT7VZ+SfOkcmzK7jrtym7RRTFMaxu6glRiZriq8Hg6rtuKZqiYjSroQnohxPtVn5J84LMKz6IcT7VZ+SfOmspxdeNwnK3Kaaat6Y0p6AZgi86zG7ga7UWqKKt+Jmd7VG+iHE+1WfknzgswrPohxPtVn5J86x4eubmHtXJ0iaqYqnTuwD7EFmWc38Ljbtmi3bmmnTSZideiJ7bG9EOJ9qs/JPnBZhXsJnmIvYqzaqt2oprrimZiJ7M99YQBWfRBifarPyT5z0Q4n2qz8k+cFmEPk+a3sbiqrVyi3TTFE1a069uPOkMxv1YXBXb1ERNVMRpE9HSDIFZ9EOJ9qs/JPnPRDifarPyT5wWYYGTY25jrFdd2mmmaat31PefOdY+5gaLVVqmiqa5mJ3tQQm7V6INdJ06o7X9pbFZ9EOJ9qs/JPnPRDifarPyT5wWYeOBvVYjCWrtcRFVdOsxHQi82za9g8ZNq3RbqpiInWqJ18oJoVn0Q4n2qz8k+d9Ws/xFdyimbVnSZiOifOCyArl/PsRbvXKIt2tKapiNYnt98FjFZ9EOJ9qs/JPnZeV5vexeMps3KLcUzEzrTE69HfBNjxxl2bGFu3aYiaqKZqiJV/0Q4n2qz8k+cFmFZ9EOJ9qs/JPnSmS5hcx8Xpu00U7mmm7r2dQSQwM5xleBw1Fy1TTVM17ulXenzIj0Q4n2qz8k+cFmFZ9EOJ9qs/JPnTuWYirFYK3eriIqq11iOjmmYBkiIznNLuBxNFu1RbqiaN71WvblgeiHE+1WfknzgswrPohxPtVn5J86zUzrTE9sAV/GZ3iLGLu2qbdqaaKppiZifO8fRDifarPyT5wWYQOX51fxOMtWa7dqKa50mYidejvpu9VNFmuuOmmmZB9is+iHE+1WfknznohxPtVn5J84LMidpomcvp0iZ/0keSX7k2ZXcdcuU3aKKYpiJjd1ZOa4qvB4ObtummqqJiNKugGLszExl9WsTH+knyQllZ9EOJ9qs/JPnPRDifarPyT5wWYYeU4uvGYTlblNNNW9MaU9DHzrMbuBrtRaooq34mZ3tQSgrPohxPtVn5J856IcT7VZ+SfOCzD4w9c3LFuudImqmKp07sIXMc5v4XG3bNFu1NNOmkzE69HfBOis+iHE+1WfknzvXCZ5iL2Ks2qrdqKa64pmYiezPfBYQVn0QYn2qz8k+cFmFZ9EOJ9qs/JPnZ2T5rexuKqtXKLdNMUTVrTr2484JgY2Y36sLgrt6iImqnTSJ6OlBeiHE+1WfknzgswrPohxPtVn5J86XybG3Mdh67l2mmmaat31PeBniNzrH3MDRam1TRVvzMTvaov0Q4n2qz8k+cFmFZ9EOJ9qs/JPnWDBXqr+EtXaoiKq6dZiOgHsITNc3vYPGTat0W6qYiJ1qidfKxPRDifarPyT5wWYVu1n+Iru0Uzas6TMR0T51kAFbvZ9iKL1dEW7WlNUx0T53z6IcT7VZ+SfOCzKnu1eiDXSdOqO1/aSOVZvexeMps3KLcUzEzrTE6+VK4y7NjCXbtMRNVFM1REg9hWfRDifarPyT5z0Q4n2qz8k+cFmEbkuYXMfTdm7TRTuTGm7r2dX3nONrwOGouWqaapmvd9V3pBnis+iHE+1WfknznohxPtVn5J84LMMbLcRVisFbvVxEVVa6xHR0zDAznNL2BxNFu1RbqiaN7WrXtz5gTArPohxPtVn5J856IcT7VZ+SfOCzBE6xEq9jM8xFjFXbVNu1NNFU0xMxPnBYRWfRDifarPyT52Rl+dX8TjLVmu3aimqdJmInXo74J4fF+ubdm5XHTTTMxr3lc9EOJ9qs/JPnBZhWfRDifarPyT50jkuZXcdcu03aKKYpiJjd1BKjDzXFV4PBzdtxTVVExGlXQhfRDifarPyT5wWYVn0Q4n2qz8k+dNZTi68ZhOVuU001b0xpT0AzBFZ1mV3A12otUUVRXEzO9qjvRDifarPyT5wWYVn0Q4n2qz8k+dY7Fc3LFuudImqmJnTuwD7EDmOc38Ljbtmi3ammmY0mYnXo77H9EOJ9qs/JPnBIbTRM5fTpEz/pI8kmzMTGX1axMf6SfJDEwmeYi9irNqq3aimuuKZmInsz31hAFZ9EOJ9qs/JPnPRDifarPyT5wWYQ+T5rex2KqtXKLdNMUTVrTr2487PzLEVYXBXb1ERNVOmkT0dOgMkVn0Q4n2qz8k+c9EOJ9qs/JPnBZhgZNjbmOw9dy7TTTNNW76nvPjOsfcwNFqbVNFW/MxO9qCSFZ9EOJ9qs/JPnPRDifarPyT5wcr8dj2R8l+Cafnrrqrg09jjZX4JwnzNLk/jl3ar+3mQXaoiKq8nomYjo/2111hwaexxsr8E4T5mkFkAAAAAAAAAAAAAAAAAAAAAAAAAAAAAAAAAAAAAAAAAAAAAAAAAAAAAAABy5x5PsLY7wmL8lptXiz+wdsv4O98/caq48n2Fsd4TF+S02rxZ/YO2X8He+fuA2cAAAAAAAAACp57TVOb3JiJmPU9juQtgAAAAAAAAAAAAAAAAAAAAAAAAAAAAAAAAAqeRU1Rm9uZiYj1XY7krYAAAAAAAAAAAAAAAAAAAAAAAAAAAAAAACJ2miZy+nSJn/SR5JSwCJ2ZiYy+rWJj/ST5ISwAAAAAAAAAAAAAAAAAAAAAAAAAAAAAAAK1tRTM421pEz/AKP9srKA8cD9hYfwdPkewAAAAAAAAAAAAAAAAAAAAAAAAAAAAAAAKnu1eiDXSdOqO1/aWwAAAAAAAAAAAAAAAAAAAAAAAAAAAAAAAABg55GuVYiNNeaPLCO2Uo3KcT6nd56exp20+AAAAAAAAAAAAAAAAAAAAAAAAAAAAAAAAAgdqomacNpEzz1dHxJDI4mMqsRPNOk+WWcAAAAAAAAAAAAAAAAAAAAAAAAAAAAAAAAAqee01Tm9yYiZj1PY7kLYAAAAAAAAAAAODeLD7PuU/hfzNx3k4N4sPs+5T+F/M3HeQAAAAAAAAAAAAAAAAAAAAAAAAAAAAAAAAAAAAAAAAAAAAAAAAAAAAAAAAAAAAAADg3/ix/6r/wC5d5ODf+LH/qv/ALkHeQAAAAAAAAACr5LiL9zNbdNd65VT6rmmqZjolaFSyH14t/feSQW0AAAAAAAAAAAAAAAAAAAAAAAAAAAAAAAEXtHcrtYCmq1XVRVykRrTOk9Emztyu7gKqrtdVdXKTGtU6z0Q+dp/W6nwkeSTZj1uq8JPkgEsAAAAAAAAAAAAAAAAAAAAAAAAAAAAAAACu7SX71rGW4tXblETb10pqmOzKcwUzVg7E1TMzNumZmezzK/tT9m2vB/tlYMD9hYfwdPkB7AAAAAAAAAAAAAAAAAAAAAAAAAAAAAAAAq3VF7r9uctc3OX03d6dNN7oWlUv6w/hH7y2gAAAAAAAAAAAAAAAAAAAAAAAAAAAAAAMLOq6reWX6qKppqiI0mJ0mOeGawc99asR3o8sAwtmb127TiOVuV16TTpvVTOnSm0Dsp9bie/T+1PAAAAAAAAAAAAAAAAAAAAAAAAAAAAAAAITaa9dtU4fkrldGs1a7tUxr0JtA7V/W4bv1fsBI5LXVcyyxVXVNVUxOszOszzyzWDkXrVh+9PllnAAAAAAAAAAAAAAAAAAAAAAAAAAAAAAAKvnWIv281uU0XrlNPqeaKpiOiFoVLPvXi5975IBbQAAAAAAAAAAAAAAAAAAAAAAAAAAAAAAAeONmacHfmmZiYt1TEx2OZB7N3713GXIu3blcRb10qqmezCcx32FiPB1eRX9lvs274P9sAswAAAAAAAAANY8Zj2DtqPB2fn7bVXEb+wtsfCYTyXW1eMx7B21Hg7Pz9tqriN/YW2PhMJ5LoOowAAAAAAAAAAAAAAAAAAAAAFR4W9msZtjwd51kOWXcPaxmNt0UW68RVVTbiYuU1c80xM9FM9iVuAcV/UqbcfdXZv8Yv/AMFKbLcWTbLKdp8ozHE5ns9VYweMs4i5TbxF6apporiqYjW1Ea6R23YAAx8xxuFy3AYjG4+/bw+Ew9E3Lt25Vu00UxGszMvW9dt2LNd29XTbtW6ZqrrrnSmmI55mZ7EOK+HzhXx3CXn9rZPY2m/eyWL8W6KbMTv5hd15p0+0ifrY++nsaBG8MPCLnPDJtjhdn9l7GIryim9yeCwlEaVYivo5WuOxza6a81NOuvZdQcB/BdguDXZzkpmjEZ3i4irG4qI5pnsW6P7EfnnnnsREZwBcEOF4Ocn6szCm3iNpcXRHVF6OeLFM8/JUT2u3PZnuRDbgDkfjw0TGebKV6epnDX4j4qqPO64c28drJLmK2V2fzm3RNVOBxVzD3JiOim7TExM9zW3EfGC9cVeqKuAzZ6InnpqxMT+MXJ/a2w554mG0dnG7B5hkNdyOrMuxU3aaNeebNyImJj76K9e/HbdDA5/461UeldlNPZnObU//ACL/AJ2DxI7cxsTtDc09TVmFNMfFbp86E47m0FmqjZ3Z21ciq/TVXjr9ET9ZGm5b17/+k+RsPilZJcyjgewt+9RNFeZ4q7jdJjn3ea3T8sW4n4wao479ExtNsxXp6mcHdiPirjzt1cV+qKuAvZnSeiMRE/jN1rvjuZLcxGz2zmdW6JmjCYi7hbsxHRF2mKqZnua25j40vxNNo7OYcHmLyOq5HVeV4qqqLevPyVz1UVeNvx8nbB0A5547FUelxktPZnNqZ/8Ak3fO6Gco8dzaCzcv7ObPWbkVXrXKY2/TE/WxOlNv5dLn5u2Cy8SW3McH+eXNPU1ZpNMfFat+dReO7RMbY7OV6epnAVxHxXJ87cXFQyS5k/A5l929RNFzMb93GzTPTpMxRTPx00Uz3pUPjvZJcu5Ps1nduiZt4a9dwl2Yjo5SIqo+bq+UGz+LRVFfAfsvNM6xyd6Pkv3IbOaE4nG0dnMuDW9ks3I6rynFV/6PXn5K5O/TV403I+JvsHOnHaqj0B5DT2ZzLX/5Vfne/EotzHBrnFyeirNq4j4rNrzqhx29oLN7MNndn7FyKr2HouYzEUxOu7v6U0RPd0prnvTDbHFYyS5k3A1lVV6iaLuYXLmNmmY7FVWlM/HRTTPxg0lx26JjbvIa9PUzlukfFdr87oDi41RXwJ7KzTOschXHyXa4al472SXK8DsznluiZt2rl3B3atOiaoiuj/LWtnE82js5nwXzk/KR1XlGJuUTb15+TuVTcpq701VVx96Dezm/ju1R6DdnaezOPqn/AOXPndIORuO1tBZxGc7PZBYuRVdwdq5isRETruzc3Yoie1OlFU96qAXviV0TTwWZnVMc1ecXZjvcjZjzt/NU8V/JLmS8DOS8vRNF7HTcxtUT2q6vUT8dEUT8bawAAIDE7F7LYrE3cRitmskvYi9XNy5duYC1VVXVM6zVMzTrMzPPq8vQHsh71cg/J1n6KyANd8IexOyuG2A2mv4fZnI7V+1lmJrt3LeAtU1UVRaqmJiYp1iYnsuc+JXbt3eEXOYu0U1xGVVTpVGv/nWnVnCX7HG1XwTi/manKvEn9kfOvgmr560DsjqTDe57PiQU4XD01RNNi1ExzxMURzPYAePUmG9z2fEh7APHqTDe57PiQ+rdizaq3rdq3RV0a00xD0AfldNNdM010xVTPTExrDy6kw3uez4kPYB49SYb3PZ8SH3btW7UTFqimiJ6YpjR9gIjaf7Aonsxcjn+KXns7YtXcBVVdtW66uUmNaqYmeiHrtP63U+EjySbMet1XhJ8kAkOpMN7ns+JD1oppopimimKaY6IiNIh+gPO5h7NyreuWrddXbqpiZfPUmG9z2fEh7APGMJhonWMPZ1/uQ9gB4zhcPVMzNi1MzzzM0QdSYb3PZ8SHsA8qMPZt1RVbs26ao7NNMRL0qpiqmaaoiaZ5piey/QHj1Jhvc9nxIOpMN7ns+JD2AfFqzbta8lboo16d2mI1fty3Rdp3blFNdPTpVGr6AePUmG9z2fEg6kw3uez4kPYB+UUU26Ypt0000x2KY0h8XLFq7MTdtW65jm1qpiXoA8epMN7ns+JB1Jhvc9nxIewB0dDyqw1iuqaqrFqqqemZoiZl6gPHqTDe57PiQ/aMNYoqiqizapqjomKIiYeoBMRMTExrEvHqTDe57PiQ9gHj1Jhvc9nxIfVuzatTM2rVFEz07tMQ9AFVuXblzO+SuXK6rXL6blUzNOm92lk6kw3uez4kKx/WH8I/eW0Hj1Jhvc9nxIelu3Rbp3bdFNFPTpTGkPoB8XbNq7pytuivTo3qYnR8dSYb3PZ8SHsA8epMN7ns+JD2piKYiKYiIjmiI7AA8q8NYuVTVXZt1VT0zNMTL86kw3uez4kPYB404XD01RVTYtRMTrExRHM9gB49SYb3PZ8SDqTDe57PiQ9gHnbsWbVW9btW6KujWmmIfddNNdM010xVTPTExrD9AePUmG9z2fEg6kw3uez4kPYB827Vu1ExaopoiemKY0fl21buxEXbdFcR0b0RL7AePUmG9z2fEg6kw3uez4kPYB+U000UxTREU0x0REaRD4uYezcq3rlq3XV26qYmXoA8epMN7ns+JBGEw0TrGHs6/3IewA8ZwuHmZmbFqZnnmZoh7APHqTDe57PiQjM/t0YbBU3MPRTaucpEb1uN2eiezCZRO0/rdT4SPJIP3Z+uq/l1fL1Tc1rmJ3515tI5udn9SYb3PZ8SEfsx63VeEnyQlgePUmG9z2fEh92rNu1ryVuijXp3aYjV9gPm5bou07tyimuNddKo1efUmG9z2fEh7APHqTDe57PiQ9aKKbdMU26aaaY6IpjSH6A87li1dmJu2rdcxza1UxL56kw3uez4kPYB49SYb3PZ8SHsAPKrC2K6pqqsWqqp6ZmiJmX51Jhvc9nxIewDyow1iiqKqLNqmqOiYoiJh6zETExMaxIA8epMN7ns+JB1Jhvc9nxIewDzt2bVqZm1aoomendpiH1coouU7tymmqntVRrD6AePUmG9z2fEg6kw3uez4kPYB827dFundt0U0U9qmNIfl2zau6crbor06N6mJ0fYDx6kw3uez4kHUmG9z2fEh7AERFMRFMRERzREPKvDWK6pqrs26qp6ZmmJl6gPHqTDe57PiQq9MRTn8U0xpTGI0iI6I9Utypf1h/CP3gW149SYb3PZ8SHsA8epMN7ns+JD6t2LNqret2rdFXRrTTEPQB+V0U10zTXTFVM9MTGsPLqTDe57PiQ9gHj1Jhvc9nxIelu1btRMWqKaInn0pjR9APi7at3YiLtuiuI6N6Il8dSYb3PZ8SHsA8epMN7ns+JD1pppopimiIppjoiI0iH6A87mHs3Kt65at11duqmJl89SYb3PZ8SHsA8YwmHidYw9mJ/uQ9gB4zhcPMzM2LUzPTM0QdSYb3PZ8SHsA8reHs26t63Zt01dummIl6VUxVTNNURNM80xPZfoDx6kw3uez4kHUmG9z2fEh7APi1Zt2teSt0Ua9O7TEav25bou07t2imuNddKo1fQDx6kw3uez4kHUmG9z2fEh7APyiim3TFNFNNNMdERGkPi5YtXZibtq3XMc2tVMS9AEJtFYtWsBTVatW6KuUiNaaYieiTZ2xau4Cqq7at11cpMa1UxM9EPXaf1up8JHkk2Y9bqvCT5IBLPKrC2KqpqqsWpqnnmZoiZl6gPHqTDe57PiQ/aMNYoqiqizapqjomKIiYeoBMRMTExrEvHqTDe57PiQ9gHj1Jhvc9nxIfduzatTM2rVFEz07tMQ+wHzcoouU7tymmqntVRrDz6kw3uez4kPYB49SYb3PZ8SHpbt0W6d23RTRT2qY0h9APi7ZtXdOVt0V6dG9TE6PjqTDe57PiQ9gHj1Jhvc9nxIe0RFMRERERHNEQAPKvDWK6pqrs26qp6ZmmJl+dSYb3PZ8SHsA8acLh6aoqpsWoqjniYojmewA8epMN7ns+JB1Jhvc9nxIewDzt2LNqret2rdFXRrTTEPuuimumaa6YqpnpiY1h+gPHqTDe57PiQdSYb3PZ8SHsA+bdq3aiYtUU0RPPpTGj8u2rd2Ii7boriOjeiJ0fYCobtPX3k92Nzl9N3Tm016NFp6kw3uez4kKx/WH8I/eW0H5TTTRTFNERTTHRERpEPi5h7NyreuWbddXbqpiZegDx6kw3uez4kEYTDxOsYezE/3IewA8ZwuHmZmbFqZnpmaIewDx6kw3uez4kP23h7Nuret2bdNXbppiJeoD8qpiqmaaoiaZ5piey8upMN7ns+JD2AePUmG9z2fEh92rVu1ryVuijXp3aYjV9gPm5bou06XaKa46dKo1efUmG9z2fEh7APHqTDe57PiQ9aKKbdMU0UxTTHRERpD9Aedyxau1a3bVuuY5taqYl89SYb3PZ8SHsA8epMN7ns+JD2AHlVhcPVVNVVi1NU88zNEc786kw3uez4kPYB5UYaxRVFVFm1TVHRMUREw9ZiJiYmNYnsADx6kw3uez4kHUmG9z2fEh7APi3ZtWpmbVuiiZ6d2mIRm00zGXU6TMf6SPJKWRO0/rdT4SPJIPLZ2xau4Cqq7at11cpMa1UxM9EJXqTDe57PiQj9mPW6rwk+SEsD5t26LdO7bopop7VMaQ/Ltm1dmOVt0V6dG9TE6PsB49SYb3PZ8SDqTDe57PiQ9gCIimIiIiIjmiIeVeGsV1TVXZtVVT0zNMTL1AePUmG9z2fEgpwuHpqiqmxaiqOeJiiOZ7ADx6kw3uez4kPYB49SYb3PZ8SH1bsWbVW9btW6KujWmmIegD8roprpmmumKqZ6YmNYeXUmG9z2fEh7APHqTDe57PiQ9Ldq3aiYtUU0RPPpTGj6AfF21buxEXbdFenRvRE6PjqTDe57PiQ9gHj1Jhvc9nxIetNNNFMU0xFNMdERGkQ/QHncw9m5VvXLNuurt1UxMvnqTDe57PiQ9gHjGEw8TrGHsxMf2IewA8ZwmHmZmbFqZns7kHUmG9z2fEh7APO3h7Nuret2bdNXbppiJVqq/dqzybVV2ubU392aJqnSY16NFpVL+sP4R+8Cz9SYb3PZ8SDqTDe57PiQ9gHxatW7WvJW6KNendpiNX7ct0XadLtFNcRz6VRq+gHj1Jhvc9nxIOpMN7ns+JD2AflFFNumKaKYppjoiI0h8XLFm7VrdtW656NaqYl6APHqTDe57PiQdSYb3PZ8SHsAPKrC4eqqaqrFqap55maI53qA8epMN7ns+JD9ow1iiqKqLNqmqOiYoiJeoBMRMTExrE9MS8epMN7ns+JD2AePUmG9z2fEh92rNq1Mzat0UTPTu0xD7AfNy3Rcp3blFNdPaqjWHn1Jhvc9nxIewDx6kw3uez4kPS3bot07tuimintUxpD6AfF2zauzE3bdFcx0b1MTo+OpMN7ns+JD2AePUmG9z2fEh7RERERERERzREADyrw1iuqaq7NqqqemZoiZfnUmG9z2fEh7AIXaC1bsYKiuxbot1xcjSqimInonsw9tnbld3AVVXa6q6uUmNap17EPnaf1up8JHkk2Y9bqvCT5IBIdSYb3PZ8SDqTDe57PiQ9gHnbsWbVW9btW6KujWmmIfddFNdM010xVTPTExrD9AePUmG9z2fEg6kw3uez4kPYB827Vu1ExaopoiefSmNH5dtW7unK26K9OjepidH2A8epMN7ns+JB1Jhvc9nxIewDjDjrU00cIuSU0xFNMZTTpERpEf6a66r4NPY42V+CcJ8zS5V47Hsj5L8E0/PXXVXBp7HGyvwThPmaQWQAAAAAAAAAAAAAAAAAAAAAAAAAAAAAAAAAAAAAAAAAAAAAAAAAAAAAAAHLnHk+wtjvCYvyWm1eLP7B2y/g73z9xqrjyfYWx3hMX5LTavFn9g7Zfwd75+4DZwAAAAAAAAAKvnWIv281uU0XrlNPqeaKpiOiFoVLPvXi5975IW0AAAAAAAAAAAAAAAAAAAAAAAAAAAAAAAAFXyXEX7ma26a71yqn1XNNUzHRK0KlkPrxb++8kraAAAAAAAAAAAAAAAAAAAAAAAAAAAAAAAi9o7ldrAU1Wq6qKuUiNaZ0nolKInaf1up8JHkkH1s7cru4Cqq7XVXVykxrVOs9EJRE7Met1XhJ8kJYAAAAAAAAAAAAAAAAAAAAAAAAAAAAAABXdpL961jLcWrtyiJt66U1THZlYlZ2p+zbXg/wBsgsGCmasHYmqZmZt0zMz2eZ7PHA/YWH8HT5HsAAAAAAAAAAAAAAAAAAAAAAAAAAAAAAAq/VF/r9uctc3OX03d6dNN7o0WhUv6w/hH7wLaAAAAAAAAAAAAAAAAAAAAAAAAAAAAAAADCzquq3ll+qiqaaoiNJidJjnhg7M3rt2nEcrcrr0mnTeqmdOlm5761YjvR5YR+yn1uJ79P7QTwAAAAAAAAAAAAAAAAAAAAAAAAAAAAAAAITaa9dtU4fkrldGs1a7tUxr0M7Ja6rmWWKq6pqqmJ1mZ1meeUdtX9bhu/V+xIZF61YfvT5ZBnAAAAAAAAAAAAAAAAAAAAAAAAAAAAAAAAq+dYi/bzW5TReuU0+p5oqmI6IWhUs+9eLn3vkhbQAAAAAAAAAAcG8WH2fcp/C/mbjvJwbxYfZ9yn8L+ZuO8gAAAAAAAAAAAAAAAAAAAAAAAAAAAAAAAAAAAAAAAAAAAAAAAAAAAAAAAAAAAAAAHBv8AxY/9V/8Acu8nBv8AxY/9V/8Acg7yAAAAAAAAAAV3KctxWHzGi7dtbtuN7Wd6J7E91YnlbxNi5XuW71qqqexTXEyD1AAAAAAAAAAAAAAAAAAAAAAAAAAAAAAABHZ7hruKwdNuxTvVxXE6axHNpPbMiw13C4Oq3fp3a5rmdNYnm0jtM+7dt2qd67XTRT0a1TpBau27tO9arprp6NaZ1gH0AAAAAAAAAAAAAAAAAAAAAAAAAAAAAAACDz7AYnF4q3XYt71MUaTO9Ec+s9tL4Siq3hbNFcaVU0REx3dH7dxFm1VEXbtuiZ59Kqoh6UzFVMTTMTE88THZAAAAAAAAAAAAAAAAAAAAAAAAAAAAAAAABXetuK688vyX+i5bf3t6OjXvrE8uqbHKcny1rf103d+Nde1o9QAAAAAAAAAAAAAAAAAAAAAAAAAAAAAAGJmtmvEZfetWqd6uqI0jXTswy35XXTbomq5VTTTHTNU6RAInZ/B38JTfjEUbm9NOnPE9vtJd8Wr1q9ryVyivTp3aonR9gAAAAAAAAAAAAAAAAAAAAAAAAAAAAAAIjaDB38XTYjD0b+7NWvPEdrtpdD4/aTK8Fdm3dxMVXI5pptxNWnf05kqUtedqxuM3KrNeHy+zau07tdMTrGuvZllsDLM4wGZaxhMRTXXHPNE81UfFLPLVms7WjYAEQAAAAAAAAAAAAAAAAAAAAAAAAAAAAV3NstxWIzGu7atb1ud3Sd6I7Ed1YnlcxNi3XNFy9apqjsVVxEg9QAAAAAAAAAAAAAAAAAAAAAAAAAAAAAAAeWLoquYW9RRGtVVExEd3REZDgMThMVcrv292maNIneiefWO0nKpimmZqmIiOeZnsPO1iLN2qYtXbdcxz6U1RIPQAAAAAAAAAGseMx7B21Hg7Pz9tqriN/YW2PhMJ5LravGY9g7ajwdn5+21VxG/sLbHwmE8l0HUYAAAAAAAAAAAAAAAAAAAAAAAAAObOOhtTmuVZJkmRZfiJsYLNeWqxe5zVXKbfJ6Ua/azvzMx2dI7GuvNnBvt5mHB/mt3M8mwOWX8fXRydF7GWark2onp3NKo0meiZ6dObszr/AEmAcRfVR7ee5si/Fbn8Q+qj289zZF+K3P4jt0BzrxdOGbabhE22xuU59ay2jC2curxVM4azVRVvxctUxrM1TzaVz+ZvDbPZzA7XbL5jkWa0zVhMbam3VMdNE9NNcd2mYiY7sJoB/P8AzzZXbzgR2t65YSnEWaLNU02cyw9ua8PftzP1tfTEa82tFXa5uxK13uNRtpXgJs0ZdkdvETTpy8WbkzHdima9Nfzdx2rMRMTExExPNMSwKMlyu3f5ajLcFTe1134sURVr39AcPbAcGe2HC9tZOdbRdWW8uv3IuYzM8TRuzdp+1tRMc86RpGkbtPxRE90ZbgcNlmXYXA4G1TZwmGtU2bNunooopjSIjvRDIAQe2+zOB2x2VzHIc1pnqXGW9yaqfrrdUTrTXHdiYificNZvs1t7wH7W9ccNTiLEWpmi1mNiia8NiLcz9bV2OfSNaaueJjXtS/oCVRFUTFURMTzTE9kHFV/jT7a3MBNm3l2R2sRNOnVFNm5Mx3YpmuY17+sdxDcHXBdtdwtbWTnW0sYy1ll+7F3GZliqdyq9H2tqJjnnSNImI3aY70RPb9vJsrtX+Wt5bgqL2uu/TYpirXv6M8HhgMJh8vwOHweDtU2cLh7dNq1bp6KKKY0iI7kREIfbzZbA7abJ5jkOaRMYfF292LlMa1Wq4nWmuO7ExE93o7KfAfz9zLINvuA7a2cfh6L+G5OZot4+zRNzDYm3M/W1TpppOkepq0mOae1K24njT7a3cBNm1l+R2MRNOnVFNm5Mx3YpmuY17+sdx2pVTFVM01RE0zGkxPZYNrJsrs3+WtZbgqL2uu/TYpirXv6A4j4NeCrazhW2r697UU421lV67F7GZhiqZorxEfa2onp1iNNYjdpjvRE9zYPDWcFhLGFwlqm1h7FFNq3bpjSKKaY0iI7kRD1AV3hB2TwO2+yOYZDmetNnFUepu0xrVauROtNcd2JiO/Gsdlw9jcl2/wCA3a2cdZt38LNEzbpxtqibmFxVuZ+tmdNJidIndnSY5uidJf0DflVMVUzTVETTMaTExzSDirF8abbW9gJs2MvyTD4iqNOqKLNyqY7sU1VzGvf1hG8F/BNtTwo7VdfNqqMZZym9d5fGY7FRNFzFf2bcTzzr0ax6mmO9EO2bOTZZZvxes5bgrd6J136LFMVfLozweeGsWsLhrWHw1um1YtURbt0UxpFNMRpERHaiHoAAAAAK3wl+xxtV8E4v5mpyrxJ/ZHzr4Jq+etOquEv2ONqvgnF/M1OVeJP7I+dfBNXz1oHZwAAAAAAAAAI7PcNdxWDpt2Kd6uK4nTWI5tJ7ZkWGu4XB1W79O7XNczprE82kdpn3btu1TvXa6aKejWqdILV23dp3rVdNdPRrTOsA+gAAAAAAAAAAAAAAAAAAAAAAAAAAAV3rbiuvPL8l/ouW397ejo176xPLqmxynJ8ta39dN3fjXXtaPUAAAAAAAAAAAAAAAAAAAAAAAAAABHZ7hruKwdNuxTvVxXE6axHNpPbSL5u3bdqneu100U9GtU6QDAyLDXcLg6rd+ndrmuZ01iebSO0kXzau27tO9arprp6NaZ1h9AAAAAAAAAAAAAAAAAAAAAAAAAAAK71txXXnl+S/0XLb+9vR0a99Ynl1TY5Tk+Wtb+um7vxrr2tAeoAAAAAAAAAAAAAAAAAAAAAAAAAAAI7PcNdxWDpt2Kd6uK4nTWI5tJ7ZkWGu4XB1W79O7XNczprE82kdpn3btu1TvXa6aKejWqdILV23dp3rVdNdPRrTOsA+gAAAAAAAAAAAAAAAAAAAAAAAAAAAV3rbiuvPL8l/ouW397ejo176xPLqmxynJ8ta39dN3fjXXtaPUAAAAAAAAAAAAAAAAAAAAAAAAAABHZ7hruKwdNuxTvVxXE6axHNpPbSL5u3bdqneu100U9GtU6QDAyLDXcLg6rd+ndrmuZ01iebSO0kXzau27tO9arprp6NaZ1h9AAAAAAAAAAAAAAAAAAAAAAAAAAAK71txXXnl+S/0XLb+9vR0a99Ynl1TY5Tk+Wtb+um7vxrr2tAeoAAAAAAAAAAAAAAAAAAAAAAAAAAAI7PcNdxWDpt2Kd6uK4nTWI5tJ7ZkWGu4XB1W79O7XNczprE82kdpn3btu1TvXa6aKejWqdILV23dp3rVdNdPRrTOsA+gAAAAAAAAAcY8dj2R8l+Cafnrrqrg09jjZX4JwnzNLlXjseyPkvwTT89ddVcGnscbK/BOE+ZpBZAAAAAAAAAAAAAAAAAAAAAAAAAAAAAAAAAAAAAAAAAAAAAAAAAAAAAAAAcuceT7C2O8Ji/JabV4s/sHbL+DvfP3GquPJ9hbHeExfktNq8Wf2Dtl/B3vn7gNnAAAAAAAAAArubZbisRmNd21a3rc7uk70R2I7qxPK5ibFuuaLl61TVHYqriJeoAAAAAAAAAAAAAAAAAAAAAAAAAAAAAAAAK7lOW4rD5jRdu2t23G9rO9E9ie6sTyt4mxcr3Ld61VVPYpriZeoAAAAAAAAAAAAAAAAAAAAAAAAAAAAAACOz3DXcVg6bdineriuJ01iObSe2kXzdu27VO9drpop6Nap0gGBkWGu4XB1W79O7XNczprE82kdpIvm1dt3ad61XTXT0a0zrD6AAAAAAAAAAAAAAAAAAAAAAAAAAAAAAAQefYDE4vFW67FvepijSZ3ojn1ntpx53cRZtVRF27bomefSqqIB+YSiq3hbNFcaVU0REx3dHqUzFVMTTMTE88THZAAAAAAAAAAAAAAAAAAAAAAAAAAAAAAAFd624rrzy/Jf6Llt/e3o6Ne+sTy6pscpyfLWt/XTd34117WgPUAAAAAAAAAAAAAAAAAAAAAAAAAAAAAAAGJmtmvEZfetWqd6uqI0jXTsww9n8HfwlN+MRRub006c8T2+0lq66bdE1XKqaaY6ZqnSIfNq9ava8lcor06d2qJ0B9gAAAAAAAAAAAAAAAAAAAAAAAAAAAAAAAiNoMHfxdNiMPRv7s1a88R2u2zMqs14fL7Nq7Tu10xOsa69mWRdvWrOnK3KKNejeqiNX1RXTcoiq3VTVTPRNM6xIP0AAAAAAAAAAAAAAAAAAAAAAAAAAAAAAAFdzbLcViMxru2rW9bnd0neiOxHdWJ5XMTYt1zRcvWqao7FVcRL1AAAAAAAAAABwbxYfZ9yn8L+ZuO8nBvFh9n3Kfwv5m47yAAAAAAAAAAAAAAAAAAAAAAAAAAAAAAAAAAAAAAAAAAAAAAAAAAAAAAAAAAAAAAAcG/8WP/AFX/ANy7ycG/8WP/AFX/ANyDvIAAAAAAAAABUsh9eLf33klbVSyH14t/feSQW0AAAAAAAAAAAAAAAAAAAAAAAAAAAAAAAETtP63U+EjySbMet1XhJ8kG0/rdT4SPJJsx63VeEnyQCWAAAAAAAAAAAAAAAAAAAAAAAAAAAAAAABWdqfs214P9srBgfsLD+Dp8iv7U/Ztrwf7ZWDA/YWH8HT5AewAAAAAAAAAAAAAAAAAAAAAAAAAAAAAAAKl/WH8I/eW1Uv6w/hH7y2gAAAAAAAAAAAAAAAAAAAAAAAAAAAAAAMHPfWrEd6PLDOYOe+tWI70eWAR+yn1uJ79P7U8gdlPrcT36f2p4AAAAAAAAAAAAAAAAAAAAAAAAAAAAAAFb26zK5gMppt2Kpou4irc3o6Ypjp/ZHxtT4W9cxNy5NM6URzQ2nwg4CvFZTbv2omqcPVM1RH2s9M/mhqvB0XMNXdpmnWidJiW/0UU/BWmO/wD9Qnu9sJjb+FzOIprmi5TMVUVx0xLdeT4zrhlmGxWmk3KImY7U9E/n1aQs2LuIzHf3JnnimimI55ntQ3bkWDnAZRhcNX9fRR6rvzzz+eUOKxT1WOfHaP0VqzgGjSAAAAAAAAAAAAAAAAAAAAAAAAAAAAFSz714ufe+SFtVLPvXi5975IBbQAAAAAAAAAAAAAAAAAAAAAAAAAAAAAAAeOO+wsR4OryK/st9m3fB/thYMd9hYjwdXkV/Zb7Nu+D/AGwCzAAAAAAAAAA1jxmPYO2o8HZ+fttVcRv7C2x8JhPJdbV4zHsHbUeDs/P22quI39hbY+Ewnkug6jAAAAAAAAAAAAAAAAAAAAAAAAAAAAAAAAAAAAAAAAAAAAAAAAAAAAAAABW+Ev2ONqvgnF/M1OVeJP7I+dfBNXz1p1Vwl+xxtV8E4v5mpyrxJ/ZHzr4Jq+etA7OAAAAAAAAABE7T+t1PhI8kmzHrdV4SfJBtP63U+EjySbMet1XhJ8kAlgAAAAAAAAAAAAAAAAAAAAAAAAAAAVL+sP4R+8tqpf1h/CP3ltAAAAAAAAAAAAAAAAAAAAAAAAAAARO0/rdT4SPJKWRO0/rdT4SPJIGzHrdV4SfJCWROzHrdV4SfJCWAAAAAAAAAAAAAAAAAAAAAAAAAAAVL+sP4R+8tqpf1h/CP3gW0AAAAAAAAAAAAAAAAAA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HGPHY9kfJfgmn5666q4NPY42V+CcJ8zS5V47Hsj5L8E0/PXXVXBp7HGyvwThPmaQWQAAAAAAAAAAAAAAAAAAAAAAAAAAAAAAAAAAAAAAAAAAAAAAAAAAAAAAAHLnHk+wtjvCYvyWm1eLP7B2y/g73z9xqrjyfYWx3hMX5LTavFn9g7Zfwd75+4DZwAAAAAAAAAKln3rxc+98kLaqWfevFz73yQtoAAAAAAAAAAAAAAAAAAAAAAAAAAAAAAAAKlkPrxb++8kraqWQ+vFv77yStoAAAAAAAAAAAAAAAAAAAAAAAAAAAAAACJ2n9bqfCR5JSyJ2n9bqfCR5JA2Y9bqvCT5ISyJ2Y9bqvCT5ISwAAAAAAAAAAAAAAAAAAAAAAAAAAAAAACs7U/Ztrwf7ZWZWdqfs214P9sgsGB+wsP4OnyPZ44H7Cw/g6fI9gAAAAAAAAAAAAAAAAAAAAAAAAAAAAAAFS/rD+EfvLaqX9Yfwj94FtAAAAAAAAAAAAAAAAAAAAAAAAAAAAAAABg5761YjvR5YR+yn1uJ79P7UhnvrViO9HlhH7KfW4nv0/tBPAAAAAAAAAAAAAAAAAAAAAAAAAAAAAAAAgdq/rcN36v2JDIvWrD96fLKP2r+tw3fq/YkMi9asP3p8sgzgAAAAAAAAAAAAAAAAAAAAAAAAAAAAAAAVLPvXi5975IW1Us+9eLn3vkhbQAAAAAAAAAAcG8WH2fcp/C/mbjvJwbxYfZ9yn8L+ZuO8gAAAAAAAAAAAAAAAAAAAAAAAAAAAAAAAAAAAAAAAAAAAAAAAAAAAAAAAAAAAAAAHBv8AxY/9V/8Acu8nBv8AxY/9V/8Acg7yAAAAAAAAAARGAyacJjKb/LxXpr6nd06Y76XR+FzbD4rERZtxc3516YjTm+MEgAAAAAAAAAAAAAAAAAAAAAAAAAAAAAAADEzTB9XYaLUV7mlUVa6a9syvB9Q4abU17+tU1a6adp947F28HZi5diqaZnd9TGpgcXbxlmblqKopid31UaAyAAAAAAAAAAAAAAAAAAAAAAAAAAAAAAAARea5VOPv03Ivbm7Tu6buvZ76RsW+SsW7euu5TFOvb0hi47M7GCu0270VzVMb0bsasu1XF21Rcp13aoiqNe6D6AAAAAAAAAAAAAAAAAAAAAAAAAAAAAAABEdZp649VcvH+05Td3e7rprql0f12w/VnU2lzlN/c6I01107aQAAAAAAAAAAAAAAAAAAAAAAAAAAAAAAAeGPw/VWEuWd7d39OfTXTn1e7yxV+jDWK71zXcp6dOkGLlOXTgIuxN3lN/T+jpppr52excBj7WOiubMVxuaa70adLKAAAAAAAAAAAAAAAAAAAAAAAAAAAAAAAmImNJ54VnM9jsDirvKYaZwszz1RRGtM96OwszFx+PtYGKJvRXO/rpuxr0J1yWp+7Ij8l2cwWVzTcpo5XEx/5tfY70dEJp5YW/RibFF63ruVdGvS9VLXted7TuACIAAAAAAAAAAAAAAAAAAAAAAAAAAAAIjH5NOLxlV/l4o109Tu69Ed9Lo/FZth8LiJs3Iub8adERpz/GCQAAAAAAAAAAAAAAAAAAAAAAAAAAAAAAAB8X7fK2LlvXTfpmnXtawjsqyqcBfquTe396nd03dOz30ldri1aruVa7tMTVOncYmBzOxjbtVuzFcVRG9O9GgM0AAAAAAAAAGseMx7B21Hg7Pz9tqriN/YW2PhMJ5LravGY9g7ajwdn5+21VxG/sLbHwmE8l0HUYAAAAAAAAAAAAAAAAAAAAAAAAAAAAAAAAAAAAAAAAAAAAAAAAAAAAAAAK3wl+xxtV8E4v5mpyrxJ/ZHzr4Jq+etOquEv2ONqvgnF/M1OVeJP7I+dfBNXz1oHZwAAAAAAAAAMTNMH1dhotRXuaVRVrpr2zK8H1DhptTXv61TVrpp2n3jsXbwdmLl2Kppmd31MamBxdvGWZuWoqimJ3fVRoDIAAAAAAAAAAAAAAAAAAAAAAAAAAABEdZp649VcvH+05Td3e7rprql0f12w/VnU2lzlN/c6I01107aQAAAAAAAAAAAAAAAAAAAAAAAAAAAYmaYPq7DRaivc0qirXTXtstj47F28HZi5diqaZnd9TGoPjK8H1DhptTXv61TVrpp2mWx8Di7eMszctRVFMTu+qjRkAAAAAAAAAAAAAAAAAAAAAAAAAAAIjrNPXHqrl4/2nKbu73ddNdUuj+u2H6s6m0ucpv7nRGmuunbBIAAAAAAAAAAAAAAAAAAAAAAAAAAAAxM0wfV2Gi1Fe5pVFWumvbMrwfUOGm1Ne/rVNWumnafeOxdvB2YuXYqmmZ3fUxqYHF28ZZm5aiqKYnd9VGgMgAAAAAAAAAAAAAAAAAAAAAAAAAAAER1mnrj1Vy8f7TlN3d7uumuqXR/XbD9WdTaXOU39zojTXXTtpAAAAAAAAAAAAAAAAAAAAAAAAAAABiZpg+rsNFqK9zSqKtdNe2y2PjsXbwdmLl2Kppmd31Mag+MrwfUOGm1Ne/rVNWumnaZbHwOLt4yzNy1FUUxO76qNGQAAAAAAAAAAAAAAAAAAAAAAAAAAAiOs09cequXj/acpu7vd1011S6P67YfqzqbS5ym/udEaa66dsEgAAAAAAAAAAAAAAAAAAAAAAAAAAADEzTB9XYaLUV7mlUVa6a9syvB9Q4abU17+tU1a6adp947F28HZi5diqaZnd9TGpgcXbxlmblqKopid31UaAyAAAAAAAAAAcY8dj2R8l+Cafnrrqrg09jjZX4JwnzNLlXjseyPkvwTT89ddVcGnscbK/BOE+ZpBZAAAAAAAAAAAAAAAAAAAAAAAAAAAAAAAAAAAAAAAAAAAAAAAAAAAAAAAAcuceT7C2O8Ji/JabV4s/sHbL+DvfP3GquPJ9hbHeExfktNq8Wf2Dtl/B3vn7gNnAAAAAAAAAAiMfk04vGVX+XijXT1O7r0R30uj8Vm2HwuImzci5vxp0RGnP8AGkAAAAAAAAAAAAAAAAAAAAAAAAAAAAAAAAARGAyacJjKb/LxXpr6nd06Y76XR+FzbD4rERZtxc3516YjTm+NIAAAAAAAAAAAAAAAAAAAAAAAAAAAAAAAMTNMH1dhotRXuaVRVrpr22Wx8di7eDsxcuxVNMzu+pjUHxleD6hw02pr39apq1007TLY+BxdvGWZuWoqimJ3fVRoyAAAAAAAAAAAAAAAAAAAAAAAAAAAAAAAEXmuVTj79NyL25u07um7r2e+lGFjszsYK7TbvRXNUxvRuxqDKsW+SsW7euu5TFOvb0h9vm1XF21Rcp13aoiqNe6+gAAAAAAAAAAAAAAAAAAAAAAAAAAAAAAER1mnrj1Vy8f7TlN3d7uumuqXR/XbD9WdTaXOU39zojTXXTtgkAAAAAAAAAAAAAAAAAAAAAAAAAAAAAAAAeGPw/VWEuWd7d39OfTXTn1Y+U5dOAi7E3eU39P6OmmmvnZWKv0YaxXeua7lPTp0vLAY+1jormzFcbmmu9GnSDKAAAAAAAAAAAAAAAAAAAAAAAAAAAAAAABgZtl04+LURd5Pc1/o6666eZkYDD9S4S3Z3t7c159NNefV8Y/H2sDFE3ornf103Y16Hrhb9GJsUXreu5V0a9IPUAAAAAAAAAAAAAAAAAAAAAAAAAAAAAAAERj8mnF4yq/y8Ua6ep3deiO+l0fis2w+FxE2bkXN+NOiI05/jSAAAAAAAAAAAODeLD7PuU/hfzNx3k4N4sPs+5T+F/M3HeQAAAAAAAAAAAAAAAAAAAAAAAAAAAAAAAAAAAAAAAAAAAAAAAAAAAAAAAAAAAAAADg3/ix/6r/7l3k4N/4sf+q/+5B3kAAAAAAAAAAqWQ+vFv77yStqpZD68W/vvJILaAAAAAAAAAAAAAAAAAAAAAAAAAAAAAAACJ2n9bqfCR5JNmPW6rwk+SDaf1up8JHkk2Y9bqvCT5IBLAAAAAAAAAAAAAAAAAAAAAAAAAAAAAAAArO1P2ba8H+2VgwP2Fh/B0+RX9qfs214P9srBgfsLD+Dp8gPYAAAAAAAAAAAAAAAAAAAAAAAAAAAAAAAFS/rD+EfvLaqX9Yfwj95bQAAAAAAAAAAAAAAAAAAAAAAAAAAAAAAGDnvrViO9HlhnMHPfWrEd6PLAI/ZT63E9+n9qeQOyn1uJ79P7U8AAAAAAAAAAAAAAAAAAAAAAAAAAAAAAAgdq/rcN36v2J5A7V/W4bv1fsBIZF61YfvT5ZZzByL1qw/enyyzgAAAAAAAAAAAAAAAAAAAAAAAAAAAAAAFSz714ufe+SFtVLPvXi5975IBbQAAAAAAAAAAAAAAAAAAAAAAAAAAAAAAAeOO+wsR4OryK/st9m3fB/thYMd9hYjwdXkV/Zb7Nu+D/bALMAAAAAAAAADWPGY9g7ajwdn5+21VxG/sLbHwmE8l1tXjMewdtR4Oz8/baq4jf2Ftj4TCeS6DqMAAAAAAAAAAAAAAAAAAAAAAAAAAAAAAAAAAAAAAAAAAAAAAAAAAAAAAAFb4S/Y42q+CcX8zU5V4k/sj518E1fPWnVXCX7HG1XwTi/manKvEn9kfOvgmr560Ds4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cY8dj2R8l+Cafnrrqrg09jjZX4JwnzNLlXjseyPkvwTT89ddVcGnscbK/BOE+ZpBZAAAAAAAAAAAAAAAAAAAAAAAAAAAAAAAAAAAAAAAAAAAAAAAAAAAAAAAAcuceT7C2O8Ji/JabV4s/sHbL+DvfP3GquPJ9hbHeExfktNq8Wf2Dtl/B3vn7gNnAAAAAAAAAAqWfevFz73yQtqpZ968XPvfJC2gAAAAAAAAAAAAAAAAAAAAAAAAAAAAAAAAqWQ+vFv77yStqpZD68W/vvJK2gAAAAAAAAAAAAAAAAAAAAAAAAAAAAAAInaf1up8JHklLInaf1up8JHkkDZj1uq8JPkhLInZj1uq8JPkhLAAAAAAAAAAAAAAAAAAAAAAAAAAAAAAAKztT9m2vB/tlZlZ2p+zbXg/2yCwYH7Cw/g6fI9njgfsLD+Dp8j2AAAAAAAAAAAAAAAAAAAAAAAAAAAAAAAVL+sP4R+8tqpf1h/CP3gW0AAAAAAAAAAAAAAAAAAAAAAAAAAAAAAAGDnvrViO9HlhH7KfW4nv0/tSGe+tWI70eWEfsp9bie/T+0E8AAAAAAAAAAAAAAAAAAAAAAAAAAAAAAACB2r+tw3fq/YkMi9asP3p8so/av63Dd+r9iQyL1qw/enyyDOAAAAAAAAAAAAAAAAAAAAAAAAAAAAAAABUs+9eLn3vkhbVSz714ufe+SFtAAAAAAAAAABwbxYfZ9yn8L+ZuO8nBvFh9n3Kfwv5m47yAAAAAAAAAAAAAAAAAAAAAAAAAAAAAAAAAAAAAAAAAAAAAAAAAAAAAAAAAAAAAAAcG/8AFj/1X/3LvJwb/wAWP/Vf/cg7yAAAAAAAAAAYeHyzC4e/F21RMVxrpO9MsxC5dnF3FY6mxXboppnXnjXXmgE0AAAAAAAAAAAAAAAAAAAAAAAAAAAAAAADxxeGtYu1Fu/TNVMTrpE6c5hMNawlqbdimaaZnXSZ153hm+MqwWFi7RTTVM1RTpPxmUYyrG4WbtdNNMxVNOkfEDNAAAAAAAAAAAAAAAAAAAAAAAAAAAAAAABiYvL8Pi7kV36JqqiNI0qmOZk26It26aKeammIiO8i84zS5gcRRbot0VRVTvazr25SWHuTdw9q5MaTXTFUxHdgHoAAAAAAAAAAAAAAAAAAAAAAAAAAAAAAADD62YXqnqjcnld7f13p6WYhevF3rn1LydG7yvJ68+umuiaAAAAAAAAAAAAAAAAAAAAAAAAAAAAAAAeeIs0YizVauxrRV0xro9GPmOIqwuDuXqYiqqnTmnvgYPBWMHFcWKZp3tNdZmWQjcmzCvHxdm5RTTuaabvd1SQAAAAAAAAAAAAAAAAAAAAAAAAAAAAAADHxmCsYyKIv0zVu66aTMMhG5zmFeAi1Nuimrf113u5oDOw9mjD2abVqNKKeiNdXox8uxFWKwdu9VEU1Va80d9kAAAAAAAAAAAAAAAAAAAAAAAAAAAAAAAMPEZZhcRfm7doma501nemGYhcxzi7hcdVYot0VUxpzzrrzwCaAAAAAAAAAAAAAAAAAAAAAAAAAAAAAAAB83KIuW6qKuemqJie8xsJl+Hwlya7FE01TGk61TPM98Rcm1h7tyI1mimaoie5CNyfNLmOxFduu3RTFNO9rGvbgEsAAAAAAAAADWPGY9g7ajwdn5+21VxG/sLbHwmE8l1tXjMewdtR4Oz8/baq4jf2Ftj4TCeS6DqMAAAAAAAAAAAAAAAAAAAAAAAAAAAAAAAAAAAAAAAAAAAAAAAAAAAAAAAFb4S/Y42q+CcX8zU5V4k/sj518E1fPWnVXCX7HG1XwTi/manKvEn9kfOvgmr560Ds4AAAAAAAAAHji8NaxdqLd+maqYnXSJ05zCYa1hLU27FM00zOukzrzvDN8ZVgsLF2immqZqinSfjMoxlWNws3a6aaZiqadI+IGaAAAAAAAAAAAAAAAAAAAAAAAAAAADD62YXqnqjcnld7f13p6WYhevF3rn1LydG7yvJ68+umuiaAAAAAAAAAAAAAAAAAAAAAAAAAAAeOLw1rF2ot36ZqpiddInTnezCzfGVYLCxdoppqmaop0n4we+Ew1rCWpt2KZppmddJnXnezCyjGVY3CzdrpppmKpp0j4maAAAAAAAAAAAAAAAAAAAAAAAAAAAw+tmF6p6o3J5Xe39d6elmIXrxd659S8nRu8ryevPrproCaAAAAAAAAAAAAAAAAAAAAAAAAAAAB44vDWsXai3fpmqmJ10idOcwmGtYS1NuxTNNMzrpM687wzfGVYLCxdoppqmaop0n4zKMZVjcLN2ummmYqmnSPiBmgAAAAAAAAAAAAAAAAAAAAAAAAAAAw+tmF6p6o3J5Xe39d6elmIXrxd659S8nRu8ryevPrpromgAAAAAAAAAAAAAAAAAAAAAAAAAAHji8NaxdqLd+maqYnXSJ053sws3xlWCwsXaKaapmqKdJ+MHvhMNawlqbdimaaZnXSZ153swsoxlWNws3a6aaZiqadI+JmgAAAAAAAAAAAAAAAAAAAAAAAAAAMPrZheqeqNyeV3t/XenpZiF68XeufUvJ0bvK8nrz66a6AmgAAAAAAAAAAAAAAAAAAAAAAAAAAAeOLw1rF2ot36ZqpiddInTnMJhrWEtTbsUzTTM66TOvO8M3xlWCwsXaKaapmqKdJ+MyjGVY3CzdrpppmKpp0j4gZoAAAAAAAAAOMeOx7I+S/BNPz111Vwaexxsr8E4T5mlyrx2PZHyX4Jp+euuquDT2ONlfgnCfM0gsgAAAAAAAAAAAAAAAAAAAAAAAAAAAAAAAAAAAAAAAAAAAAAAAAAAAAAAAOXOPJ9hbHeExfktNq8Wf2Dtl/B3vn7jVXHk+wtjvCYvyWm1eLP7B2y/g73z9wGzgAAAAAAAAAYeIyzC4i/N27RM1zprO9MMxC5jnF3C46qxRboqpjTnnXXnhNAAAAAAAAAAAAAAAAAAAAAAAAAAAAAAAAAw8PlmFw9+LtqiYrjXSd6ZZiFy7OLuKx1Niu3RTTOvPGuvNCaAAAAAAAAAAAAAAAAAAAAAAAAAAAAAAAeOLw1rF2ot36ZqpiddInTnezCzfGVYLCxdoppqmaop0n4we+Ew1rCWpt2KZppmddJnXnezCyjGVY3CzdrpppmKpp0j4maAAAAAAAAAAAAAAAAAAAAAAAAAAAAAAAxMXl+HxdyK79E1VRGkaVTHMy0TnGaXMDiKLdFuiqKqd7Wde3IJS3RFu3TRTzU0xER3n088Pcm7h7VyY0mumKpiO7D0AAAAAAAAAAAAAAAAAAAAAAAAAAAAAAAYfWzC9U9Ubk8rvb+u9PSzEL14u9c+peTo3eV5PXn1010BNAAAAAAAAAAAAAAAAAAAAAAAAAAAAAAAA88RZoxFmq1djWirpjXR54PBWMHFcWKZp3tNdZmTMcRVhcHcvUxFVVOnNPfYuTZhXj4uzcopp3NNN3u6gkgAAAAAAAAAAAAAAAAAAAAAAAAAAAAAAAY+MwVjGRRF+mat3XTSZh6YezRh7NNq1GlFPRGurBznMK8BFqbdFNW/rrvdzRlZdiKsVg7d6qIpqq15o74MgAAAAAAAAAAAAAAAAAAAAAAAAAAAAAAAGHiMswuIvzdu0TNc6azvTDMQuY5xdwuOqsUW6KqY0551154TQAAAAAAAAAAODeLD7PuU/hfzNx3k4N4sPs+5T+F/M3HeQAAAAAAAAAAAAAAAAAAAAAAAAAAAAAAAAAAAAAAAAAAAAAAAAAAAAAAAAAAAAAADg3/AIsf+q/+5d5ODf8Aix/6r/7kHeQAAAAAAAAACpZD68W/vvJK2qlkPrxb++8kgtoAAAAAAAAAAAAAAAAAAAAAAAAAAAAAAAInaf1up8JHkk2Y9bqvCT5INp/W6nwkeSTZj1uq8JPkgEsAAAAAAAAAAAAAAAAAAAAAAAAAAAAAAACs7U/Ztrwf7ZWDA/YWH8HT5Ff2p+zbXg/2ysGB+wsP4OnyA9gAAAAAAAAAAAAAAAAAAAAAAAAAAAAAAAVL+sP4R+8tqpf1h/CP3ltAAAAAAAAAAAAAAAAAAAAAAAAAAAAAAAYOe+tWI70eWGcwc99asR3o8sAj9lPrcT36f2p5A7KfW4nv0/tTwAAAAAAAAAAAAAAAAAAAAAAAAAAAAAACB2r+tw3fq/YnkDtX9bhu/V+wEhkXrVh+9PllnMHIvWrD96fLLOAAAAAAAAAAAAAAAAAAAAAAAAAAAAAAAVLPvXi5975IW1Us+9eLn3vkgFtAAAAAAAAAAAAAAAAAAAAAAAAAAAAAAAB4477CxHg6vIr+y32bd8H+2Fgx32FiPB1eRX9lvs274P8AbALMAAAAAAAAADWPGY9g7ajwdn5+21VxG/sLbHwmE8l1tXjMewdtR4Oz8/baq4jf2Ftj4TCeS6DqMAAAAAAAAAAAAAAAAAAAAAAAAAAAAAAAAAAAAAAAAAAAAAAAAAAAAAAAFb4S/Y42q+CcX8zU5V4k/sj518E1fPWnVXCX7HG1XwTi/manKvEn9kfOvgmr560Ds4AAAAAAAAAETtP63U+EjySbMet1XhJ8kG0/rdT4SPJJsx63VeEnyQCWAAAAAAAAAAAAAAAAAAAAAAAAAAABUv6w/hH7y2ql/WH8I/eW0AAAAAAAAAAAAAAAAAAAAAAAAAABE7T+t1PhI8kpZE7T+t1PhI8kgbMet1XhJ8kJZE7Met1XhJ8kJYAAAAAAAAAAAAAAAAAAAAAAAAAABUv6w/hH7y2ql/WH8I/eBbQAAAAAAAAAAAAAAAAAAAAAAAAAAARO0/rdT4SPJJsx63VeEnyQbT+t1PhI8kmzHrdV4SfJAJYAAAAAAAAAAAAAAAAAAAAAAAAAAAFS/rD+EfvLaqX9Yfwj95bQAAAAAAAAAAAAAAAAAAAAAAAAAAETtP63U+EjySlkTtP63U+EjySBsx63VeEnyQlkTsx63VeEnyQlgAAAAAAAAAAAAAAAAAAAAAAAAAAFS/rD+EfvLaqX9Yfwj94FtAAAAAAAAAAAAAAAAAAAAAAAAAAABE7T+t1PhI8kmzHrdV4SfJBtP63U+EjySbMet1XhJ8kAlgAAAAAAAAAcY8dj2R8l+Cafnrrqrg09jjZX4JwnzNLlXjseyPkvwTT89ddVcGnscbK/BOE+ZpBZAAAAAAAAAAAAAAAAAAAAAAAAAAAAAAAAAAAAAAAAAAAAAAAAAAAAAAAAcuceT7C2O8Ji/JabV4s/sHbL+DvfP3GquPJ9hbHeExfktNq8Wf2Dtl/B3vn7gNnAAAAAAAAAAqWfevFz73yQtqpZ968XPvfJC2gAAAAAAAAAAAAAAAAAAAAAAAAAAAAAAAAqWQ+vFv77yStqpZD68W/vvJK2gAAAAAAAAAAAAAAAAAAAAAAAAAAAAAAInaf1up8JHklLInaf1up8JHkkDZj1uq8JPkhLInZj1uq8JPkhLAAAAAAAAAAAAAAAAAAAAAAAAAAAAAAAKztT9m2vB/tlZlZ2p+zbXg/2yCwYH7Cw/g6fI9njgfsLD+Dp8j2AAAAAAAAAAAAAAAAAAAAAAAAAAAAAAAVL+sP4R+8tqpf1h/CP3gW0AAAAAAAAAAAAAAAAAAAAAAAAAAAAAAAGDnvrViO9HlhH7KfW4nv0/tSGe+tWI70eWEfsp9bie/T+0E8AAAAAAAAAAAAAAAAAAAAAAAAAAAAAAACB2r+tw3fq/YkMi9asP3p8so/av63Dd+r9iQyL1qw/enyyDOAAAAAAAAAAAAAAAAAAAAAAAAAAAAAAABUs+9eLn3vkhbVSz714ufe+SFtAAAAAAAAAABwbxYfZ9yn8L+ZuO8nBvFh9n3Kfwv5m47yAAAAAAAAAAAAAAAAAAAAAAAAAAAAAAAAAAAAAAAAAAAAAAAAAAAAAAAAAAAAAAAcG/wDFj/1X/wBy7ycG/wDFj/1X/wByDvIAAAAAAAAAB8xbopnWmimJ7cQ+layfHYm9mdFu7eqqone5p70gsoAAAAAAAAAAAAAAAAAAAAAAAAAAAAAAAPyqmmqNKoiY7sFNNNMaUxER3IR20F+7h8DTXZrmirfiNY7Wkmz9+7iMDVXermurfmNZ7WkAkgAAAAAAAAAAAAAAAAAAAAAAAAAAAAAAAfNVFFU61U0zPdh9RGkaRzQgNocZiMPi7dNm7VRTNGsxHb1lNYOqa8JYqqnWqaKZme3OgPUAAAAAAAAAAAAAAAAAAAAAAAAAAAAAAAHzydG9vblOvTro+la6uxPXvkuWq5Pl93d7GmvQsoAAAAAAAAAAAAAAAAAAAAAAAAAAAAAACIzXaDLMvqm1ib0V3I6bdEb0x3+xHxsLbjOa8sy+m1h6tzEX9Y3o6aaY6Z77Ulu9exeIncmYtRPPOvS2ui4fGak5sk7VhGZ2bcwe12T3K93euWNezXb0j82qw27lF23TXbqproqjWKqZ1iYaFxVu9ZiK7NWsR0xqtnB9n9drF28Lcqnqe/Vubsz9ZX2JjvrufhtZw+uwz+RFvNtABpUgAAAAAAAAAAAAAAAAAAAAAAAAAAAB+VUU1fXUxPfh+obaPE3sPTh+QuVUb01a6dnoBMxEUxpTERHagYeUXK72XWbl2qaq5idZnvyzAAAAAAAAAAAAAAAAAAAAAAAAAAAAAAAHzVboqnWqimZ7cw+lazjHYmzmddu1eqpojd5o70AsoAAAAAAAAAAAAAAAAAAAAAAAAAAAAAAAExrGk88PmmiimdaaaYnuQ+MZVNGEv1UzpVFFUxPanRC7PYzEYjF3Kb12qumKNYie3rAJ8AAAAAAAAAGseMx7B21Hg7Pz9tqriN/YW2PhMJ5LravGY9g7ajwdn5+21VxG/sLbHwmE8l0HUYAAAAAAAAAAAAAAAAAAAAAAAAAAAAAAAAAAAAAAAAAAAAAAAAAAAAAAAK3wl+xxtV8E4v5mpyrxJ/ZHzr4Jq+etOquEv2ONqvgnF/M1OVeJP7I+dfBNXz1oHZwAAAAAAAAAPyqmmqNKoiY7sFNNNMaUxER3IR20F+7h8DTXZrmirfiNY7Wkmz9+7iMDVXermurfmNZ7WkAkgAAAAAAAAAAAAAAAAAAAAAAAAAAAfPJ0b29uU69Ouj6Vrq7E9e+S5ark+X3d3saa9CygAAAAAAAAAAAAAAAAAAAAAAAAAAPyqmmqNKoiY7sP1G7QX7uHwNNdmuaKt+I1jtaSCRppppjSmIiO5D9Ruz9+7iMDVXermurfmNZ7WkJIAAAAAAAAAAAAAAAAAAAAAAAAAAB88nRvb25Tr066PpWursT175LlquT5fd3expr0AsoAAAAAAAAAAAAAAAAAAAAAAAAAAAPyqmmqNKoiY7sFNNNMaUxER3IR20F+7h8DTXZrmirfiNY7Wkmz9+7iMDVXermurfmNZ7WkAkgAAAAAAAAAAAAAAAAAAAAAAAAAAAfPJ0b29uU69Ouj6Vrq7E9e+S5ark+X3d3saa9CygAAAAAAAAAAAAAAAAAAAAAAAAAAPyqmmqNKoiY7sP1G7QX7uHwNNdmuaKt+I1jtaSCRppppjSmIiO5D9Ruz9+7iMDVXermurfmNZ7WkJIAAAAAAAAAAAAAAAAAAAAAAAAAAB88nRvb25Tr066PpWursT175LlquT5fd3expr0AsoAAAAAAAAAAAAAAAAAAAAAAAAAAPHGYm3g8LdxF+dLdumaqpViJmdoHrVTTVGlURMd2CmmmmNKYiI7kNWZttljsViZos3pw1vppt2unTuy98j2yxWGxNNvGXJxNieeqKvr6Y7cT2e8zp4dmidvHbdTds0fNuum7bpuW5iqiqIqpmOzEvpgKgAAAAAAAOMeOx7I+S/BNPz111Vwaexxsr8E4T5mlyrx2PZHyX4Jp+euuquDT2ONlfgnCfM0gsgAAAAAAAAAAAAAAAAAAAAAAAAPyqYppmZ5oiNZBo/jAcONvYC51j2ft2cXtFXRFdyq5z28JTMc01RHTXMc8U9rSZ7EToHKsJwz8KNNWYYPFZ5i8HXM6XZxfUmHnt7kb1NM9r1MSruzeAxPCRwy4Trvbv8nnGZzdxMzExpbmqaqqYnsepiYjtcz+hmEw1jB4WzhsJaos4ezRFu3bt07tNFMRpEREdERAOEs8yrhk4MrVOZY3F55hMHRMa37WO6osRz82/EVVUxGv20N5cXrh1r21xtOzu1VNq1ns0TVh8TbjdoxWkazTNP9GuIiZ5uaYieaNOffWNwtjHYO/hMZZov4a/RNu7auRrTXTMaTEx2YmH86+pqtjeGzqTLK6v9VZ7yVideeaaL+kRPfiNJ74P6NNWcPXCxh+DPI7NOFtW8VnuNiYwtiufU0Ux03K9OfdjoiObWe9MxtNwDxg81xO1vDhm2Gs1b/IYmjK8NRM81O5O5MfHcmufjBlZXiOGHhaxN/E5bjM5xmHpq0rqtYnqXC0T9rHPTRrHajWX7nmT8MfBlajM8Zis8wmEoqjW/Zx3VFmO1vxFVURH96NHbmyWQYLZbZrLslyy3TbwuCs02qdI03piOeqe7M6zM9uZSOOwmHx+Dv4TG2aL+Gv0VW7tq5GtNdMxpMTHZiYBo/i68Nle3tdeRbSU2rW0Fm3Ny1dtxu0YuiOn1PYrjpmI5pjWYiNJb2fzsvxc4L+G+qMNXXTbyXNvUzM89Vjf6J/vW50nvv6JxzxzA1Tw+cLVjg0yaxawdq3is/x0T1NZrn1FumOablenPprzRHNrOvalzFlVzhh4Wb9/F5djM5xmGpqmKq6MTGFw1E9qI1po1jtRrLB4dsyxO2fDpm2Gs1700Y2nKsNTM81O5VFvSO5Ne9Pxy7t2XyPBbNbPZfk2V2otYPBWabVuIjTXSOeqe7M6zM9mZkHEGd5Xwx8GFunMsbis8weEpqjW/axvVFiJ7G/EVVUx99DoHi7cNVW38XMk2hptWdobFvlKLluN2jF0R0zEdiuOzEc0xzxppMRurMMFhsxwGIwWOsUYjCYi3Vau2rka010zGkxMd5/PXCzd4MeHGmmzcqijJs3m3vTPPXY392df71uZ+UH9EmpeH/hcs8GuU2MNgLVrFbQY2masPaufWWqI5puVxHPMa80RzazE9qW2n8/OGjH4nbjh2zXDWq9ZrzCnKsNE88UxRVFqNO5NWtX30gkMp9OLhYu3sbl+MzrGYaKpiq5TiowuGpntUxrTRrHaiJkzvLuGLgupozHG4vPMHhKaojl7eN6psa9jfiKqqY++h3Fs5k2C2dyLA5RldqLOCwdqmzapiOxEdM9uZnWZnszMyyMzwGFzTLsTgMwsUYjB4m3Vau2q41prpmNJiQaa4u/DRPCFbu5Pn1FqxtFhrfKRVbjdoxVuOaaojsVRrGsdHPrHZiN3P535HXe4NOHSxRRcqinKM4nD11z012d+aKvGtzPyv6IA1DxgeF+3wbZbYweW2rWJ2hxtE1WbdznosW9dOUriOeefWIjszE9rn5qyi3wxcK1d3HZfjM6xmF3pibkYrqXDRPZimN6mjWO1TGqM4WMZiNveHjMsNbuTM4jM6cqw3ZimmmuLNOncmY3vjl3vkGUYPIclwWVZXZps4LB2qbNqiI6IiOz25npmezMzIOGs6wXDFwWxbzDHYvO8FhYqiOWpxnVOH17EVxFVVPxVQ6K4vHDNHCJh72U55Raw+0WFt8pM240oxVvomumOxVEzGsd3WOzEbfzfLsJm+V4rLsysUYjB4q3VavWq41iqmY0mH8/Nkr1/g44dcJai7VplecTg7tfRv2uUm3XPx0TM/GD+hwAAAAAOXOPJ9hbHeExfktNq8Wf2Dtl/B3vn7jVXHk+wtjvCYvyWm1eLP7B2y/g73z9wGzgAAAAAAAAAfNVuiqdaqKZntzD6VrOMdibOZ127V6qmiN3mjvQsoAAAAAAAAAAAAAAAAAAAAAAAAAAAAAAAAPmLdFM600UxPbiH0rWT47E3szot3b1VVE73NPelZQAAAAAAAAAAAAAAAAAAAAAAAAAAAAAAH5VTTVGlURMd2H6jdoL93D4GmuzXNFW/Eax2tJBI0000xpTERHch+o3Z+/dxGBqrvVzXVvzGs9rSEkAAAAAAAAAAAAAAAAAAAAAAAAAAAAAAA+aqKKp1qppme7D6QG0OMxGHxdumzdqopmjWYjt6yCfiNI0jmgeWDqmvCWKqp1qmimZntzo9QAAAAAAAAAAAAAAAAAAAAAAAAAAAAAAHzydG9vblOvTro+la6uxPXvkuWq5Pl93d7GmvQCygAAAAAAAAAAAAAAAAAAAAAAAAAAAAAAATEVRpVETHal+U0U0/W0xHehiZvcrs5deuWqppriI0mO/DC2cxN7EU4jl7lVe7NOmvY6QTIAAAAAAAAAAAAAAAAAAAAAAAAAAAAAAAPyqimr66mJ78P2IimNKYiI7UIbaPE3sPTh+QuVUb01a6dnoZuUXK72XWbl2qaq5idZnvyDMAAAAAAAAAAAAAAAAAAAAAAAAAAAAAABD7T53RkuDprimK8Rc1i3RPRzdMz3ITx47ZLRSsdZEtVboqnWqimZ7cw+mpLm1uZXrs3YxtdMa9FERFMfEuWyG0/XerqbFRRGI3d6iunmiuOzzdtkX0WWkWt/t7qbrSAxFQAAAAAAAHBvFh9n3Kfwv5m47ycG8WH2fcp/C/mbjvIAAAAAAAAAAAAAAAAAAAAAAAAAAAAAAAAAAAAAAAAAAAAAAAAAAAAAAAAAAAAAABwb/xY/8AVf8A3LvJwb/xY/8AVf8A3IO8gAAAAAAAAAFSyH14t/feSVtVrJ8FibOZ0XLtmumiN7nmO5ILKAAAAAAAAAAAAAAAAAAAAAAAAAAAAAAACJ2n9bqfCR5JNmPW6rwk+SHptBYuX8DTRZomurfidI7Wkmz9i5YwNVF6iaKt+Z0ntaQCSAAAAAAAAAAAAAAAAAAAAAAAAAAAAAAABWdqfs214P8AbKwYH7Cw/g6fIhtocJiMRi7dVm1VXTFGkzHb1lNYOmaMJYpqjSqKKYmO1OgPUAAAAAAAAAAAAAAAAAAAAAAAAAAAAAAAFS/rD+EfvLarXUWJ698ryNfJ8vvb2nNpr0rKAAAAAAAAAAAAAAAAAAAAAAAAAAAAAADXHClTX1ZZmNd2cPMR39Z1/YpeVTE4eIjpiZ1bg2tybrxl8Ra0jE2pmq3r2e3T8f7GobuX38Fjqqd2q1VE6V26o0mHTaDNXJpJxxPWIlCe7JuTERrPRDH2bpqqzCiLWutV6iKe/r/9nxird+/u0xVFNH9JedgNm67d23jsTbmi1b57VNUaTXV9t3l2MtdNpN79/JTbeWwgHKLgAAAAAAAAAAAAAAAAAAAAAAAAAAAAgdq/rcN36v2J5DbR4a9iKcPyFuqvdmrXTsdAMvIvWrD96fLLOYeUW67OXWaLlM01xE6xPflmAAAAAAAAAAAAAAAAAAAAAAAAAAAAAAAKln3rxc+98kLarWcYLE3szruWrNdVE7vPEdyAWUAAAAAAAAAAAAAAAAAAAAAAAAAAAAAAAHjjvsLEeDq8iv7LfZt3wf7YWHGUzXhL9NMa1TRVER250Quz2ExGHxdyq9aqopmjSJnt6wCfAAAAAAAAABrHjMewdtR4Oz8/baq4jf2Ftj4TCeS62rxmPYO2o8HZ+fttVcRv7C2x8JhPJdB1GAAAAAAAAAAAAAAAAAAAAAAAAAAAAAAAAAAAAAAAAAAAAAAAAAAAAAAACt8JfscbVfBOL+Zqcq8Sf2R86+CavnrTqrhL9jjar4JxfzNTlXiT+yPnXwTV89aB2cAAAAAAAAACJ2n9bqfCR5JNmPW6rwk+SHptBYuX8DTRZomurfidI7Wkmz9i5YwNVF6iaKt+Z0ntaQCSAAAAAAAAAAAAAAAAAAAAAAAAAAABUv6w/hH7y2q11FievfK8jXyfL729pzaa9KygAAAAAAAAAAAAAAAAAAAAAAAAAAInaf1up8JHklLI3aCxcv4GmizRNdW/E6R2tJB57Met1XhJ8kJZG7P2LljA1UXqJoq35nSe1pCSAAAAAAAAAAAAAAAAAAAAAAAAAAAVL+sP4R+8tqtdRYnr3yvI18ny+9vac2mvSCygAAAAAAAAAAAAAAAAAAAAAAAAAAAidp/W6nwkeSTZj1uq8JPkh6bQWLl/A00WaJrq34nSO1pJs/YuWMDVReomirfmdJ7WkAkgAAAAAAAAAAAAAAAAAAAAAAAAAAAVL+sP4R+8tqtdRYnr3yvI18ny+9vac2mvSsoAAAAAAAAAAAAAAAAAAAAAAAAAACJ2n9bqfCR5JSyN2gsXL+Bpos0TXVvxOkdrSQeezHrdV4SfJCWRuz9i5YwNVF6iaKt+Z0ntaQkgAAAAAAAAAAAAAAAAAAAAAAAAAAFS/rD+EfvLarXUWJ698ryNfJ8vvb2nNpr0gsoAAAAAAAAAAAAAAAAAAAAAAAAACA26ouVbOYjk9ZiKqZq07Wv/ANk++L1qi9artXaYqt1xNNVM9mJXMN/V3rfykloLD6U5ld5XsxOj6n1WZ0zb+tinnXrOdib1q7N3ATF+1M6RRVzV0x3+zD2yDYyqq7F7MtKLdM/7GI56+/PadBPEMPrfW79NkNpWvZii5Rs/gKbuu9yUTz9rsfm0SZERERERpEdEDnb257TbzTAEQAAAAABxjx2PZHyX4Jp+euuquDT2ONlfgnCfM0uVeOx7I+S/BNPz111Vwaexxsr8E4T5mkFkAAAAAAAAAAAAAAAAAAAAAABz5xjuGHaTg62pyzLsgtZdXYxOD6ornFWaq6t7fqp5piqObSIB0GOIvqo9vPc2Rfitz+I3RxbOFbaDhIx2fWdoLWAopwNuzXa6ltVUTM1TXE661Tr9bAN6gxM2zLB5PlmJzDM8Rbw2Cw1E3Lt65OlNFMdMyCM272py/YzZXH57m1cU4fC0TNNGulV2ufraKe7M6R+fohxXwC7PY3hG4aaM3x1G/Yw2LqzfHXIj1O/vzXTT99XpzdqKu0+uFXbrO+G3bvB5Ns7hr9WW03Zt5fgo5prns3rnYidNZ5+amn45nrfgd4PMFwcbIWcrw803sddmLuNxUR/trunY/sx0RHx9MyC8v54ZfV1XxhsNVd5+W2ppmrXs64uNfK/oe/ndkX/xB5f/APnRb/8AdwD+iIAP5/cZ+3Tb4dNp6aY0iasPV8c4a1M+V3nkFyb2RZdcqnWqvDW6p780w4O40fs7bTfgv/tbTu7ZqNNncqienqS1/kgHAOzVXVfGEyyu7zzc2nt1Va9nXFRL+h7+d2xv/wAQGT//AJyWv/cw/oiA/nxxlbdNvhv2oppjSJu2qvjmxbmfK/oO/n3xmvZx2o/v2P8A29sHfeV3JvZZhLlU61V2aKp780w/nzsLV1Vw/wCTXLnPNe0VFyde31Rq/oHksaZPgYnp5C3/AJYfz64OfZ5yL4eo+eB/REAH88+MXRFrhs2pijm/8RRVzdubVE/tf0Iwtc3MNauT01URVPxw/n1xkfZt2p8Nb+Zof0CwMaYHDxPTydPkB/Pfgwq6q4echuXOea87puTr2+V18r+h7+d3BJ7OezvwxT/nl/REB/PDh/jqfhr2pqtepmnGb8aduaaZ8r+h7+eHGH9mnav/ABUf5KQf0PpnWmJ7caj8ojSimJ6dH6AjNps+yzZjJMTm+e4qMJl2G3eVvTTVVFO9VFMc1MTPPVVEdHZSarcJ+yNO3ew2ZbOV4ycFTjeS1xEW+Umjcu0XPrdY113NOnsgrXp9cGnvos/it/6B6fXBp76LP4rf+g1V9SRhvfje/J0fxD6kjDe/G9+To/iAq3Gw2/2Y22wuzNGy+a0Y+rCV4ib0U2rlG5FUW9366mNdd2ejtN5cW7MsJY4E9mbd29FNdNu9rGk+33O45h4d+CC3wW2MmuWs5rzPrhVepmKsNFrk9yKP7VWuu/8AmdJcXXJYxXAzs3em/NO/bvc25rp/p7kdsG2Ou+B90R4s+Z74XGWMVvdT3Ir3dNeaY0RHodp90z4n82flWXRl83dLs3N/T+jpppr5wZWJxFrDW4rv17lMzprprzsbrvgfdEeLPmfeZ4OMdh4tTXuaVRVrpqjPQ7T7pnxP5gkOu+B90R4s+ZlYe9bxFqLlmreononRC+h2n3TPifzS2X4XqPC02Yr393Xn006ZAxWOw+Frim/ciiqY1iNJl49d8D7ojxZ8zzzTK4x92iubs0btO7pu6/tYfodp90z4n8wSHXfA+6I8WfMzomJiJjonnQPodp90z4n807RTu0U09OkaApuf4m1Gc3omvniaYnmntQsvXfA+6I8WfMrmd5LiMRmt67aprqormJ1inuJP0O0+6Z8T+YJK1meDvXKbdu9FVdU6RG7PmZlUxTEzPRHPKGwmRxhsTbvdUTVuTrpuaa/nTFdO9RVT0axoDC674H3RHiz5jrvgfdEeLPmR/odp90z4n8z0O0+6Z8T+YJbC43D4qqabFyK6ojWY0mHpiL1vD2puXqt2iOmdGDleVxgLtdcXZr3qdNN3T9rKzDC9WYWqzNe5rMTrpr2QePXfA+6I8WfMdd8D7ojxZ8yP9DtPumfE/meh2n3TPifzBM4bEWsTb37Fe/RrprppzvnFYyxhd3qi5FG9rpzTOr4yzBxgcPNqK9/WqatdNHlmuWxj5tTN2be5r/R11108wP3rvgfdEeLPmOu+B90R4s+ZH+h2n3TPifzPQ7T7pnxP5gnbddNyimuidaaoiYntwxb+Y4TD3ard69FNcdMaSyMPb5Gxbt667lMU69vSEXj8ljF4qu/N+aN7Tm3deiNO2DJ674H3RHiz5n7RmmCuV00UX4mqqdIjdnnn5Ed6HafdM+J/N92Mgi1ft3OqJncqirTc6dJ74Jtgzm2BidJvx4s+ZnIGrZ2mapnqmef+x/MEh13wPuiPFnzPXDY/DYm5uWLsV16a6aTCK9DtPumfE/mystyiMDiOVi9NfqZp03dP2gkb12izaquXat2innmWJ13wPuiPFnzMjGWOqcLcszVu78aa6a6If0O0+6Z8T+YJDrvgfdEeLPmZGFxVnFU1VWK9+InSeaYQ/odp90z4n80jleAjAW66Iub+9OuumgPfFYqzhaaar9e5FU6RzTLH674H3RHiz5n7mmAjH26KZubm7OuumuqO9DtPumfE/mCQ674H3RHiz5mXZuUXrdNy3O9RVzxKE9DtPumfE/mmMHY6mw1uzvb25GmummoPPE4/DYa5yd+7FNemumky8+u+B90R4s+Z45llEY3E8rN6aPUxGm7r+1i+h2n3TPifzBIRm2BmYiL8az/ZnzM5BU7PRTVE9UzzTr9Z/NOgpWT4yxZzaiq5cimI3onmntSs/XfA+6I8WfMrGCyDEV4/W7FduiZqmapp6Onupf0O0+6Z8T+YJOxmOFxF2Ldm9FVc9EaSybldNu3VXXOlNMTMz2oReAyaMJiqL0X5r3debd06Y07aSxFvlsPdta6b9M069rWAYvXfA+6I8WfMdd8D7ojxZ8yP9DtPumfE/meh2n3TPifzBL4XGWMVvdT3Ir3dNeaY01fWJxFrDW4rv17lMzprprzsXKsujL+V0uzc39P6OmmmvnemZ4OMdh4tTXuaVRVrpr2/OD4674H3RHiz5jrvgfdEeLPmR/odp90z4n8z0O0+6Z8T+YJrD3reItRcs1b1E9E6PPFY7D4WuKb9yKKpjWI0mTL8N1HhaLMV7+7rz6adMsXNMrjH3qK5uzRu07um7r+0Hp13wPuiPFnzHXfA+6I8WfMj/Q7T7pnxP5nodp90z4n8wT0TExEx0Sw7uZ4O1cqt3L0U10zpMbs835mXRG7RFPajRD4vI4xGJuXeqJp35103NdPzgy+u+B90R4s+Z9Wczwl65Tbt3oqrqnSI3Z8yN9DtPumfE/m9cHkcYbE273LzVuTrpuaa/nBM1TFNMzPNEc8sHrvgfdEeLPmZtynfoqp101iYQXodp90z4n8wSHXfA+6I8WfM9sLjcPiqppsXIrmI1mNJhE+h2n3TPifzZuV5XGAu11xdmvejTTd0Bm4i/bw9qbl6rdojpnRi9d8D7ojxZ8z2zDC9WYWqzNe5rMTrpqifQ7T7pnxP5gkOu+B90R4s+Zk4bEWsTb37Fe/Rrprppzob0O0+6Z8T+aUy3BxgcPNqK9/1U1a6aA+8VjLGFmnqi5FG90c0zq8Ou+B90R4s+Z85rlsY+bczdm3ua/0ddddPMwfQ7T7pnxP5gkOu+B90R4s+Zm266blFNdE601RExPbhBeh2n3TPifzTdi3yVi3b113KYp17ekAx7+Y4Sxdqt3b0U109MaS+Ou+B90R4s+ZjY/JYxeLrvzfmje05t3XTSNO28PQ7T7pnxP5gkbeaYK5XTRRfiaqp0iN2eefkY20/rdT4SPJLysZDFq/budUTO5VFWm506T32TtBYuX8DTRZomurfidI7Wkgj9nsywlnA1U3L0U1cpM6aT2o7iU674H3RHiz5kHlez1c4eZvXKrVW9PqZo7HN3WZ6HafdM+J/MErhsfhsTc3LF2K69NdNJjme167RZtVXLtW7RT0yjstyiMDiJuxemv1M06bun7WdjbHVOFuWZq3d+NNdNdAY/XfA+6I8WfMdd8D7ojxZ8yP9DtPumfE/meh2n3TPifzBMYXFWcVTNVivfiJ0mdJgxWKs4Wmmb9e5FU6RzTLwyvARgLVdEXN/enXXTQzTARj7dFM3NzdnXo11B+dd8D7ojxZ8x13wPuiPFnzI/wBDtPumfE/meh2n3TPifzBOWblF63TctzvUVRrEsfEY/C4a5yd67FNemumky9MHY6mw1uzvb25GmummrBzLKIxuJ5Wb00c0Rpu6/tB7dd8D7ojxZ8xGbYGZiIvxrP8AZnzI/wBDtPumfE/m/aNnopqieqZ5p1+s/mCdYVea4Kiuqmq/EVUzpMbs9PyM1B3sgi7euXOqJjeqmrTc6NfjBndd8D7ojxZ8z0w+Y4XEXYt2bsVVz0RpKL9DtPumfE/myMvyaMHiqL0X5r3debd06Y74JS5XTbt1V1zpTTGsz2oYfXfA+6I8WfMysTa5bD3LWum/TNOva1Qvodp90z4n8wSHXfA+6I8WfM98Li7GK3up7kV7umvNMaaoj0O0+6Z8T+bPyrLoy/ldLs3N/T+jpppr5wZWJxFrDW4rv17lMzprpM87G674H3RHiz5n3meCjHYeLU17mlUVa6a9ifOjPQ7T7pnxP5gkOu+B90R4s+ZlWL1vEWouWat6ieidEL6HafdM+J/NLYDDdR4WizFW/u68+mnTOoGKx2HwtcU37sUVTGsRpM8zx674H3RHiz5nnmmVRj71Fyb00btO7pu6/tYfodp90z4n8wSHXfA+6I8WfMzomJiJjolA+h2n3TPifzTtMbtMR2o0BiXczwdq5VbuXoiumdJjdnm/M+eu+B90R4s+ZiYvIoxGJuXeqJp35103NdPzvL0O0+6Z8T+YJKzmWEvXKbdu9FVdXNEbs+ZCbUzpjbcz7X+2Wfg8jjDYm3e5eatyddNzTX87H2jweIxOKomzaqrp5PSZiO7IMzB5rgqcHYpqvxExbpifUz2u89uu+B90R4s+ZF2Nnf8AQW97ETTVuxrG50Tp33p6HafdM+J/MEthcbh8VVVTYuRXMRrPNMPTEX7eHtTcvVbtEdnRhZXlcYC5XXF2a96NNN3RkZhherMLVZmvc1mJ101B5dd8D7ojxZ8x13wPuiPFnzI/0O0+6Z8T+Z6HafdM+J/MEzhsRaxNvfsV79Gumumj5xWMsYWaYxFyKN7o5pnV8Zbg4wOH5KK9/wBVNWumjxzXLYx825m7Nvc1/o666g+uu+B90R4s+Y674H3RHiz5kf6HafdM+J/M9DtPumfE/mCdorpuUU10TrTVGsT24Yt/McJYu1W7t6Ka6emNJZFi3yVi3b113KYp17ekIvH5LGLxdy/N+aN7Tm3ddNI07YMnrvgfdEeLPmftvNMHcrpoovxNVUxERuzzz8iO9DtPumfE/m+8PkMWb9u51RM7lUVabnTpPfBNsGc3wMT/ALePFnzM5Azs7TMzPVM+J/MEh13wPuiPFnzPXDY/DYm5uWLsV16a6aTHMivQ7T7pnxP5srLMpjA4ibsXpr1pmnTd0/aCRvXaLNqq5dq3aKemWJ13wPuiPFnzMjG2OqsLcszVu78aa6a6If0O0+6Z8T+YJDrvgfdEeLPmZGFxVnFUzVYr36YnSZ0mEP6HafdM+J/NI5XgYwFquiLm/vVa66aA98VirOFppm/XuRVzRzTLH674H3RHiz5n7mmAjH0W6Zubm5OvRrqjvQ7T7pnxP5gkOu+B90R4s+ZmWrlF63TctzvUVRrEoP0O0+6Z8T+aZwlnqbDW7O9vbkaa6aag8sRmGFw1zk712Ka9NdNJl59d8D7ojxZ8zwzHKIxuJ5Wb00c0Rpu6/tY3odp90z4n8wSEZtgZmIi/Gs831s+ZnIKjZ6Ka6auqZnSdfrP5p0GFXmuCorqpqvxFVM6TG7PmfnXfA+6I8WfMwb2QRcvV19UTG9VNWm50a/G+fQ7T7pnxP5glMPmOFxF2Ldm7FVc9EaSrVyum3n1Vdc6U039ZntRqmcvyaMHiqb0X5r3debd06Y76MxGW4m9mdyeSri1Xdn1enNETPSCb674H3RHiz5jrvgfdEeLPmR/odp90z4n8z0O0+6Z8T+YJfC4uxit7qe5Fe7przTGj6xOItYW3Fd+vcpmdNdJnnYuVZdGXxd0uzc39P6OmmmvnemZ4KMdh6bU17mlW9rpr2J84PjrvgfdEeLPmOu+B90R4s+ZH+h2n3TPifzPQ7T7pnxP5gmrF63iLUXLNW9RPROjyxOOw2Frii/diiqY1iNJnmfuAw3UmFosxVv7uvPpp0zqxc0yqMfepuTemjdp3dN3Xs98Hp13wPuiPFnzHXfA+6I8WfMj/AEO0+6Z8T+Z6HafdM+J/ME9E6xEx0Sw7uZ4O1cqt3L0RXTOkxuzzfmZdMbtMR2o0Q+KyKMRibl3qiad+rXTc10/ODL674H3RHiz5n1ZzLCXrtNu3eiqurmiN2fMjfQ7T7pnxP5vbB5HGGxNu9F+atyddNzTX84JeqYppmqeaIjWWF13wPuiPFnzMy5Tv26qddN6JjVB+h2n3TPifzBIdd8D7ojxZ8z2wuNw+KqqpsXIrmmNZ5phE+h2n3TPifzZuV5XGAuV1xdmvejTTd0Bm4i/bw9qbl6rdojm10YvXfA+6I8WfM9cwwvVmFqszXuazE66aor0O0+6Z8T+YJDrvgfdEeLPmZOGxFrE2+UsV79GumumiG9DtPumfE/mlMtwcYLD8lFe/6qatdNAfeKxljCzTGIuRRvdHNM6vDrvgfdEeLPmfOa5bGPqtzN2be5r/AEdddWD6HafdM+J/MEh13wPuiPFnzM2iqmuimuidaao1ie4gvQ7T7pnxP5puxb5Kzbt667lMU69vSAY9/McJYu1W7t6Ka6emNJfHXfA+6I8WfMxsdksYvFXL835p3tObd105tO28PQ7T7pnxP5gkbeaYO5cpoovxNVUxERuzzz8jNQmHyGLOItXeqJncqirTc6dJ76bBg9d8D7fHiz5jrvgfdEeLPmR87O0zP2TPifzPQ7T7pnxP5g9s0x+GxOXYiixdiurdidNJjm3oYuzV2ixYxdy7Vu0U7us/K+ruSVYfDX6rVyq7XVRuxTFOn9KJ7fcMpy+9ODxdi/TVa5Td0mY7WoJLrvgfdEeLPmOu+B90R4s+ZH+h2n3TPifzPQ7T7pnxP5gmMLirOKpmqxXv0xOkzpMGKxVnCxTN+vcirmjmmXjleBjAWq6Iub+9Vrrpo+c0y+MfRbpm5ubkzPRrqB13wPuiPFnzHXfA+6I8WfMj/Q7T7pnxP5nodp90z4n8wTlq5Ret03Lc71FUaxPbY+IzDC4a5yd67FNemumky9cJZ6nw1uzvb25GmummqPzHKIxuJm9N6aOaI03df2g9+u+B90R4s+YpzbBVTERfjWeb62fMj/Q7T7pnxP5v2jZ6Ka6auqZnSdfrP5gnWFXmuCorqpqvxFUTpMbs+ZmoO9kEXLtdfVExvVTVpudv4wZ3XfA+6I8WfM9MPmOFxF2Ldm7FVc9EaSi/Q7T7pnxP5sjL8mjB4qm9F+a9ImNN3Tsd8Epcrpt26q650ppjWZ7UMPrvgfdEeLPmZWJtcvh7lrXd36Zp17WqF9DtPumfE/mCQ674H3RHiz5nvhcXYxW91Pc393TXmmNER6HafdM+J/Nn5Vl0YCLul3lN/T+jpppr5wZWJxNrC24rv17lMzprpM87G674H3RHiz5n3meCjHYem1Ne5pVva6a9ifOjPQ7T7pnxP5gkOu+B90R4s+Zl2L1vEWqblmreononRCeh2n3TPifzS2Aw3UmFosRVv7uvPpp0zqD8xOOw2Frii/diiqY1iNJnmeXXfA+6I8WfM880yqMfepuTemjdp3dN3Xs99h+h2n3TPifzBIdd8D7ojxZ8zOidY1hA+h2n3TPifzT1MaUxHaBh3czwdq5VbuXoiumdJjdnm/M+eu+B90R4s+ZiYrIoxGJuXeqJp36pnTc10/O8vQ7T7pnxP5gk7OZYS9dpt2r0VV1c0Ruz5mVVVFNM1VTpERrKIweSRhsVbvcvNW5Oum5pr+dLXKd+3VRrpvRMagw+u+B90R4s+Y674H3RHiz5kf6HafdM+J/M9DtPumfE/mDH2hxmHxUWIw9yK5p3teaY06EnlV+3h8lsXL1W7RGsa6f2pROPyS7Y3Jw81X9dddKdNPzpSxgKr+SWsNdmbVXTOsa6c8yD3674H3RHiz5jrvgfdEeLPmR/odp90z4n8z0O0+6Z8T+YJnDYi1ibfKWK9+jXTXTR8YrGYfCzTGIuRRNXRzTOr5y3CRgsNyUV7/qpnXTR45rlsY+q3M3Zt7kTH1uuuoPrrvgfdEeLPmOu+B90R4s+ZH+h2n3TPifzPQ7T7pnxP5gnaKoroprpnWmqNYnuMW/mWEsXard29FNdPTGk+ZkWLfJWbdvXXcpinXt6Qi8dksYvFXL035p39Obd105tO2DJ674H3RHiz5n7bzTB3LlNFF+JqqmIiN2eefkR3odp90z4n83ph8hiziLV3qiZ3Koq03OnSe+CaYPXfA+3x4s+ZnIGdnadfsmfE/mCQ674H3RHiz5nrhsfhsTcmixdiuqI100mOZFeh2n3TPifzZeWZTGBxE3YvTXrTNOm7p2u73ASF67RYtVXLtW7RT0yxOu+B90R4s+Z743D9VYW5Zmrd3+zprpzoj0O0+6Z8T+YJDrvgfdEeLPmZGFxNnFUTVYr36YnSZ0mEP6HafdM+J/NJZXgYwFmuiLm/vVb2umgPbFYqzhYpm/XuRVzRzTLH674H3RHiz5jNMvjH0W6ZucnuTM9GuqP9DtPumfE/mCQ674H3RHiz5mZauUXbdNy3O9RVGsT20H6HafdM+J/NM4Sz1Phrdne3tyNNdNNQeWIzDC4a5yd67FNemumky8+u+B90R4s+Z4Zjk8Y3Ezem9NHNEabuv7WN6HafdM+J/MEhTm2CqqiIvxrPNHqZ8zOQVGz0UV01dUzOk6/WfzToMKvNcFRVNNV+IqidJjdnzPzrvgfdEeLPmYN3Z+Ll2uvqmY3qpnTc/m+fQ7T7pnxP5glMPmGFxF2Ldm7FVc9EaSyLtdNq3VXXOlFMazPahF5fk0YPFU3ovzXpExpu6ftSWJtcvh7lrXd36Zp17QMXrvgfdEeLPmUDhGvRjMZaqwte/RyG7HTHqtZ16e5MLf6HafdM+J/N4YvZS3ibW5XiZiemJ3OiflZGlzzp8kXhSY3apwtMW8HFNynSrnSew1VVnNcHcrq3aKbk1TPap05/wBqbxex+Pt4mbduii9RE81yNYifiWXLdkLGDw2k3t7EzMa3Ip5ojtRH/wBdDZzr6Rjyb97f/VNk113wPuiPFnzHXfA+6I8WfMj/AEO0+6Z8T+Z6HafdM+J/NpEk3YvW79qm5Zq3qKuiXjicdhsLXFF+7FFUxrEaTPM/cBhupMJRYirf3defTTpnVi5plUY+/Tcm9NG7Tu6buvZ74PTrvgfdEeLPmOu+B90R4s+ZH+h2n3TPifzPQ7T7pnxP5gnonWNYYd3M8HauVUXL0RXTOkxuzzfmZlMaREdpC4rIov4i5d6omnfqmrTc6PzgzOu+B90R4s+Z92cywl67TbtXoqrq6I3Z8yM9DtPumfE/m9sFkkYbFW70X5q3J103NNfzg4l4sPs+5T+F/M3HeTg3iw+z7lP4X8zcd5AAAAAAAAAAAAAAAAAAAAAAAAAAAAAAAAAAAAAAAAAAAAAAAAAAAAAAAAAAAAAAAODf+LH/AKr/AO5d5ODf+LH/AKr/AO5B3kAAAAAAAAAA+YromdIqpme1EvpUsh9eLf33kkFtAAAAAAAAAAAAAAAAAAAAAAAAAAAAAAAB+VVRTGtUxEd0pqiqNaZiY7iK2n9bqfCR5JNmPW6rwk+SASwAAAAAAAAAAAAAAAAAAAAAAAAAAAAAAAPyqummdKqoie7L9idY1joVnan7NteD/bKwYH7Cw/g6fID2AAAAAAAAAAAAAAAAAAAAAAAAAAAAAAAB879Gum9Tr0aavpUv6w/hH7y2gAAAAAAAAAAAAAAAAAAAAAAAAAAAAAAMXHYDB4yn/wAbh7V2I6JrpjWPjZTBz31qxHejywrFprO8SPLCZLlVivfw+Dsb8c+um9p8qTQOyn1uJ79P7U8ra9rzvadwARAAAAAAAAAAAAAAAAAAAAAAAAAAAAB+VVU0/XVRHfl+oHav63Dd+r9gJ6JiY1iYmO3Awci9asP3p8ss4AAAAAAAAAAAAAAAAAAAAAAAAAAAAAAB8zXRE6TVTE9qZfSpZ968XPvfJALaAAAAAAAAAAAAAAAAAAAAAAAAAAAAAAABM6RrPQ/Ka6ap0pqiZ7kvLHfYWI8HV5Ff2W+zbvg/2wCzAAAAAAAAAA1jxmPYO2o8HZ+fttVcRv7C2x8JhPJdbV4zHsHbUeDs/P22quI39hbY+Ewnkug6jAAAAAAAAAAAAAAAAAAAAAAAAAAAAAAAAAAAAAAAAAAAAAAAAAAAAAAABW+Ev2ONqvgnF/M1OVeJP7I+dfBNXz1p1Vwl+xxtV8E4v5mpyrxJ/ZHzr4Jq+etA7OAAAAAAAAAB+VVRTGtUxEd0pqiqNaZiY7iK2n9bqfCR5JNmPW6rwk+SASwAAAAAAAAAAAAAAAAAAAAAAAAAAAPnfo103qdejTV9Kl/WH8I/eW0AAAAAAAAAAAAAAAAAAAAAAAAAAB+VVRTGtUxEd1+onaf1up8JHkkErTVFUa0zEx3H6idmPW6rwk+SEsAAAAAAAAAAAAAAAAAAAAAAAAAAA+d+jXTep16NNX0qX9Yfwj94FtAAAAAAAAAAAAAAAAAAAAAAAAAAAB+VVRTGtUxEd0pqiqNaZiY7iK2n9bqfCR5JNmPW6rwk+SASwAAAAAAAAAAAAAAAAAAAAAAAAAAAPnfo103qdejTV9Kl/WH8I/eW0AAAAAAAAAAAAAAAAAAAAAAAAAAB+VVRTGtUxEd1+onaf1up8JHkkErTVFUa0zEx3H6idmPW6rwk+SEsAAAAAAAAAAAAAAAAAAAAAAAAAAA+d+jXTep16NNX0qX9Yfwj94FtAAAAAAAAAAAAAAAAAAAAAAAAAAAB+VVRTGtUxEd0pqiqNaZiY7iK2n9bqfCR5JNmPW6rwk+SASwAAAAAAAAAOMeOx7I+S/BNPz111Vwaexxsr8E4T5mlyrx2PZHyX4Jp+euuquDT2ONlfgnCfM0gsgAAAAAAAAAAAAAAAAAAAAAAAAAPPFYizhcNdxGKu0WbFqia7ly5VFNNFMRrMzM9ERDiXhy4Ucy4VdprGy+yFvEXcli/FuxZtxMV467rzV1R9rHYiej66e5KcaDhgv57meM2OyCu5ZynB3qrOOu89NWJu0TpNH9ymY+OY16Ih78Xzafgu4Pcu655znFd/afE0aV1xgr1VOFon/y6J3en7ars9Ec3SG7uAbgkwfBvkvL4uLeJ2jxdEdVYmOeLcdPJW5+1jsz/AEpjXoiIjarUX1RfBr92r/4je+ifVF8Gv3av/iN76INuv53bUz6F+HvML+IjcowG0M4nn+0jEb8T4uku+tkto8t2t2fwmd5Hfqv5dit/krlVFVEzu1zRPNVETHqqZcp8cTYLEYHaS3tlgbNVeX4+mizjKqY15K9TG7TVPaiqmKY79M9uAdhxMVRE0zExPPEwOZeBPjE5Ja2aweTbdX7uCxuCtxZt47kqrlu/RTGlO9uxNUVaRETOmk9OvOsnCFxkdksoyXERsripznN66Jps002a6LVuqeiquqqI1iOnSnXXo5ukHN3D3enPuHbaOjB/6S5cxtvB0RHZroootafLTo/oHhbNOGw1mxR9ZaoiiO9EaOHOLPsXjttuE23tDmNNy7l+WX+rcTiLkc13Ea71FOvZq3tKp7kd2Hc4P525pVGyvD5fvYn1FvLto+WmZ+0pxG9E97d0l/RJxvxwdgsTl21VG1+Cs1V5dmNNFvFVUxzWr9MbsTPaiqmI07sT24XLgY4xeRxs3g8p26xF3A5hg7cWacbyVVy3iKKY0pmrdiZivSIidY0np159IDpZ/PXhsrnaLh32gs4Od+u/mNOCo059aqd215aXSPCLxkdlMpyTEUbJYqrN84rommzu2a6LNqqeiquaojWI6dI116ObpaV4r2xON2w4SLe0eYUXLmW5Ve6rvX7n/m4npopiezO9O/Pe7sA7htUU2rVFuiNKaIimI7kP5370bKcPkV4r/R28t2jiquZ5vUUYnWZ727D+iTjHjfbBYnKtro2twVmqrLM0imnEV0xzWsRTG7z9qKqYiY7sVA7OHNvA5xjcir2cwmWbdYm7gczwluLXVk2qrlvEUxGkVTuxM01adOsaTPPrz6RL8JPGR2WyvI8Rb2PxVWbZzcommzVTZros2ap/p1TXEb2nTpGuvcBzdwt//wAzcPOe4fCTvzis2jBUbvZmKqbXN8cP6GREREREaRDiDir7D4zarhDo2lx9u5XlmU3JxFd65/52JnnopiezMTO/Pa0jXph2+D+duVVRsrw94bqr/R28u2him7M82lFOI0qn5NX9EnFnG72CxOTbZztVg7NVWVZtu8tXTHNaxERpMT2t6IiqO3O92mxuCHjHZBf2dwmX7dYm5gM1w1uLU4ubVVy3iYiNIqndiZpq06dY0154nn0gOjX88+EeI2o4fM3w+F/0kYzO+o6NOfe/0kW40+R0bwm8ZHZnLMixNnYzFVZrnN2iaLVyLNdFmxM/06priN7TpiIidezMNR8VDYbF7SbfU7T463XVlmU1zd5WvovYmY9TTE9mY135nsaU9sHbYAAAAAOXOPJ9hbHeExfktNq8Wf2Dtl/B3vn7jVXHk+wtjvCYvyWm1eLP7B2y/g73z9wGzgAAAAAAAAAfM10ROk1UxPamX0qWfevFz73yQtoAAAAAAAAAAAAAAAAAAAAAAAAAAAAAAAAPmK6JnSKqZntRL6VLIfXi3995JW0AAAAAAAAAAAAAAAAAAAAAAAAAAAAAAB+VVRTGtUxEd1+onaf1up8JHkkErTVFUa0zEx3H6idmPW6rwk+SEsAAAAAAAAAAAAAAAAAAAAAAAAAAAAAAA/Kq6aZ0qqiJ7sv1Wdqfs214P9sgs0TrGsdA8cD9hYfwdPkewAAAAAAAAAAAAAAAAAAAAAAAAAAAAAAD536NdN6nXo01fSpf1h/CP3gW0AAAAAAAAAAAAAAAAAAAAAAAAAAAAAAACZiI1mYiO3L8pqpq+tqie9LCz31qxHejywj9lPrcT36f2gngAAAAAAAAAAAAAAAAAAAAAAAAAAAAAAAflVVNP11UR35fsTExrExMduEDtX9bhu/V+xIZF61YfvT5ZBnAAAAAAAAAAAAAAAAAAAAAAAAAAAAAAAA+ZroidJqpie1MvpUs+9eLn3vkhbQAAAAAAAAAAcG8WH2fcp/C/mbjvJwbxYfZ9yn8L+ZuO8gAAAAAAAAAAAAAAAAAAAAAAAAAAAAAAAAAAAAAAAAAAAAAAAAAAAAAAAAAAAAAAHBv/Fj/ANV/9y7ycG/8WP8A1X/3IO8gAAAAAAAAAFSyH14t/feSVtQmXZPdwuOpv13KKqY15o1154BNgAAAAAAAAAAAAAAAAAAAAAAAAAAAAAAAidp/W6nwkeSTZj1uq8JPkhk5vg68bhYtW6qaZiqKtavjMowdeCws2rlVNUzVNWtPxAzQAAAAAAAAAAAAAAAAAAAAAAAAAAAAAAAVnan7NteD/bKwYH7Cw/g6fIjs4yu7jsRRct10UxTTu6Va9uUnh7c2sPatzMTNFMUzMdyAegAAAAAAAAAAAAAAAAAAAAAAAAAAAAAAAKl/WH8I/eW1CdZ7vXTqrlKNzleU059dNdU2AAAAAAAAAAAAAAAAAAAAAAAAAAAAAAAwc99asR3o8sM5j5jh6sVgrlmiYiqrTSZ6OkETsp9bie/T+1PI3JsvuYCLsXK6at/TTd7mqSAAAAAAAAAAAAAAAAAAAAAAAAAAAAAAAQO1f1uG79X7E8jc5y+5j4tRbrpp3Ndd7u6A9Mi9asP3p8ss5j5dh6sLgrdmuYmqnXWY6OlkAAAAAAAAAAAAAAAAAAAAAAAAAAAAAAAKln3rxc+98kLahMxye7isdVfouUU0zpzTrrzQCbAAAAAAAAAAAAAAAAAAAAAAAAAAAAAAAB4477CxHg6vIr+y32bd8H+2FixFubuHu24mImumaYme7CMyfK7uBxFdy5XRVFVO7pTr24BLgAAAAAAAAA1jxmPYO2o8HZ+fttVcRv7C2x8JhPJdbV4zHsHbUeDs/P22quI39hbY+Ewnkug6jAAAAAAAAAAAAAAAAAAAAAAAAAAAAAAAAAAAAAAAAAAAAAAAAAAAAAAABW+Ev2ONqvgnF/M1OVeJP7I+dfBNXz1p1Vwl+xxtV8E4v5mpyrxJ/ZHzr4Jq+etA7OAAAAAAAAABE7T+t1PhI8kmzHrdV4SfJDJzfB143Cxat1U0zFUVa1fGZRg68FhZtXKqapmqatafiBmgAAAAAAAAAAAAAAAAAAAAAAAAAAAqX9Yfwj95bUJ1nu9dOquUo3OV5TTn1011TYAAAAAAAAAAAAAAAAAAAAAAAAAACJ2n9bqfCR5JSzCzfB143Cxat1U0zFUVa1fGDG2Y9bqvCT5ISzCyjB14LCzauVU1TNU1a0/EzQAAAAAAAAAAAAAAAAAAAAAAAAAAFS/rD+EfvLahOs93rp1VylG5yvKac+umuoJsAAAAAAAAAAAAAAAAAAAAAAAAAAAETtP63U+EjySbMet1XhJ8kMnN8HXjcLFq3VTTMVRVrV8ZlGDrwWFm1cqpqmapq1p+IGaAAAAAAAAAAAAAAAAAAAAAAAAAAACpf1h/CP3ltQnWe7106q5Sjc5XlNOfXTXVNgAAAAAAAAAAAAAAAAAAAAAAAAAAInaf1up8JHklLMLN8HXjcLFq3VTTMVRVrV8YMbZj1uq8JPkhLMLKMHXgsLNq5VTVM1TVrT8TNAAAAAAAAAAAAAAAAAAAAAAAAAAAVL+sP4R+8tqE6z3eunVXKUbnK8ppz66a6gmwAAAAAAAAAAAAAAAAAAAAAAAAAAARO0/rdT4SPJJsx63VeEnyQyc3wdeNwsWrdVNMxVFWtXxmUYOvBYWbVyqmqZqmrWn4gZoAAAAAAAAAOMeOx7I+S/BNPz111Vwaexxsr8E4T5mlyrx2PZHyX4Jp+euuquDT2ONlfgnCfM0gsgAAAAAAAAAAAAAAAAAAAAAAAAANHZ7xZ9js6zvMM0xWZbQUYjHYi5iblNu/ZimKq6pqmIibUzprPZmWD9SpsP8AdXaT8YsfwW/wGgPqVNh/urtJ+MWP4J9SpsP91dpPxix/Bb/AV/YLZTA7EbJ4HZ7KruJvYLB8pydeJqpquTv3Kq51mmIjpqnsdGiZx+Dw2Y4K9g8fh7WJwt6maLtm7RFdFdM9MTE80w9wGh9pOLBsVmeKrv5ZiMzyiap15GzcpuWo70VxNUeMxsl4rGyGExNN3M8yzbMaaZ15HfotUVdyd2N75Jh0CAj8gyTLdnsqsZbkmCsYLA2Y0os2adIjtz3ZnszPPKQAGPmOBwuZYG/gsww1nFYS/TNF2zeoiuiumexMTzS0dtHxX9i8yxVd/K8TmeU7068jauU3LUd6K4mr9JvkBz/knFZ2PweJpu5nmObZjTTOvIzXTaoq7k7sb3yVQ3jkWTZdkGV2MtyXB2MFgbEaW7Nmndpju92Z7MzzyzwBjZnl+EzTAX8DmWGs4rB36dy7ZvURVRXHamJZIDQu0XFe2LzHFV38rxeaZVvTryNq5Tdt096K4mr9J5ZFxWtjsFiabuaZhm2ZU0zryNVdNq3V392N75Kob/AYOSZRl+RZZYy7J8HYwWBsU7tuzZp3aaf59uemWcAMXNcuweb5ffwGaYWzi8Ffp3Ltm9RFVFcd2JaO2g4ruxmYYmu9leMzTKoqnXkbdym7bp72/E1fLVLfYDQOQ8VrY7A4mi9mmOzXM6aZ15Gq5Tat1d/dje+SqG8cmyrAZJlljL8owlnB4GxTu27NmiKaaY737eyzQAAAAAAHLnHk+wtjvCYvyWm1eLP7B2y/g73z9xqrjyfYWx3hMX5LTavFn9g7Zfwd75+4DZwAAAAAAAAAKln3rxc+98kLahMxye7isdVfouUU0zpzTrrzQmwAAAAAAAAAAAAAAAAAAAAAAAAAAAAAAAAVLIfXi3995JW1CZdk93C46m/XcoqpjXmjXXnhNgAAAAAAAAAAAAAAAAAAAAAAAAAAAAAAInaf1up8JHklLMLN8HXjcLFq3VTTMVRVrV8YMbZj1uq8JPkhLMLKMHXgsLNq5VTVM1TVrT8TNAAAAAAAAAAAAAAAAAAAAAAAAAAAAAAAVnan7NteD/bKzIjOMru47EUXLddFMU07ulWvbkEjgfsLD+Dp8j2eeHtzaw9q3MxM0UxTMx3IegAAAAAAAAAAAAAAAAAAAAAAAAAAAAAACpf1h/CP3ltQnWe7106q5Sjc5XlNOfXTXUE2AAAAAAAAAAAAAAAAAAAAAAAAAAAAAAADBz31qxHejywj9lPrcT36f2pbMcPVisFcs0TEVVaaTPR0sXJsvuYCLsXK6at/TTd7moJIAAAAAAAAAAAAAAAAAAAAAAAAAAAAAAAEDtX9bhu/V+xIZF61YfvT5Zeec5fcx8Wot1007muu93dGVl2HqwuCt2a5iaqddZjo6QZAAAAAAAAAAAAAAAAAAAAAAAAAAAAAAAAKln3rxc+98kLahMxye7isdVfouUU0zpzTrrzQmwAAAAAAAAAAcG8WH2fcp/C/mbjvJwbxYfZ9yn8L+ZuO8gAAAAAAAAAAAAAAAAAAAAAAAAAAAAAAAAAAAAAAAAAAAAAAAAAAAAAAAAAAAAAAHBv/ABY/9V/9y7ycG/8AFj/1X/3IO8gAAAAAAAAAGHh8zwuIvRatVzNc66RuzDMVLIfXi3995JBbQAAAAAAAAAAAAAAAAAAAAAAAAAAAAAAAeOLxNrCWouX6pppmdNdNecwmJtYu1NyxVNVMTprppzo/af1up8JHkk2Y9bqvCT5IBLAAAAAAAAAAAAAAAAAAAAAAAAAAAAAAAAxcXmGHwlyKL9c01TGsepmeZkW64uW6a6Z1pqiJjvK3tT9m2vB/tlYMD9hYfwdPkB7AAAAAAAAAAAAAAAAAAAAAAAAAAAAAAAAw+ueF6p6n355Xe3NN2elmKl/WH8I/eW0AAAAAAAAAAAAAAAAAAAAAAAAAAAAAAB54i9Rh7NV27OlFPTOmr0YOe+tWI70eWAe2DxtjGRXNiqat3TXWJhkIHZT63E9+n9qeAAAAAAAAAAAAAAAAAAAAAAAAAAAAAAAY+MxtjBxRN+qad7XTSJlkIHav63Dd+r9gJrD3qMRZpu2p1oq6J00ejByL1qw/enyyzgAAAAAAAAAAAAAAAAAAAAAAAAAAAAAAGHiMzwuHvTau1zFcaaxuzLMVLPvXi5975IBbQAAAAAAAAAAAAAAAAAAAAAAAAAAAAAAAfNyuLduquqdKaYmZ7zHwmYYfF3JosVzVVEaz6mY5npjvsLEeDq8iv7LfZt3wf7YBZgAAAAAAAAAax4zHsHbUeDs/P22quI39hbY+Ewnkutq8Zj2DtqPB2fn7bVXEb+wtsfCYTyXQdRgAAAAAAAAAAAAAAAAAAAAAAAAAAAAAAAAAAAAAAAAAAAAAAAAAAAAAAArfCX7HG1XwTi/manKvEn9kfOvgmr5606q4S/Y42q+CcX8zU5V4k/sj518E1fPWgdnAAAAAAAAAA8cXibWEtRcv1TTTM6a6a85hMTaxdqbliqaqYnTXTTnR+0/rdT4SPJJsx63VeEnyQCWAAAAAAAAAAAAAAAAAAAAAAAAAAABh9c8L1T1Pvzyu9uabs9LMVL+sP4R+8toAAAAAAAAAAAAAAAAAAAAAAAAAADxxeJtYS1Fy/VNNMzprprzvZE7T+t1PhI8kgkMJibWLtTcsVTVTE6a6ac72ROzHrdV4SfJCWAAAAAAAAAAAAAAAAAAAAAAAAAAAYfXPC9U9T788rvbmm7PSzFS/rD+EfvAtoAAAAAAAAAAAAAAAAAAAAAAAAAAAPHF4m1hLUXL9U00zOmumvOYTE2sXam5YqmqmJ010050ftP63U+EjySbMet1XhJ8kAlgAAAAAAAAAAAAAAAAAAAAAAAAAAAYfXPC9U9T788rvbmm7PSzFS/rD+EfvLaAAAAAAAAAAAAAAAAAAAAAAAAAAA8cXibWEtRcv1TTTM6a6a872RO0/rdT4SPJIJDCYm1i7U3LFU1UxOmumnO9kTsx63VeEnyQlgAAAAAAAAAAAAAAAAAAAAAAAAAAGH1zwvVPU+/PK725puz0sxUv6w/hH7wLaAAAAAAAAAAAAAAAAAAAAAAAAAAADxxeJtYS1Fy/VNNMzprprzmExNrF2puWKpqpidNdNOdH7T+t1PhI8kmzHrdV4SfJAJYAAAAAAAAAHGPHY9kfJfgmn5666q4NPY42V+CcJ8zS5V47Hsj5L8E0/PXXVXBp7HGyvwThPmaQWQAAAAAAAAAAAAAAAAAAAAAAAAAAAAAAAAAAAAAAAAAAAAAAAAAAAAAAAHLnHk+wtjvCYvyWm1eLP7B2y/g73z9xqrjyfYWx3hMX5LTavFn9g7Zfwd75+4DZwAAAAAAAAAMPEZnhcPem1drmK401jdmWYqWfevFz73yQtoAAAAAAAAAAAAAAAAAAAAAAAAAAAAAAAAMPD5nhcRei1arma510jdmGYqWQ+vFv77yStoAAAAAAAAAAAAAAAAAAAAAAAAAAAAAADxxeJtYS1Fy/VNNMzprprzvZE7T+t1PhI8kgkMJibWLtTcsVTVTE6a6ac72ROzHrdV4SfJCWAAAAAAAAAAAAAAAAAAAAAAAAAAAAAAAYuLzDD4S5FF+uaapjWPUzPMylZ2p+zbXg/2yCyW64uW6a6Z1pqiJjvPp44H7Cw/g6fI9gAAAAAAAAAAAAAAAAAAAAAAAAAAAAAAGH1zwvVPU+/PK725puz0sxUv6w/hH7wLaAAAAAAAAAAAAAAAAAAAAAAAAAAAAAAADzxF6jD2art2dKKemdNXng8bYxkVzYqmrd011iYeOe+tWI70eWEfsp9bie/T+0E8AAAAAAAAAAAAAAAAAAAAAAAAAAAAAAADHxmNsYOKJv1TTva6aRMvTD3qMRZpu2p1oq6J00Qu1f1uG79X7EhkXrVh+9PlkGcAAAAAAAAAAAAAAAAAAAAAAAAAAAAAAADDxGZ4XD3ptXa5iuNNY3ZlmKln3rxc+98kLaAAAAAAAAAADg3iw+z7lP4X8zcd5ODeLD7PuU/hfzNx3kAAAAAAAAAAAAAAAAAAAAAAAAAAAAAAAAAAAAAAAAAAAAAAAAAAAAAAAAAAAAAAA4N/wCLH/qv/uXeTg3/AIsf+q/+5B3kAAAAAAAAAAqWQ+vFv77yStqPwmU4fC4im9bquTXGvTMac/xAkAAAAAAAAAAAAAAAAAAAAAAAAAAAAAAAARO0/rdT4SPJJsx63VeEnyQzsdhLeNsxbuzVFMTvepnQwOEt4KzNu1NU0zO96qdQZAAAAAAAAAAAAAAAAAAAAAAAAAAAAAAAAKztT9m2vB/tlYMD9hYfwdPkY+PyyxjbtNy9NyKojdjdmIZlqiLVqi3Tru0xFMa9wH0AAAAAAAAAAAAAAAAAAAAAAAAAAAAAAACpf1h/CP3ltR/WnD9WdU71zlN/f01jTXXXtJAAAAAAAAAAAAAAAAAAAAAAAAAAAAAAABg5761YjvR5YZzyxVijE4euzcmYpq6dOkENsp9bie/T+1PMTAYC1gYrizNc7+mu9OvQywAAAAAAAAAAAAAAAAAAAAAAAAAAAAAAEDtX9bhu/V+xPMTH4C1jooi9Ncbmum7OnSD4yL1qw/enyyznlhbFGGw9Fm3MzTT0a9L1AAAAAAAAAAAAAAAAAAAAAAAAAAAAAAAVLPvXi5975IW1H4vKcPisRVeuVXIrnTomNOb4gSAAAAAAAAAAAAAAAAAAAAAAAAAAAAAAAAPHHfYWI8HV5Ff2W+zbvg/2wsl2iLtqu3Vru1RNM6d1h4DLLGCu1XLM3JqmN2d6YkGcAAAAAAAAADWPGY9g7ajwdn5+21VxG/sLbHwmE8l1tXjMewdtR4Oz8/baq4jf2Ftj4TCeS6DqMAAAAAAAAAAAAAAAAAAAAAAAAAAAAAAAAAAAAAAAAAAAAAAAAAAAAAAAFb4S/Y42q+CcX8zU5V4k/sj518E1fPWnVXCX7HG1XwTi/manKvEn9kfOvgmr560Ds4AAAAAAAAAETtP63U+EjySbMet1XhJ8kM7HYS3jbMW7s1RTE73qZ0MDhLeCszbtTVNMzveqnUGQAAAAAAAAAAAAAAAAAAAAAAAAAAACpf1h/CP3ltR/WnD9WdU71zlN/f01jTXXXtJAAAAAAAAAAAAAAAAAAAAAAAAAAABE7T+t1PhI8kpZj47CW8bZi3dmqKYne9TOgMHZj1uq8JPkhLMfA4S3grM27U1TTM73qp1ZAAAAAAAAAAAAAAAAAAAAAAAAAAACpf1h/CP3ltR/WnD9WdU71zlN/f01jTXXXtAkAAAAAAAAAAAAAAAAAAAAAAAAAAAARO0/rdT4SPJJsx63VeEnyQzsdhLeNsxbuzVFMTvepnQwOEt4KzNu1NU0zO96qdQZAAAAAAAAAAAAAAAAAAAAAAAAAAAAKl/WH8I/eW1H9acP1Z1TvXOU39/TWNNdde0kAAAAAAAAAAAAAAAAAAAAAAAAAAAETtP63U+EjySlmPjsJbxtmLd2aopid71M6AwdmPW6rwk+SEsx8DhLeCszbtTVNMzveqnVkAAAAAAAAAAAAAAAAAAAAAAAAAAAKl/WH8I/eW1H9acP1Z1TvXOU39/TWNNdde0CQAAAAAAAAAAAAAAAAAAAAAAAAAAABE7T+t1PhI8kmzHrdV4SfJDOx2Et42zFu7NUUxO96mdDA4S3grM27U1TTM73qp1BkAAAAAAAAAA4x47Hsj5L8E0/PXXVXBp7HGyvwThPmaXKvHY9kfJfgmn5666q4NPY42V+CcJ8zSCyAAAAAAAAAAAAAAAAAAAAAAAAAAAAAAAAAAAAAAAAAAAAAAAAAAAAAAAA5c48n2Fsd4TF+S02rxZ/YO2X8He+fuNVceT7C2O8Ji/JabV4s/sHbL+DvfP3AbOAAAAAAAAABUs+9eLn3vkhbUfi8pw+KxFV65VciudOiY05viSAAAAAAAAAAAAAAAAAAAAAAAAAAAAAAAAAKlkPrxb++8kraj8JlOHwuIpvW6rk1xr0zGnP8SQAAAAAAAAAAAAAAAAAAAAAAAAAAAAAAARO0/rdT4SPJKWY+OwlvG2Yt3ZqimJ3vUzoDB2Y9bqvCT5ISzHwOEt4KzNu1NU0zO96qdWQAAAAAAAAAAAAAAAAAAAAAAAAAAAAAAArO1P2ba8H+2VmYOPyyxjbtNy9NyKojdjdmIBkYH7Cw/g6fI9nzaoi1aot067tMRTGvcfQAAAAAAAAAAAAAAAAAAAAAAAAAAAAAACpf1h/CP3ltR/WnD9WdU71zlN/f01jTXXXtAkAAAAAAAAAAAAAAAAAAAAAAAAAAAAAAAAYOe+tWI70eWEfsp9bie/T+1M4qxRicPXZuTMU1dOnS8cBgLWBiuLM1zv6a7069AMsAAAAAAAAAAAAAAAAAAAAAAAAAAAAAAAEDtX9bhu/V+xIZF61YfvT5ZfePwFrHRRF6a43NdN2dOl7YWxRhsPRZtzM009GvSD1AAAAAAAAAAAAAAAAAAAAAAAAAAAAAAABUs+9eLn3vkhbUfi8pw+KxFV65VciudOiY05viSAAAAAAAAAAAODeLD7PuU/hfzNx3k4N4sPs+5T+F/M3HeQAAAAAAAAAAAAAAAAAAAAAAAAAAAAAAAAAAAAAAAAAAAAAAAAAAAAAAAAAAAAAADg3/ix/6r/7l3k4N/4sf+q/+5B3kAAAAAAAAAAiMBnM4vGU2OQ3NdfVb+vRHeS6pZD68W/vvJILaAAAAAAAAAAAAAAAAAAAAAAAAAAAAAAADEzTGdQ4eLu5v61RTprp2zK8Z1dh5u7m5pVNOmuvaYm0/rdT4SPJJsx63VeEnyQCWAAAAAAAAAAAAAAAAAAAAAAAAAAAAAAABGZrmvUF+m3yPKb1O9rvadnvJCxc5Wxbuaab9MVadrWFc2p+zbXg/wBsrBgfsLD+Dp8gPYAAAAAAAAAAAAAAAAAAAAAAAAAAAAAAAER15nrj1LyH/mcnvb/d0100S6pf1h/CP3ltAAAAAAAAAAAAAAAAAAAAAAAAAAAAAAAeGPxHUuEuXt3f3NObXTXn0e7Bz31qxHejywD8ynMeuEXZ5Lk9zT+lrrrr3O4z0Dsp9bie/T+1PAAAAAAAAAAAAAAAAAAAAAAAAAAAAAAAMDNsx63xankuU39f6Wmmmnc7rPQO1f1uG79X7AS+AxHVWEt3t3c39ebXXTn0e7ByL1qw/enyyzgAAAAAAAAAAAAAAAAAAAAAAAAAAAAAAERj85nCYyqxyG/pp6rf06Y7yXVLPvXi5975IBbQAAAAAAAAAAAAAAAAAAAAAAAAAAAAAAAfF+5yVi5c013KZq07ekI/Ks16vv1W+R5Pdp3td7Xs95m477CxHg6vIr+y32bd8H+2AWYAAAAAAAAAGseMx7B21Hg7Pz9tqriN/YW2PhMJ5LravGY9g7ajwdn5+21VxG/sLbHwmE8l0HUYAAAAAAAAAAAAAAAAAAAAAAAAAAAAAAAAAAAAAAAAAAAAAAAAAAAAAAAK3wl+xxtV8E4v5mpyrxJ/ZHzr4Jq+etOquEv2ONqvgnF/M1OVeJP7I+dfBNXz1oHZwAAAAAAAAAMTNMZ1Dh4u7m/rVFOmunbMrxnV2Hm7ubmlU06a69pibT+t1PhI8kmzHrdV4SfJAJYAAAAAAAAAAAAAAAAAAAAAAAAAAAER15nrj1LyH/mcnvb/AHdNdNEuqX9Yfwj95bQAAAAAAAAAAAAAAAAAAAAAAAAAAGJmmM6hw8Xdzf1qinTXTtstE7T+t1PhI8kgy8rxnV2Hm7ubmlU06a69plonZj1uq8JPkhLAAAAAAAAAAAAAAAAAAAAAAAAAAAIjrzPXHqXkP/M5Pe3+7prpol1S/rD+EfvAtoAAAAAAAAAAAAAAAAAAAAAAAAAAAMTNMZ1Dh4u7m/rVFOmunbMrxnV2Hm7ubmlU06a69pibT+t1PhI8kmzHrdV4SfJAJYAAAAAAAAAAAAAAAAAAAAAAAAAAAER15nrj1LyH/mcnvb/d0100S6pf1h/CP3ltAAAAAAAAAAAAAAAAAAAAAAAAAAAYmaYzqHDxd3N/WqKdNdO2y0TtP63U+EjySDLyvGdXYebu5uaVTTprr2mWidmPW6rwk+SEsAAAAAAAAAAAAAAAAAAAAAAAAAAAiOvM9cepeQ/8zk97f7umumiXVL+sP4R+8C2gAAAAAAAAAAAAAAAAAAAAAAAAAAAxM0xnUOHi7ub+tUU6a6dsyvGdXYebu5uaVTTprr2mJtP63U+EjySbMet1XhJ8kAlgAAAAAAAAAcY8dj2R8l+Cafnrrqrg09jjZX4JwnzNLlXjseyPkvwTT89ddVcGnscbK/BOE+ZpBZAAAAAAAAAAAAAAAAAAAAAAAAAAAAAAAAAAAAAAAAAAAAAAAAAAAAAAAAcuceT7C2O8Ji/JabV4s/sHbL+DvfP3GquPJ9hbHeExfktNq8Wf2Dtl/B3vn7gNnAAAAAAAAAAiMfnM4TGVWOQ39NPVb+nTHeS6pZ968XPvfJC2gAAAAAAAAAAAAAAAAAAAAAAAAAAAAAAAAiMBnM4vGU2OQ3NdfVb+vRHeS6pZD68W/vvJK2gAAAAAAAAAAAAAAAAAAAAAAAAAAAAAAMTNMZ1Dh4u7m/rVFOmunbZaJ2n9bqfCR5JBl5XjOrsPN3c3NKpp0117TLROzHrdV4SfJCWAAAAAAAAAAAAAAAAAAAAAAAAAAAAAAARma5r1Bfpt8jym9Tva72nZ7yTVnan7NteD/bILHYucrYt3NNN+mKtO1rD7eOB+wsP4OnyPYAAAAAAAAAAAAAAAAAAAAAAAAAAAAAABEdeZ649S8h/5nJ72/wB3TXTRLql/WH8I/eBbQAAAAAAAAAAAAAAAAAAAAAAAAAAAAAAAeGPxHUuEuXt3f3NObXTXn0Y+U5j1wi7PJcnuaf0tddde53H7nvrViO9HlhH7KfW4nv0/tBPAAAAAAAAAAAAAAAAAAAAAAAAAAAAAAAAwM2zHrfFqeS5Tf1/paaaadzusjAYjqrCW727ub+vNrrpz6Ijav63Dd+r9iQyL1qw/enyyDOAAAAAAAAAAAAAAAAAAAAAAAAAAAAAAABEY/OZwmMqschv6aeq39OmO8l1Sz714ufe+SFtAAAAAAAAAABwbxYfZ9yn8L+ZuO8nBvFh9n3Kfwv5m47yAAAAAAAAAAAAAAAAAAAAAAAAAAAAAAAAAAAAAAAAAAAAAAAAAAAAAAAAAAAAAAAcA5rmeDynjOYvMswvRZwOE2nru37s0zO5RTiJmqdIjWdNJ6Hfzm3azivU7QbV5xnVW11ViMxxt7FzZjLd7k+Urmrd3uVjXTXTXT4gbE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Fcyjhp4PrGZUXbu0dqmiN7Wepr3an+wpv1JGG9+N78nR/EaB4LdiqduOEHCbNV46rBU3+W/8AERa5Sadyiqr63WOnd06eyDtP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w8+4ceDnE4KmixtLarqiuJ06mvxzaT/AGDIeHHg5w2Cqov7S2qKprmdOpr882kf2HPvDXwE2uDXZGznVvaC5mM3MXRheRqwkWtN6mure135+06NOycCnATa4Stkb2dXNoLmXTbxdeF5GnCRd13aaKt7Xfj7fo07AOlP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XfP+Gzg9xWKt12No7VdMUaTPU16OfWf7CZwnDvwa0YWzRXtPaiqmimJjqW/06f3HInDhwb0cGW0uCyq3mdWZRicJGK5WqxyW7rXXTu6b06/W6691tjZjiuYfO9mspzWray7ZnHYSziptRgIq3N+iKt3XlI10101Buj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Fy9Ong+69cv6I7XJctvb3U17o1/uLH6fXBp76LP4rf+g4s9BVPpuegrq6rc67dbOq+S59OV3N/c1+PTX42/vqSMN78b35Oj+IDavp9cGnvos/it/6B6fXBp76LP4rf+g1V9SRhvfje/J0fxD6kjDe/G9+To/iA2r6fXBp76LP4rf8AoHp9cGnvos/it/6DVX1JGG9+N78nR/EPqSMN78b35Oj+IDavp9cGnvos/it/6B6fXBp76LP4rf8AoNVfUkYb343vydH8Q+pIw3vxvfk6P4gNq+n1wae+iz+K3/oHp9cGnvos/it/6DVX1JGG9+N78nR/EPqSMN78b35Oj+IDavp9cGnvos/it/6B6fXBp76LP4rf+g1V9SRhvfje/J0fxD6kjDe/G9+To/iA2r6fXBp76LP4rf8AoHp9cGnvos/it/6DVX1JGG9+N78nR/EPqSMN78b35Oj+IDavp9cGnvos/it/6B6fXBp76LP4rf8AoNVfUkYb343vydH8Q+pIw3vxvfk6P4gNq+n1wae+iz+K3/oHp9cGnvos/it/6DVX1JGG9+N78nR/EPqSMN78b35Oj+IDavp9cGnvos/it/6B6fXBp76LP4rf+g1V9SRhvfje/J0fxD6kjDe/G9+To/iA2r6fXBp76LP4rf8AoHp9cGnvos/it/6DVX1JGG9+N78nR/EPqSMN78b35Oj+IDavp9cGnvos/it/6B6fXBp76LP4rf8AoNVfUkYb343vydH8Q+pIw3vxvfk6P4gNq+n1wae+iz+K3/oHp9cGnvos/it/6DVX1JGG9+N78nR/EPqSMN78b35Oj+IDavp9cGnvos/it/6B6fXBp76LP4rf+g1V9SRhvfje/J0fxD6kjDe/G9+To/iA2r6fXBp76LP4rf8AoHp9cGnvos/it/6DVX1JGG9+N78nR/EPqSMN78b35Oj+IDavp9cGnvos/it/6B6fXBp76LP4rf8AoNVfUkYb343vydH8Q+pIw3vxvfk6P4gNq+n1wae+iz+K3/oMPNuHTg3v5fet2tprVVdURpHU1/tx/Ya2+pIw3vxvfk6P4ircJ/FysbE7C5rtFRtNcxtWCpoqixOCi3Fe9cpo+u350+u16OwDc2z3Ddwd4Wm/1RtJao3pp0/8NfnXp/sJj0+uDT30WfxW/wDQcq8BHBBb4UrGc3Luc15Z1vqs0xFOGi7ym/Ff9qnTTc/O2r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EPtDw3cHeKpsdT7SWq92atf/DX406P7ChfUkYb343vydH8Rqrh34ILfBbYya5azmvM+uFV6mYqw0WuT3Io/tVa67/5gdPZTw6cG9jL7Nu7tNaprpidY6mv9uf7DM9Prg099Fn8Vv8A0GgeDDi5WNtthcq2ir2muYKrG011TYjBRcijduVUfXb8a/W69HZWn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CuZvw08H1/Mq7traO1VRO7pPU17tR/YU36kjDe/G9+To/iNA8KWxVOw/CDi9mqMdVjabHI/wDiJtcnNW/RTV9brPRvadPYB2n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hi+Hfg1rwt6ijae1NVVFURHUt/p0/uIbIOGzg9wuKuV39o7VFM0aRPU16efWP7DWu0/Fcw+SbNZtmtO1l29OBwl7FRanARTv7lE1buvKTprppq1PwH8G9HCbtLjcquZnVlsYbCTiuVpscrvaV0U7um9Gn12uvcB2B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Jjh14XdhdpOCjP8pyTP7eKzHE0WotWYw96mapi9RVPPVREdETPShuI1VE4XbKnX1UV4SZjvxe8xVxSLE0zubZXIq7EzlsT/APrW0eAzgjjgsjOojOpzXrlyP/8Aq8hyfJ8p/bq115TudANpgAAAAAAAAAAAAAAAAAAAAAAAAAAAAAAAAAAAAAAAAAAAAAAAAAAAAAAArXCdVFHBttZVVOlMZTi5mf8A+zW434rO2GQ7F7bZpjtpswpwGFvZdVZouVW6696vlbc6aUxM9FM/I7Z2rynr/svnGTze6njMcHewnLbu9yfKUTRvaaxrprrprDm23xR7cT/pNtK6o/s5ZEf/AK2QbY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sPPuHHg5xOCposbS2q6oridOpr8c2k/wBgyHhx4OcNgqqL+0tqiqa5nTqa/PNpH9hz7w18BNrg12Rs51b2guZjNzF0YXkasJFrTeprq3td+ftOjTsnApwE2uErZG9nVzaC5l028XXheRpwkXdd2mire134+36NOwDpT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Fy9Ong+69cv6I7XJctvb3U17o1/uLH6fXBp76LP4rf+g4s9BVPpuegrq6rc67dbOq+S59OV3N/c1+PTX42/v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jc+4ceDnE4KmixtLarqiuJ06mvxzaT/AGGvPqSMN78b35Oj+IoHDXwE2uDXZGznVvaC5mM3MXRheRqwkWtN6mure135+06NOyDoLIeHHg5w2Cqov7S2qKprmdOpr882kf2El6fXBp76LP4rf+g5r4FOAm1wlbI3s6ubQXMum3i68LyNOEi7ru00Vb2u/H2/Rp2F/wD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rnp08H3Xrl/RHa5Llt7e6mvdGv9xTfqSMN78b35Oj+I0D6CqfTc9BXV1W51262dV8lz6crub+5r8emvxg7T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Dz7hx4OcTgqaLG0tquqK4nTqa/HNpP9gyHhx4OcNgqqL+0tqiqa5nTqa/PNpH9hz7w18BNrg12Rs51b2guZjNzF0YXkasJFrTeprq3td+ftOjTsnApwE2uErZG9nVzaC5l028XXheRpwkXdd2mire134+36NOwDpT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Fy9Ong+69cv6I7XJctvb3U17o1/uLH6fXBp76LP4rf8AoOLPQVT6bnoK6uq3Ou3WzqvkufTldzf3Nfj01+Nv7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CNz7hx4OcTgqaLG0tquqK4nTqa/HNpP9hrz6kjDe/G9+To/iKBw18BNrg12Rs51b2guZjNzF0YXkasJFrTeprq3td+ftOjTsg6CyHhx4OcNgqqL+0tqiqa5nTqa/PNpH9hJen1wae+iz+K3/AKDmvgU4CbXCVsjezq5tBcy6beLrwvI04SLuu7TRVva78fb9GnYX/wCpIw3vxvfk6P4gNq+n1wae+iz+K3/oHp9cGnvos/it/wCg1V9SRhvfje/J0fxD6kjDe/G9+To/iA2r6fXBp76LP4rf+gen1wae+iz+K3/oNVfUkYb343vydH8Q+pIw3vxvfk6P4gNq+n1wae+iz+K3/oHp9cGnvos/it/6DVX1JGG9+N78nR/EPqSMN78b35Oj+IDavp9cGnvos/it/wCgen1wae+iz+K3/oNVfUkYb343vydH8Q+pIw3vxvfk6P4gNq+n1wae+iz+K3/oHp9cGnvos/it/wCg1V9SRhvfje/J0fxD6kjDe/G9+To/iA2r6fXBp76LP4rf+gen1wae+iz+K3/oNVfUkYb343vydH8Q+pIw3vxvfk6P4gNq+n1wae+iz+K3/oHp9cGnvos/it/6DVX1JGG9+N78nR/EPqSMN78b35Oj+IDavp9cGnvos/it/wCgen1wae+iz+K3/oNVfUkYb343vydH8Q+pIw3vxvfk6P4gNq+n1wae+iz+K3/oHp9cGnvos/it/wCg1V9SRhvfje/J0fxD6kjDe/G9+To/iA2r6fXBp76LP4rf+gen1wae+iz+K3/oNVfUkYb343vydH8Q+pIw3vxvfk6P4gNq+n1wae+iz+K3/oHp9cGnvos/it/6DVX1JGG9+N78nR/EPqSMN78b35Oj+IDavp9cGnvos/it/wCgen1wae+iz+K3/oNVfUkYb343vydH8Q+pIw3vxvfk6P4gNq+n1wae+iz+K3/oHp9cGnvos/it/wCg1V9SRhvfje/J0fxD6kjDe/G9+To/iA2r6fXBp76LP4rf+grnp08H3Xrl/RHa5Llt7e6mvdGv9xTfqSMN78b35Oj+I0D6CqfTc9BXV1W51262dV8lz6crub+5r8emvxg7T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Dz7hx4OcTgqaLG0tquqK4nTqa/HNpP9gyHhx4OcNgqqL+0tqiqa5nTqa/PNpH9hz7w18BNrg12Rs51b2guZjNzF0YXkasJFrTeprq3td+ftOjTsnApwE2uErZG9nVzaC5l028XXheRpwkXdd2mire134+36NOwDpT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rXjTbYZDtpttleO2ZzCnH4Wzl1Nmu5Tbro3a+VuTppVET0VR8rsjgxqivg22TqpnWmcpwkxP/wDZoc/XOKPbmf8AR7aV0x/ayyJ//Ww6S2UynrBsvk+Txe6ojLsHZwnLbu7ynJ0RRvaazprprprIJQAAAAAAAAAAAAAAAAAAAAAAAAAAAAAAAAAAAAAAAAAAAAAAAAAAAAAAAHLfHlqiMLsbTr6qa8XMR3os+dM8BXC7sLs3wUZBlOd5/bwuY4ai7F2zOHvVTTM3q6o56aJjomJ6V44c+COOFOMlic6nKutvLf8A+ry/Kcpyf9unTTk+70tXU8UixFMb+2VyauzMZbEf/rQbW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Fyzfhp4Pr+ZV3bW0dqqid3Sepr3aj+wsfp9cGnvos/it/6DizhS2Kp2H4QcXs1RjqsbTY5H/xE2uTmrfopq+t1no3tOnsN/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XLKOGng+sZlRdu7R2qaI3tZ6mvdqf7Cx+n1wae+iz+K3/AKDizgt2Kp244QcJs1XjqsFTf5b/AMRFrlJp3KKqvrdY6d3Tp7Lf3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RufcOPBzicFTRY2ltV1RXE6dTX45tJ/sNefUkYb343vydH8RQOGvgJtcGuyNnOre0FzMZuYujC8jVhItab1NdW9rvz9p0adkHQWQ8OPBzhsFVRf2ltUVTXM6dTX55tI/sJL0+uDT30WfxW/9BzXwKcBNrhK2RvZ1c2guZdNvF14XkacJF3Xdpoq3td+Pt+jTsL/AP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EDn/AA2cHuKxVuuxtHarpijSZ6mvRz6z/YUj6kjDe/G9+To/iNKcOHBvRwZbS4LKreZ1ZlGJwkYrlarHJbutddO7pvTr9brr3Qdd4Th34NaMLZor2ntRVTRTEx1Lf6dP7j19Prg099Fn8Vv/AEGl9mOK5h872aynNatrLtmcdhLOKm1GAirc36Iq3deUjXTXTVJ/UkYb343vydH8QG1fT64NPfRZ/Fb/ANA9Prg099Fn8Vv/AEGqvqSMN78b35Oj+IfUkYb343vydH8QG1fT64NPfRZ/Fb/0D0+uDT30WfxW/wDQaq+pIw3vxvfk6P4h9SRhvfje/J0fxAbV9Prg099Fn8Vv/QPT64NPfRZ/Fb/0GqvqSMN78b35Oj+IfUkYb343vydH8QG1fT64NPfRZ/Fb/wBA9Prg099Fn8Vv/Qaq+pIw3vxvfk6P4h9SRhvfje/J0fxAbV9Prg099Fn8Vv8A0D0+uDT30WfxW/8AQaq+pIw3vxvfk6P4h9SRhvfje/J0fxAbV9Prg099Fn8Vv/QPT64NPfRZ/Fb/ANBqr6kjDe/G9+To/iH1JGG9+N78nR/EBtX0+uDT30WfxW/9A9Prg099Fn8Vv/Qaq+pIw3vxvfk6P4h9SRhvfje/J0fxAbV9Prg099Fn8Vv/AED0+uDT30WfxW/9Bqr6kjDe/G9+To/iH1JGG9+N78nR/EBtX0+uDT30WfxW/wDQPT64NPfRZ/Fb/wBBqr6kjDe/G9+To/iH1JGG9+N78nR/EBtX0+uDT30WfxW/9A9Prg099Fn8Vv8A0GqvqSMN78b35Oj+IfUkYb343vydH8QG1fT64NPfRZ/Fb/0D0+uDT30WfxW/9Bqr6kjDe/G9+To/iH1JGG9+N78nR/EBtX0+uDT30WfxW/8AQPT64NPfRZ/Fb/0GqvqSMN78b35Oj+IfUkYb343vydH8QG1fT64NPfRZ/Fb/ANA9Prg099Fn8Vv/AEGqvqSMN78b35Oj+IfUkYb343vydH8QG1fT64NPfRZ/Fb/0D0+uDT30WfxW/wDQaq+pIw3vxvfk6P4h9SRhvfje/J0fxAbV9Prg099Fn8Vv/QPT64NPfRZ/Fb/0GqvqSMN78b35Oj+IfUkYb343vydH8QG1fT64NPfRZ/Fb/wBBXPTp4PuvXL+iO1yXLb291Ne6Nf7im/UkYb343vydH8RoH0FU+m56Curqtzrt1s6r5Ln05Xc39zX49NfjB2n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Tm3Dpwb38vvW7W01qquqI0jqa/24/sMPZ7hu4O8LTf6o2ktUb006f+Gvzr0/2GmeE/i5WNidhc12io2muY2rBU0VRYnBRbiveuU0fXb86fXa9HYVPgI4ILfClYzm5dzmvLOt9VmmIpw0XeU34r/tU6abn5wdVe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L7tDw3cHeKpsdT7SWq92atf/DX406P7DMynh04N7GX2bd3aa1TXTE6x1Nf7c/2HMPDvwQW+C2xk1y1nNeZ9cKr1MxVhotcnuRR/aq113/zLZwYcXKxttsLlW0Ve01zBVY2muqbEYKLkUbtyqj67fjX63Xo7IN/e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Nq+n1wae+iz+K3/AKB6fXBp76LP4rf+g1V9SRhvfje/J0fxD6kjDe/G9+To/iA2r6fXBp76LP4rf+gen1wae+iz+K3/AKDVX1JGG9+N78nR/EPqSMN78b35Oj+IDavp9cGnvos/it/6B6fXBp76LP4rf+g1V9SRhvfje/J0fxD6kjDe/G9+To/iA2r6fXBp76LP4rf+gen1wae+iz+K3/oNVfUkYb343vydH8Q+pIw3vxvfk6P4gLlm/DTwfX8yru2to7VVE7uk9TXu1H9hY/T64NPfRZ/Fb/0HFnClsVTsPwg4vZqjHVY2mxyP/iJtcnNW/RTV9brPRvadPYb++pIw3vxvfk6P4gNq+n1wae+iz+K3/oHp9cGnvos/it/6DVX1JGG9+N78nR/EPqSMN78b35Oj+IDavp9cGnvos/it/wCgen1wae+iz+K3/oNVfUkYb343vydH8Q+pIw3vxvfk6P4gNq+n1wae+iz+K3/oHp9cGnvos/it/wCg1V9SRhvfje/J0fxD6kjDe/G9+To/iA2r6fXBp76LP4rf+gen1wae+iz+K3/oNVfUkYb343vydH8Q+pIw3vxvfk6P4gNq+n1wae+iz+K3/oHp9cGnvos/it/6DVX1JGG9+N78nR/EPqSMN78b35Oj+IDV3FguUVcPeTVRPNX1Xu93/QXJ8jvRoHgt4usbB7dZbtHG1E4/qPlf/D9Qclv79qu39dylWmm/r0dhv4AAAAAAAAAAAAAAAAAAAAAAAAAAAAAAAAAAAAAAAAAAAAAAAAAAAAAAAAAAAAAAAAAAAAAAAAAABwbxYfZ9yn8L+ZuO8nBvFh9n3Kfwv5m4DvIAAAAAAAAAAAAAAAAAAAAAAAAAAAAAAAGhuOd7E2D+FrPzd04mPsTYz4WvfN2jjnexNg/haz83dOJj7E2M+Fr3zdoG+QAAAAAAAAAAAAAAAAAAAAAAAAAAAAAAAcY8dj2R8l+Cafnrrqrg09jjZX4JwnzNLlXjseyPkvwTT89ddVcGnscbK/BOE+ZpBZAAAAAAAAAAAAAAAAAAAAAAAAAAAAAAAAcG/wDFj/1X/wBy7ycG/wDFj/1X/wBy7yAAAAAAAAAAAAAAAAAAAAAAAAAAAAAAAax4zHsHbUeDs/P22zmseMx7B21Hg7Pz9sGquI39hbY+Ewnkuuo3LnEb+wtsfCYTyXXUYAAAAAAAAAAAAAAAAAAAAAAAAAAAAAADlzjyfYWx3hMX5LTqNy5x5PsLY7wmL8loG1eLP7B2y/g73z9xs5rHiz+wdsv4O98/cbOAAAAAAAAAAAAAAAAAAAAAAAAAAAAAAAcG8Z72fc2/BPmbbvJwbxnvZ9zb8E+Ztg7yAAAAAAAAAAAAAAAAAAAAAAAAAAAAAAABW+Ev2ONqvgnF/M1OVeJP7I+dfBNXz1p1Vwl+xxtV8E4v5mpyrxJ/ZHzr4Jq+etA7OAAAAAAAAAAAAAAAAAAAAAAAAAAAAAAAAAAAAAAAAAAAAAAAAAAAAAAAAAAAAAAAAAAAAAAAAAAAAAAABobjnexNg/haz83dOJj7E2M+Fr3zdo453sTYP4Ws/N3TiY+xNjPha983aBvkAAAAAAAAAAAAAAAAAAAAAAAAAAAHBv8AxY/9V/8Acu8nBv8AxY/9V/8Acu8gAAAAAAAAAAAAAAAAAAAAAAAAAAGhuOd7E2D+FrPzd1vlobjnexNg/haz83dA4mPsTYz4WvfN2m+WhuJj7E2M+Fr3zdpvkAAAAAAAAAAAAAAAAAAAAAAAAAABwb/xY/8AVf8A3LvJwb/xY/8AVf8A3IO8gAAAAAAAAAAAAAAAAAAAAAAAAAAAaG453sTYP4Ws/N3TiY+xNjPha983aOOd7E2D+FrPzd04mPsTYz4WvfN2gb5AAAAAAAAAAAAAAAAAAAAAAAAAAABwb/xY/wDVf/cu8nBv/Fj/ANV/9y7yAAAAAAAAAAAAAAAAAAAAAAAAAAAaG453sTYP4Ws/N3W+WhuOd7E2D+FrPzd0DiY+xNjPha983ab5aG4mPsTYz4WvfN2m+QAAAAAAAAAAAAAAAAAAAAAAAAAAHBv/ABY/9V/9y7ycG/8AFj/1X/3IO8gAAAAAAAAAAAAAAAAAAAAAAAAAAAaG453sTYP4Ws/N3TiY+xNjPha983aOOd7E2D+FrPzd04mPsTYz4WvfN2gb5AAAAAAAAAAAAAAAAAAAAAAAAAAAAAAAAAAAAAAAAAAAAAAAAAAAAAAAAAAAAAAAAAAAAAAAAAAAAAAABwbxnvZ9zb8E+Ztu8nBvGe9n3NvwT5m27yAAAAAAAAAAAAAAAAAAAAAAAAAAAAAAAABwbxYfZ9yn8L+ZuO8nBvFh9n3Kfwv5m47yAAAAAAAAAAAAAAAAAAAAAAAAAAAAAAAaG453sTYP4Ws/N3W+WhuOd7E2D+FrPzd0DiY+xNjPha983ab5aG4mPsTYz4WvfN2m+QAAAAAAAAAAAAAAAAAAAAAAAAAAAAAAHGPHY9kfJfgmn5667OcY8dj2R8l+CafnroOquDT2ONlfgnCfM0rIrfBp7HGyvwThPmaVkAAAAAAAAAAAAAAAAAAAAAAAAAAAAAAAcG/8WP8A1X/3LvJwb/xY/wDVf/cg7yAAAAAAAAAAAAAAAAAAAAAAAAAAAAAAABrHjMewdtR4Oz8/baq4jf2Ftj4TCeS62rxmPYO2o8HZ+fttVcRv7C2x8JhPJdB1GAAAAAAAAAAAAAAAAAAAAAAAAAAAAAAADlzjyfYWx3hMX5LTavFn9g7Zfwd75+41Vx5PsLY7wmL8lptXiz+wdsv4O98/cBs4AAAAAAAAAAAAAAAAAAAAAAAAAAAAAAAHBvGe9n3NvwT5m27ycG8Z72fc2/BPmbbvIAAAAAAAAAAAAAAAAAAAAAAAAAAAAAAAAAAAAAAAAAAAAAAAAAAAAAAAAAAAAAAAAAAAAAAAAAAAAAAAAAAAAAABQ9mOCLYfZfP7Wd5FknUuZ2t/cvdV369N6maavU1VzTzxM9hfAAAAAAAAAAAAAAAAAAAAAAAAAAAAAAAAAEDtnshke2uU0ZZtNgercDRdi/Tb5Wu3pXETETrRVE9FU82unObGbIZHsVlNeWbM4HqLA13Zv1W+Vrua1zERM611TPRTHNrpzJ4AAAAAAAAAAAAAAAAAAAAAAAAAAAAAAAABTNtuDDY/bfMrOP2oyjq7F2bUWLdzqm9a0oiZq00oriOmqefp51qyzA4fLMtwmAwNvksJhbVFizb3pq3aKYimmNZ1mdIiOeedkgAAAAAAAAAAAAAAAAAAAAAAAAAAAAAAAAKH6UWw/os9E3WT/XfVfV3VPVd//bb29vbu/u9PPppp3F8AAAAAAAAAAAAAAAAAAAAAAAAAAAAAAABGbTZDlu0+R4rJ88w3VWXYqKYvWeUqo3oiqKo9VTMTHPETzSkwFW2G2A2Z2EoxlGyuW9QU4yaJvxy927vzTru/X1Vaab09HbWkAAAAAAAAAAAAAAAAAAAAAAAAAAAAAAAFW252A2Z27owdG1WW9X04Oa5sRy921uTVpvfWVU667sdPaWkBGbM5DluzGR4XJ8jw3UuXYWKos2eUqr3Ymqap9VVMzPPMzzykwAAAAAAAAAAAAAAAAAAAAAAAAAAAAAAAUPafgi2H2oz+7nee5J1Vmd3c373Vd+jXdpimn1NNcU80RHYXwAAAAAAAAAAAAAAAAAAAAAAAAAAAAAAAABjZngcPmeW4vAY63yuExVquxet70071FUTTVGsaTGsTPPHOquxPBhsfsRmV7H7L5R1Di71qbFy51Teu60TMVaaV1zHTTHP08y5gAAAAAAAAAAAAAAAAAAAAAAAAAAAAAAAAAAAAAAAAAAAAAAAAAAAAAAAAAAAAAAAAAAAAAAAAAAAAAAAAIHbPZDI9tcpoyzabA9W4Gi7F+m3ytdvSuImInWiqJ6Kp5tdOc2M2QyPYrKa8s2ZwPUWBruzfqt8rXc1rmIiZ1rqmeimObXTmTwAAAAAAAAAAAAAAAAAAAAAAAAAAAACh+lFsP6LPRN1k/wBd9V9XdU9V3/8Abb29vbu/u9PPppp3F8AAAAAAAAAAAAAAAAAAAAAAAAAAABA7Z7IZHtrlNGWbTYHq3A0XYv02+Vrt6VxExE60VRPRVPNrpzp4BA7GbIZHsVlNeWbM4HqLA13Zv1W+Vrua1zERM611TPRTHNrpzJ4AAAAAAAAAAAAAAAAAAAAAAAAAAAFD9KLYf0WeibrJ/rvqvq7qnqu//tt7e3t3f3enn0007i+AAAAAAAAAAAAAAAAAAAAAAAAAAAAAIHbPZDI9tcpoyzabA9W4Gi7F+m3ytdvSuImInWiqJ6Kp5tdOc2M2QyPYrKa8s2ZwPUWBruzfqt8rXc1rmIiZ1rqmeimObXTmTwAAAAAAAAAAAAAAAAAAAAAAAAAAAACh+lFsP6LPRN1k/wBd9V9XdU9V3/8Abb29vbu/u9PPppp3F8AAAAAAAAAAAAAAAAAAAAAAAAAAABA7Z7IZHtrlNGWbTYHq3A0XYv02+Vrt6VxExE60VRPRVPNrpzp4BA7GbIZHsVlNeWbM4HqLA13Zv1W+Vrua1zERM611TPRTHNrpzJ4AAAAAAAAAAAAAAAAAAAAAAAAAAAFD9KLYf0WeibrJ/rvqvq7qnqu//tt7e3t3f3enn0007i+AAAAAAAAAAAAAAAAAAAAAAAAAAAAAIHbPZDI9tcpoyzabA9W4Gi7F+m3ytdvSuImInWiqJ6Kp5tdOc2M2QyPYrKa8s2ZwPUWBruzfqt8rXc1rmIiZ1rqmeimObXTmTwAAAAAAAAAAAAAAAAAAAAAAAAAAAAAAAAAAAAAAAAAAAAAAAAAAAAAAAAAAAAAAAAAAAAAAAAAAAAAAAACh7T8EWw+1Gf3c7z3JOqszu7m/e6rv0a7tMU0+pprinmiI7C+AAAAAAAAAAAAAAAAAAAAAAAAAAAAAAAAACh7McEWw+y+f2s7yLJOpcztb+5e6rv16b1M01epqrmnniZ7C+AAAAAAAAAAAAAAAAAAAAAAAAAAAAAAAAgds9kMj21ymjLNpsD1bgaLsX6bfK129K4iYidaKonoqnm10508AgdjNkMj2KymvLNmcD1Fga7s36rfK13Na5iImda6pnopjm105k8AAAAAAAAAAAAAAAAAAAAAAAAAAAAAAACmbbcGGx+2+ZWcftRlHV2Ls2osW7nVN61pREzVppRXEdNU8/TzrmAxsswOHyzLcJgMDb5LCYW1RYs296at2imIppjWdZnSIjnnnZIAAAAAAAAAAAAAAAAAAAAAAAAAAAAAAAKH6UWw/os9E3WT/AF31X1d1T1Xf/wBtvb29u7+708+mmncXwAAAAAAAAAAAAAAAAAAAAAAAAAAAAAAAABGbTZDlu0+R4rJ88w3VWXYqKYvWeUqo3oiqKo9VTMTHPETzSidhtgNmdhKMZRsrlvUFOMmib8cvdu78067v19VWmm9PR21pAAAAAAAAAAAAAAAAAAAAAAAAAAAAAAAAAVbbnYDZnbujB0bVZb1fTg5rmxHL3bW5NWm99ZVTrrux09pLbM5DluzGR4XJ8jw3UuXYWKos2eUqr3Ymqap9VVMzPPMzzykwAAAAAAAAAAAAAAAAAAAAAAAAAAAAAAAAFD2n4Ith9qM/u53nuSdVZnd3N+91Xfo13aYpp9TTXFPNER2F8AAAAAAAAAAAAAAAAAAAAAAAAAAAAAAAAAAAAAAAAAAAAAAAAAAAAAAAAAAAAAAAAAAAAAAAAAAAAAAAAAAAAQ21G1GR7KYDq3aLNMLl+HmdKar1ek1z2qaemqe5ES1re4yHBxbvzRRmWNu066cpRgrm7+eIn8wNxio7F8JGyO2lU29nM7w2KxERvTh6tbV3TszuVxFUxHbiNFuAAAB54m/ZwuHuX8Tdt2bFumaq7lyqKaaYjpmZnmiAeg1TnXGB4OcqxFVic8qxlymdKuo8PXcp+KvTdn4pl77O8O/B5nuJow1jP6MLfrnSmnG2q7ET9/VG7+cGzx+U1RXTFVMxVTMaxMTrEw/QAAAAAAAAAAAAAAAAAAAAAABUNtOErZHYuvkto87w2FxOmsYeneu3dOxM0URMxE9uYiFLscZDg4u34t15ljLVOunKV4K5u/miZ/MDcYh9mNp8k2qwHVuzuZ4XMMNE6VVWK9ZontVR00z3JiJTAAAAAAw81zTAZPgq8Zm2Nw2CwtH117EXabdEfHMxDA2S2ryTa/AX8ds3j6MfhLF+rDV3aKKqaeUpimZiN6I15qqeeNY5+kE2AAAAAAAAAAAAAAAAAAAAAAAANbbUcN3B/s5iq8Ljc/tX8VROlVrB26r+7PZiaqYmmJ7muqOynjDcHOY4imzOc3cJVVOkTisLcop+OqImI+OYBtoeGAxmFzDB2sXgMRZxWFvU71u9ZriuiuO3FUc0w9wAAAVHbPhI2R2Mr5PaPPMLhcRpr1PTrdvadidyiJqiJ7cxoC3DTdrjI8HNd7cqzHG26ddOUqwVzd/NEz+ZsXZLbHZ7a/C1X9m83wmYUU/X02q/V0f3qJ0qp+OIBPgAAAAAAAAAAAAAAAAAAAAAAwM8znLcgy65j86x+GwGDt/XXsRciinXtaz0z3OkGeNP43jG8HGGvzbozXFYmInSa7ODubv6UQsuxvC1sTthiqMLkme2KsbXzU4a/TVZuVT2qYriN6f7uoL2AAAAPi9dt2LNd29XRbtURNVVdc6RTEdMzM9ENYZ9w98HWTYmvD3M+pxd6iZiqMFZrvU+PEbs/FINpDVmR8PnB1m+IpsUZ9GEu1TERGMs12afjrmN2PjmG0LF61iLNu9YuUXbNymKqK6KoqpqieiYmOmAfYAAAAAAAAAAAAAAAAAAAAAAK5tjtxs1sZYou7TZxhcBvxrRbrmarlcdumimJqmO7EAsY039Ujwc8tudccbu6/7TqK5u+TX8zYWx+2+ze2WHru7M5xhcfFEa10UTNNyiO3VRVEVRHfgFiAAAAAAFF2v4WtiNj85qyraLPaMJmFNFNyqzTh712aYq6NZooqiJ059JnXSYnswsuy20OV7VZFhc5yHFdV5bid7kr3J1W97dqmir1NURMeqpmOeOwCVAAAAAAAAAAAAAAAAAAAAAABQ9seFzYjZDFV4TOs+sU42idKsNh6ar9yme1VFETuz3KtAXwafwPGN4OMVfi3XmuKw0TOkV3sHc3flpidG0ckzjLc9y63j8lx2Gx2DufW3sPciumZ7WsdnudIM8AAAAUPa3hd2H2Rzu7lG0OedSZjappqrs9SX7mkVRrHPRRMdEx2UN9UHwYe+b/wDQMV/DBtUaq+qD4MPfN/8AoGK/hrRsPwjbK7dX8XZ2VzXq+5haaa70dT3bW7FUzEfX0069E9ALaAAAAAAAAAAAAAAAAAAAAAAMfMMbhctwV7GZhibOFwlmneuXr1cUUUR25qnmhqzNeMPwc5fiKrNOc3cXVTOkzhsLcqp+KqYiJ+LUG2xrjZbht2A2kxVGFwOf2rOKrnSm1jKKrE1T2IiqqIpme5E6tjgAAAABMxTEzVMREc8zKj57wtbBZHeqtZjtTlsXaZ0qos1zfqpntTFuKtJ7gLwK/sVtjkO22WXsw2Yx/V2Ds3pw9dzkblvS5FNNUxpXTEzzVU8/RzrAAAAAAAAAAAAAAAAAAAAAAAAIbajajI9lMB1btFmmFy/DzOlNV6vSa57VNPTVPciJa1vcZDg4t35oozLG3addOUowVzd/PET+YG4xUdi+EjZHbSqbezmd4bFYiI3pw9Wtq7p2Z3K4iqYjtxGi3AAACN2kz3LtmskxWb53iOpsuwtMVXru5VXuxMxTHNTEzPPMdENefVB8GHvm/wD0DFfwwbVGqvqg+DD3zf8A6Biv4Z9UHwYe+b/9AxX8MG1Rqr6oPgw983/6Biv4baOHvW8Th7V+zVvWrtMV0VaaaxMaxIPQAAAAAAAAAAAAAAAAAAAAAAAAAAAAAAAAAAAAAAAAAAAAAAAAAAAAAAAAAAAAAAAAAAAAAAVDbThK2R2Lr5LaPO8NhcTprGHp3rt3TsTNFETMRPbmIhS7HGQ4OLt+LdeZYy1TrpyleCubv5omfzA3GIfZjafJNqsB1bs7meFzDDROlVVivWaJ7VUdNM9yYiUwAAACM2hz/KdnMuqx+fZjhsvwlM6criLkUxM9qO3PcjnBJjTuL4x/BxYvzbozPF4iInTftYK5u/pRE/mWzYzhT2M2yxFOGyHPcPexlXRhrsVWbs96muImr4tQXYAAAAAAAAAAAAAAAAAAGPmGNwuW4K9jMwxNnC4SzTvXL16uKKKI7c1TzQDIGpM14w/Bzl+Iqs05zdxdVM6TOGwtyqn4qpiIn4tUpstw27AbSYqjC4HP7VnFVzpTaxlFViap7ERVVEUzPcidQbHAAAAAAFYzXb7ZXKs8weTY3PMHTmuLv0Ya1hLdU3Lk3KpimmKqadZp1memrSFnAAAAAAAAAAAAAAAAAAABUNtOErZHYuvkto87w2FxOmsYeneu3dOxM0URMxE9uYiAW8acscZDg4u34t15ljLVOunKV4K5u/miZ/M2XsxtPkm1WA6t2dzPC5hhonSqqxXrNE9qqOmme5MRIJgAAAAQ+0+0+SbLYHqzaLNMJl2Hnmpqv3Ipmue1THTVPciJa1xHGQ4OLV+bdGZ4y9TrpylGCubv54ifzA3EKTsbwqbF7Y36cPkOfYa7i6ujDXYqs3au5FNcRNXxarsAAAAAAAAAAAAAAAAAAAMfMMbhctwV7GZhibOFwlmneuXr1cUUUR25qnmhqzNeMPwc5fiKrNOc3cXVTOkzhsLcqp+KqYiJ+LUG2xrjZbht2A2kxVGFwOf2rOKrnSm1jKKrE1T2IiqqIpme5E6tjgAAATzRzgDXG0/Dbwf7OYqvDY3aCzfxNE6VW8HRViN2e1NVETTE9zXVGZXxhuDjH36bVWdXcJVVzROJwtymnxoiYj49AbaGNl2PwmZ4K1jMtxVjF4S7G9bvWLkV0Vx24qjmlkgAAAAAAAAAAAAAAAAAACh7Y8LmxGyGKrwmdZ9YpxtE6VYbD01X7lM9qqKIndnuVaK3geMbwcYq/FuvNcVhomdIrvYO5u/LTE6A3AMDJM4y3Pcut4/Jcdhsdg7n1t7D3Irpme1rHZ7nSzwAAAAAawxnD1waYTF3sNf2mo5WzXVbr3MHiK6dYnSdKqbcxMd2JmJBs8AAAAAAAAAAAAAAAAAAGBnmc5bkGXXMfnWPw2Awdv669iLkUU69rWeme50gzxp/G8Y3g4w1+bdGa4rExE6TXZwdzd/SiFl2N4WtidsMVRhckz2xVja+anDX6arNyqe1TFcRvT/d1BewAAABG7R55l2zeSYrN86xPUuXYWmKr17cqr3YmYiOamJmeeY6Ia8+qD4MPfN/+gYr+GDao1V9UHwYe+b/APQMV/DPqg+DD3zf/oGK/hg2qPixdov2Ld61VvW7lMV0zpprExrD7AAAAAAAAAAAAAAAAABQ9seFzYjZDFV4TOs+sU42idKsNh6ar9yme1VFETuz3KtAXwafwPGN4OMVfi3XmuKw0TOkV3sHc3flpidG0ckzjLc9y63j8lx2Gx2DufW3sPciumZ7WsdnudIM8AAAAEFtJtfs7sxRFW0GdZfl8zGtNF+/TTXVHcp11n4oBOih7O8L2wu0e0GGyTJM+oxeZ4maotWqMNeiKt2map9VNEU9FMz09hfAAAAAAAAAAAAAAAAAAABgZ5nOW5Bl1zH51j8NgMHb+uvYi5FFOva1npnudLV2N4xvBxhr826M1xWJiJ0muzg7m7+lEA3AKJsbwtbE7YYqjC5JntirG181OGv01WblU9qmK4jen+7qvYAAAx8xxljLsvxONxlzk8LhrVV67XpM7tFMTNU6RzzzRPQ1l9UHwYe+b/8AQMV/DBtUaq+qD4MPfN/+gYr+GfVB8GHvm/8A0DFfwwbVGqvqg+DD3zf/AKBiv4bY+RZvgc+yfCZrlN/qjAYu3F2zd3KqN+meidKoiY+OAZwAAAAAAAAAAAAAAAAAAoe2PC5sRshiq8JnWfWKcbROlWGw9NV+5TPaqiiJ3Z7lWit4HjG8HGKvxbrzXFYaJnSK72Dubvy0xOgNwDAyTOMtz3LrePyXHYbHYO59bew9yK6Zntax2e50s8AAAEHtXtdkGyWDpxO0mbYTL7VX1kXq/VV/3aY9VV8USCcGnLnGQ4OKL25TmeMrp1/2lOCubv54ifzL1sbwg7K7ZxVGzWd4XG3aY3qrGs0XYjtzbqiKtO7poC0gAAAAAAAAAAAAAAAAAAAAAAAAAAAAAAAAAAAAAAAAAAAAAAAAAAAAAAAAAAAAAAAAAAAAAA+b1y3ZtV3b1dNu3RE1VV1TpFMR0zM9iAfQ1Zn3D7wdZPia8PXnsYy7ROlUYKzXep+KuI3Z+KZfuQcPnB3nOJow9vPowd6udKYxtmuzT48xux8cwDaQ+bVyi7aouWq6a7dcRVTVTOsVRPRMT2n0AAACl7acKOxuxl6cPtBnmHsYuI1nDW4qvXY7WtNETNPx6Aug07heMfwcXr8W68zxlimZ05S5grm7+jEz+Zs7ZzaHKNpcupx2QZjhcwwkzpyli5FW7PamOmJ7k6SCUAAAAAAAAAAAAAAAAAAAAAABgZ5nOW5Bl1zH51j8NgMHb+uvYi5FFOva1npnudIM8afxvGN4OMNfm3RmuKxMROk12cHc3f0ohZdjeFrYnbDFUYXJM9sVY2vmpw1+mqzcqntUxXEb0/3dQXsAAAAAAVi1t9srf2ow+zmGzzB4nOr+/uYbD1TdmN2maqoqmmJppmIpmdKphZwAAAAAAAAAAAAAAAAAAAAAAAVDbThK2R2Lr5LaPO8NhcTprGHp3rt3TsTNFETMRPbmIgFvGnLHGQ4OLt+LdeZYy1TrpyleCubv5omfzNl7MbT5JtVgOrdnczwuYYaJ0qqsV6zRPaqjppnuTESCYAAAAEPtPtPkmy2B6s2izTCZdh55qar9yKZrntUx01T3IiWtcRxkODi1fm3RmeMvU66cpRgrm7+eIn8wNxCk7G8Kmxe2N+nD5Dn2Gu4urow12KrN2ruRTXETV8Wq7AAAAAAAAAAAAAAAAAAAAAAAA1ttRw3cH+zmKrwuNz+1fxVE6VWsHbqv7s9mJqpiaYnua6g2SNS5TxhuDnMcRTZnObuEqqnSJxWFuUU/HVETEfHMNp4DGYXMMHaxeAxFnFYW9TvW71muK6K47cVRzTAPcAAAAVDbPhJ2R2Mr5PaLPMLhcTpr1PTrdu6dj1FETVGvbmIhTLHGP4OLl/k68zxlqnXTlK8Fc3fzRM/mBuIQuy21WRbV4KcXs5muEzCxTzVTZr1qontVU9NM9yYhNAAAAAAAAAAAAAAAAAAAAAAADAzzOctyDLrmPzrH4bAYO39dexFyKKde1rPTPc6WrsbxjeDjDX5t0ZrisTETpNdnB3N39KIBuAUTY3ha2J2wxVGFyTPbFWNr5qcNfpqs3Kp7VMVxG9P93VewAAAAAVrbfbnZzYbCYbE7U5nRgLWJrm3Z1t13Kq5iNZ0popmdI7M6ac8duAWUVXYXhB2Y276u9CmZ9X9RbnVH/h7trc397d+vpp113KujXoWoAAAAAAAAAAAAAAAAAAAAAAAVzbHbjZrYyxRd2mzjC4DfjWi3XM1XK47dNFMTVMd2Ia++qR4OeW3OuON3df8AadRXN3ya/mBuQV3Y/bfZvbLD13dmc4wuPiiNa6KJmm5RHbqoqiKojvwsQAAAKxtxt7s1sLZwl3arMuoLeLqqpszyFy7vzTETPNRTVp0x0gs41V9UHwYe+b/9AxX8M+qD4MPfN/8AoGK/hg2qNebOcM+wO0md4XKMlz7qnMMVVNFm11HiKN6YiZ6arcRHNE9MthgAAAAAAAAAAAAAAAAAAAAAACh7Y8LmxGyGKrwmdZ9YpxtE6VYbD01X7lM9qqKIndnuVaK3geMbwcYq/FuvNcVhomdIrvYO5u/LTE6A3AMDJM4y3Pcut4/Jcdhsdg7n1t7D3Irpme1rHZ7nSzwAAAABBbSbX7O7MURVtBnWX5fMxrTRfv0011R3KddZ+KEBs7wvbC7R7QYbJMkz6jF5niZqi1aow16Iq3aZqn1U0RT0UzPT2AXwAAAAAAAAAAAAAAAAAAAAAAHzeuW7Nqu7erpt26ImqquqdIpiOmZnsQD6GrM+4feDrJ8TXh689jGXaJ0qjBWa71PxVxG7PxTL9yDh84O85xNGHt59GDvVzpTGNs12afHmN2PjmAbSHzauUXbVFy1XTXbriKqaqZ1iqJ6Jie0+gAABrjO+G7g9yTN8ZleabQchjsJdqs37XUWIq3K6Z0mNabcxPxSwfqg+DD3zf/oGK/hg2qNVfVB8GHvm/wD0DFfwz6oPgw983/6Biv4YNqit7Ebb7PbcYLEYvZbMOrsPh7nJXa+RuWt2rTXTSummZ5p7CyAAAAAAAAAAAAAAAAAAAAAAAAAAAAAAAAAAAAAAAAAAAAAAAAAAAAAAAAAAAAAAAAAAAAAAAAAAAI3aXOcLs7s/mOcZhVNOFwNivEXNOmYpjXSO7PRHdlJNMcbjMq8BwNYyzbqmnq7F2MNOna3puTH/AMsHLuFt7T8O/CjuXL//AInEzVXM1zM2sFh6Z6Ij7WNYjTszPPzzMuiMFxVtjbeBpt4zM88v4rT1V6i7btxr24p3J0juTMqzxHsst8ltVmtVMTd3rGFoq7MR6qqqPj9R8jqcHAnDJwXZrwRZ9gMdl2YXr2X3q97B4+3/AKO5auU8+7VpPNVHTEx08/amI604A9va+EHg+w2YYyaeuuFrnCY2KY0iq5TETFcR2N6mYnta6xHQiuNTldvMeBXObldMVXcFcsYq1M9iYuU0TPi11NS8R/Ma6M32pyyapm3dsWcTFPammqqmZ+Pfj5IB1sAA4t41vCPjc/2vvbI5XfuU5RltcW79u3P2TiOzrp0xTPqYjtxM9rTtC9cptWq7lc6UUUzVM9yH89uB61O1nDtkV3HRyleKzOrHXYq596qnevTr8dIN1cHvFby+5kuHxe2+YY6MwvURXVg8FVTRTY1/o1VTTVvVR2dNI17fShOGHi2Wdn9ncVnexmOxmKt4OibuIwWL3aq5txz1VUVUxGukazuzHPGuk6809ePyuim5RVRXTFVFUaTTMaxMdoHKPFA4ScXXmNexGcYiq9YqtVXctquVazbmmNarUf2d3WqI7G7PbdXv537G67JcPmXWLEzTRgM/jCTz8+5y3J1R4sy/ogAAAAAAAAAAAAAAAAAAAAA1rxgdv6+D7g/v43A1Uxm2MrjC4LWNd2uYmZr0/s0xM9rXdielspyHx3syrubR7M5XvTydjCXMTu925Xu6/wDywUXgW4KMz4W82x+Z5rmF+xllm7/4rG1f6S7fu1c800zPZ0nWap6NY5p1b0zHirbH3cBVby/NM6w2LiPUXrly3dp17dVO5GvxTC4cWTLLeWcCuz+5TEXMVTcxVyY/pTVcq0nxYpj4m0gfzzivafgL4UarcXN3F4SqJrppqnkcbh55+ft01R8cTHbh35s9m2Fz7IsvzbL6pqwmNsUYi1M9O7VETET3efSXL3Hhyu3RjdlM1opjlbtu/hblXbimaKqI/TrbQ4p+Y14/gXyy3cqmqrB37+G1ntb81xHxRXEfEDcIAPDMMVTgsBicVcpmqixaqu1RT0zFMTPN8jjrbLjQbT5vcqwuyWXYfKLVc7tFyqOqMRPa01jdjXtbs992PjMPbxeEv4a9EzavUVW64idJ0mNJ8qt7HcHuymx1umNnckweEuxGk4jd3709+5VrV8WugOCNvMt26uYTC5/tzbzabeLrm3Yu5lXMVVTprMU0VTrTTp3Ih1JxLfYpzD4YvfM2UPx3v91dmv8AG3P8iY4lvsU5h8MXvmbIN+AAAAAAAAAAAAAAAAAAAAAAOZuN9wk4vKbWG2OyTEVWLuLs8vmF23VpVyUzMU2omOje0mZ7mkdEy6Zfz34ccTc2j4ds/tTXO9XmFOBo/sxRu2o/yg2FwK8XS3tXs9hs/wBrsbisHg8XTymFwuF3abldvsV1VVRMRE9MREdHPrGq2bccVjKpyi/e2MzLHUZlbpmqjD42uiu3emP6MVRTTNMz251jvdLpTBYazgsHYwuGoiixYt02rdEdFNNMaRHyQ9gcNcWvhCzDYjb6zs5mty7Rk+Y4jqS/h7s/Y2Imd2muIn62d7SmruTrPRDuV/PzjIZfGScN+0PUn+ii5et4yiaeaYqrt011T481S71yHG9c8jy7H83/AIrDW7/N/apir9oM4AGneMvwm3+D/ZSxhsnrijPc0mq3Yuaa8hbpiN+5p2+eIjXszr2NHOnAtwNZpwp3cVnec5jewmURemm5iqo5S/irnTVu69/nqnXn7E8+m7+MFwMbRcJW1uBzLKcyyzDYLDYKnDxaxVdyKt/frqqqjdomNJiqmOnsNq8F2zFexuwGS5Beqs13sFZ3btdnXcqrmqaqpjWInnmZ7ANU4risbF14Kq3hsxzyziNPU3qr1uuNe7TuRrHcjRzdtfs/tNwKcIdujD46q1i7MRfweNsa004i1M9mO1zTFVE6x340mf6IOUuPJcw03tj7cbvVcU4qqrTpiieS01+OJ070g6F4MdrLW2+wuU7QWqIt14u1/pbcdFF2mZprpjub0Tp3NFoac4peDv4XgXy+u/ExTiMTfvWon7Tf3fLTMtxgAAAAAAAAAAAAAAAAAAAA+L12ixZuXb1dNFq3TNVVVU6RTEc8zLgHb3abPeGzhQs4LLZuV2L1+cPlmEqq0otW/t6o7EzEb1U9zToiHYvDxmVeU8D+1eKtVTTXOCqsRMdMcpMW/wB9zTxLcst4rhHzPH3aYqnBZdVyev8ARrrrpjXxYqj4wbKyLiq7LWMuopzvNs2xeOmn/SV4euizbif7NM01T8s/E1Bw7cCGI4N7FnOskxt/HZJVci3VXciIvYaufrd6adImJ7FURHPzac8a9zqdwx5Xbzjgr2rwd2mKtcuvXaIn7eima6P0qYBROK1wj4nbbZDEZdnV+b2c5RNNuu9XOtV+zVE7lc9uqNJpme5Ezzy3Y4f4nOY14PharwsVTyeOwF61NPYmaZprif0Z+WXcAAAOJ+M1wnZltTthitk8lvXaclwN/qau1ZmdcXfidKt7TpiKuaKejWNezGl42B4rGAqymxidt8yxnV9ymKqsJgaqaKLOv9GquYq3p7emka9vpXPKuLlszl+2GG2ijNc4v4uxjacdFu7VamiquK9/SfUa6a91u0HLvCFxW8BayXE4vYnMcdVj7NE104PGVU103tI+tpqimmaZnsa6xM9rpU/io8JGPyTa/DbJZliLlzJ8xqm3Yt3Jmepr/PMbuvRFU80x25ie3r2jXVTRRVXXVFNNMazMzpER23879iqeu/D3lNeTUzVbu7QUYizux0Wov7+veimJnvQD+iIAAAAAAAAAAAAAAAAAAAAAKpwpbX2dhdhc1z+7TTcuYe3u2LVU81y7VO7RT3tZiZ7kS4m4O9jtoOG7bzG3sfmFfNpfzDMLsb/J0zOlNNNPNzzpMU080RET2Ibz47mZV2dkdncspqmKcVja79UR2eTo0/8A1iU4mOWW8LwY43H7sctjcxr1q7M0UU000x8U78/GD5q4q+xc4Hkqcyz2MTp/tpvW55/7vJ9Hc/O52272V2j4EeEHC14PH1xco/8AEYDH2Y3YvUa6TFVPP3qqZ1jSezEv6EOeeOrldvEcHuT5luxN/B5jFqKu1Rct1b356KAbe4MtrLO3Gw2VZ/Yppt1Yq1/prUT/ALO7TM01096KonTuaLQ504k2Y139hs9y+uqZpwuPi7Tr2IuW45vlomfjdFgAAKjwq7b4Lg/2Mxud4zdru0xyeFsTOk370xO7T3uaZntRErbcrpt26q7lVNFFMTNVVU6RER2ZlwzwtbUZlw2cK+CyLZreu5bauzhcBTz7tXtmIq7kxGvcppjs6g1Hn2Y5hneZ4rOc1uXL+Jxt6u5cv1RzV180zEd7WOaOiNHd3Fc9gnZn8K/91dc8caLZTAbFYfYjIsqp/wBBhcDdiq5MaVXa5riaq6u7M6z3Ojoh0PxXPYJ2Z/Cv/dXQbVAAAAAAAAAAAAAAAAAAAAABo/jUcI+K2L2Uw2V5LfqsZxm81UxeonSqxZp036onsVTMxTE/3pjnho/gJ4CrvCJgK8+z/G38Dks3KqLXIxE3sTVE+qmJq1immJ1jXSdZie08eN/mVeN4YLuFqqmaMBgrFimOxG9E3J+cdfcF2WW8m4ONmcBapimLOXWN7Ts1zRE1T8dUzPxg05tFxVdmr+W3I2fzbM8Jj4p/0dWKrou2qp/tRFMTHfiebtS0Twa7WZ3wNcJlzB5nytrDW8R1LmuD11pro1034jomYid6mY6Y5uiZf0BcSccvK7eC4VMNjLVMR1fl1q7cnt101V0f5aaAds266Ltum5bqiuiqIqpqpnWJieiYfSk8CWY15rwS7KYq7VNVycBbtVVT0zNEbkzPirsAAD+f/GAqrzzh8z6xaq9XcxdnCUdnSYt27flhtb6kb/8Afb9U/wD8ZqvAx6IeM5RV9fbv7Tzc07dunETVp4tLuLNNr9mspvzYzXaHJ8FeidJt4nG2rVUfFVVAOcfqRv8A99v1T/8Axmz+A7gb9K3G5tiOvvXXq+3bt7vUfIbm7NU6679Wuu93GzcpzjLM4szeyjMcHj7UdNeFv03aY+OmZZwAAAAAAAAAAAAAAAAAAAAAIzajMJynZnN8yp6cHg72IjX+xRNX7AcV8Yrb7Mtv+EK5s5lFd25lOCxXUeFw1qebE397dmuY7MzVrTT3OjpltLY3irZLbyqzc2uzTH38yrpiblrBV027VqZ/oxM0zNWnb5u80zxX8upzbhsyWvExykYaL2Lq3ufWqm3Vuz34qmmfid9g4y4b+LzGx2Q3s/2VxuJxuXYb1WKw2Jimbtqj7eKqYiKojsxpExHPz8+l44oXCTi85w2K2QzvEVX7+CtcvgbtyrWqbMTEVW5mendmaZjuTMdEQ6LzbAWc0yrGZfiqYqw+Ls12LlM9mmqmaZj5JcBcXrGXcl4cNnYmdJqxNeEuR2J36KqNPlmJ+IH9BwAGJm+Y4TJ8rxWY5lfow+Cwtuq9eu19FNMRrMstzdx0drLmA2aynZnC3JpqzK5OIxOk9Nq3MbtM9ya51+8BqXhI4UNrOGDaaMh2ZtYu3lV65NvC5bh50rvx9vemOnm55iZ3aY70zN52S4qOIvYW3e2r2gpw16qNZw2Btb+73JuVc2vepmO7K48UzYzBbObA1bWZlFq3j813ppvXdKeRw1NWkRrPRvTE1TPZjd7Tb1G3eyNzEdT0bVZDVf105OMxszVr3t7UEdwUcHmXcG2z+JynKcXi8VZv4mrFVV4mad6Kpopp0jdiI00ohdH5RXTXRTXRVFVFUaxVE6xMP0AAAAAAAAAAAAAAAAAAAABG7S5zhdndn8xzjMKppwuBsV4i5p0zFMa6R3Z6I7spJpjjcZlXgOBrGWbdU09XYuxhp07W9NyY/wDlg5dwtvafh34Udy5f/wDE4maq5muZm1gsPTPREfaxrEadmZ5+eZl0RguKtsbbwNNvGZnnl/FaeqvUXbduNe3FO5OkdyZlWeI9llvktqs1qpibu9YwtFXZiPVVVR8fqPkdTg4E4ZOC7NeCLPsBjsuzC9ey+9XvYPH2/wDR3LVynn3atJ5qo6YmOnn7UxHWnAHt7Xwg8H2GzDGTT11wtc4TGxTGkVXKYiYriOxvUzE9rXWI6EVxqcrt5jwK5zcrpiq7grljFWpnsTFymiZ8WupqXiP5jXRm+1OWTVM27tiziYp7U01VUzPx78fJAOtgAQW3WzOF2x2TzHIMfevWMNjaKaK7lnTfpiKoq5tYmOmntNKfUo7J/dzPfGtfQdEAOd/qUdk/u5nvjWvoPm7xVdkLNqu5dz7O6LdETVVVVXZiKYjpmZ3HRTSnGu229C/BzXleEu7uZZ5NWFp0nnpsxH+lq+SYp+/7gOStk9k8Nthwo4bZ3Z2vE15ZiMZVRbv3tOUjDUzM1XKtIiNdyJnTTp0h/RzD2aMPh7VmzTu2rdMUUx2oiNIcz8S/YvqbK8y2wxlrS5i5nB4KZjot0zrcqjv1RFP3k9t04AAAAAAAAAAAAAAAAAAAAAAAAAAAAAAAAAAAAAAAAAAAAAAAAAAAAAAAAAAAAAAAAAAAAA1rxgdv6+D7g/v43A1Uxm2MrjC4LWNd2uYmZr0/s0xM9rXdielspyHx3syrubR7M5XvTydjCXMTu925Xu6//LBReBbgozPhbzbH5nmuYX7GWWbv/isbV/pLt+7VzzTTM9nSdZqno1jmnVvTMeKtsfdwFVvL80zrDYuI9ReuXLd2nXt1U7ka/FMLhxZMst5ZwK7P7lMRcxVNzFXJj+lNVyrSfFimPibSB/POK9p+AvhRqtxc3cXhKomummqeRxuHnn5+3TVHxxMduHfmz2bYXPsiy/NsvqmrCY2xRiLUz07tURMRPd59JcvceHK7dGN2UzWimOVu27+FuVduKZoqoj9OttDin5jXj+BfLLdyqaqsHfv4bWe1vzXEfFFcR8QNwgA8Mfi7GX4DE4zF3ItYbD26r12ueimimJmZ+KIlwDtDm+0XDnwp2cNhpqmcVdqtYHDV1f6PCWI55me9TG9VPTM/FDrnjJ5lXlfArtNdtVTTcvWqMNGnZi5cpoqjxaqmieJHllu/tbtFmddMTcwmDt2KJnscpXrM/wDywX7KOKtslZy+ijNc1zjFYyafV3bNdu1Rr/ZpmmqY+OZaU4cuBrG8F97CZtlOOvYzJrt2KLeImNy9hrsc9MVTHb0mYqjTo6I5te72vuMBldvNuBzaqzdpirksHViqZ7U2pi5Ex4oIPi0cIl/b3Yeu3m13lc6yqunD4m5PTdomNbdye7MRMT25pmey264v4leY14fhGzXAb0xaxeW1VzHbrouUafmqrdoAAAAAAAAAAAAAAAAAOGOMVt9mW3/CFc2cyiu7cynBYrqPC4a1PNib+9uzXMdmZq1pp7nR0y7U2ozCcp2ZzfMqenB4O9iI1/sUTV+xwvxX8upzbhsyWvExykYaL2Lq3ufWqm3Vuz34qmmfiBubY3irZLbyqzc2uzTH38yrpiblrBV027VqZ/oxM0zNWnb5u8o/DfxeY2OyG9n+yuNxONy7DeqxWGxMUzdtUfbxVTERVEdmNImI5+fn07NYubYCzmmVYzL8VTFWHxdmuxcpns01UzTMfJIOdOKFwk4vOcNitkM7xFV+/grXL4G7cq1qmzExFVuZnp3ZmmY7kzHREOlX8+OL1jLuS8OGzsTOk1YmvCXI7E79FVGnyzE/E/oOAADUHDzwxzwYVYDCYXKer8djrVdy3Vcu7lu3FMxHPERM1dPRzd9zdjtvOFnhZxNzB5VVmNzDVTu1YbKbU2bNET2K647H9+rR2PtRsBsztXnGBzPaPK7WY4jBUTbsU35mbdMTOs60a7tXxxKx4LCYfA4a3hsFh7OHw9uNKLVmiKKaY7URHNAP5y8FuHu4Thh2Vw2Jp3b9nO8NbuU6xOlUX6YmNY7r+kD+d2xvs/5P/wDnJa/9zD+iIAAAAAAAAAAAAAAAAAANa8YHb+vg+4P7+NwNVMZtjK4wuC1jXdrmJma9P7NMTPa13Ynpcp8C3BRmfC3m2PzPNcwv2Mss3f8AxWNq/wBJdv3aueaaZns6TrNU9Gsc06r1x3syrubR7M5XvTydjCXMTu925Xu6/wDy26uLJllvLOBXZ/cpiLmKpuYq5Mf0pquVaT4sUx8QKfmPFW2Pu4Cq3l+aZ1hsXEeovXLlu7Tr26qdyNfimHOsV7T8BfCjVbi5u4vCVRNdNNU8jjcPPPz9umqPjiY7cP6GOTuPDldujG7KZrRTHK3bd/C3Ku3FM0VUR+nWDqHZ7NsLn2RZfm2X1TVhMbYoxFqZ6d2qImInu8+kpBp7in5jXj+BfLLdyqaqsHfv4bWe1vzXEfFFcR8TcICt8I21eF2I2MzTP8ZTylOEt627WunK3JmKaKPjqmOfsRrPYWRrTh+2DzbhE2Mw2S5JjMJhLlONoxF2rFVVRTVRTRXG76mmefWqmfiByJs5k+1fDxwiXpxWN3r1UcriMVdiZtYSzrzU009rn0ppjpnpnpl0NgOKvsZawdNGNzLO8RiNPVXaLtu3Gvbpp3J0+OZWTi78FuP4Msrzi1m+JwOJxmPvUVRcws1TEUUUzpE71Mdmqr5W3AcH8OfAxjeDC5hc1yvG3cbkl27FFF+qN29h7nTTFWnNOukzFUac8dEc2vQnFa4R8ZtxslisBnd6b+b5RVRRXfqn1V+1VE7lVU9mqN2qJns6RM88pTjS3MNRwIZ/GJ3d6urD02Ynpmvl6J5viifi1af4j+Dv1Z7tRjYiYw1GGs2ap7E11VVTH5qZ+UHXAAAAAAAAAAAAAAAAAIzajMJynZnN8yp6cHg72IjX+xRNX7AcV8Yrb7Mtv+EK5s5lFd25lOCxXUeFw1qebE397dmuY7MzVrTT3OjpltLY3irZLbyqzc2uzTH38yrpiblrBV027VqZ/oxM0zNWnb5u80zxX8upzbhsyWvExykYaL2Lq3ufWqm3Vuz34qmmfid9g4y4b+LzGx2Q3s/2VxuJxuXYb1WKw2Jimbtqj7eKqYiKojsxpExHPz8+l44oXCTi85w2K2QzvEVX7+CtcvgbtyrWqbMTEVW5mendmaZjuTMdEQ6LzbAWc0yrGZfiqYqw+Ls12LlM9mmqmaZj5JcBcXrGXcl4cNnYmdJqxNeEuR2J36KqNPlmJ+IH9BwAHJ3G14U8fazavYnIsTXhsPat01ZldtVaVXaq41i1rH9HdmJnt66didesWk9reLns1tRtXmGfZhm2c04nG35v3LdFdrcj+zGtEzpzadINZcEvFot53kOFzjbXH4vCRi6Iu2cDhN2m5TRMa0zcqqidJmOfdiObszrrEWrariq7P38uu1bMZtmOEzCmmZt04yqm7ZrnsROlMVRr29Z07Uuj6YimmIpiIiOaIjsAODOA/brOODDhHpyXNa7tvK72L6izHB3KtabNze3OUjsRVTPTMdMRMdrTvN/O/hrmjOOG3aOjJo5aq/mHIW4t8+/d9TROnfriX9DrUVU26IrneqiIiZ7cg+gAAAAAAAAAAAAAAAGj+NRwj4rYvZTDZXkt+qxnGbzVTF6idKrFmnTfqiexVMzFMT/emOeG8HDPG/zKvG8MF3C1VTNGAwVixTHYjeibk/OA9uAngKu8ImArz7P8bfwOSzcqotcjETexNUT6qYmrWKaYnWNdJ1mJ7Tau0XFV2av5bcjZ/NszwmPin/R1Yqui7aqn+1EUxMd+J5u1LcfBdllvJuDjZnAWqYpizl1je07Nc0RNU/HVMz8a0A/n9wa7WZ3wNcJlzB5nytrDW8R1LmuD11pro1034jomYid6mY6Y5uiZd/266Ltum5bqiuiqIqpqpnWJieiYcTccvK7eC4VMNjLVMR1fl1q7cnt101V0f5aaHUvAlmNea8EuymKu1TVcnAW7VVU9MzRG5Mz4oLsAACD232ny/Y7ZfMM9zavdw2Et727E+quVdFNFPdmdI+MGpuNRwmehLZj0P5Tf3c8za3MVVUT6rD4eeaqruTVz0x99PYhxHdtV2qopu0VUVTEVaVRpOkxrE/HExPxt0cGezuZ8OfC5i842h3qstt3IxWPqjXdpo10t4entaxG7/diqelVeH63RZ4YtqLVmim3boxMU00UxpFMRRTEREdiAf0TAAAAAAAAAAAAAAAAAB8XrtFizcu3q6aLVumaqqqp0imI55mXAO3u02e8NnChZwWWzcrsXr84fLMJVVpRat/b1R2JmI3qp7mnREOxeHjMq8p4H9q8VaqmmucFVYiY6Y5SYt/vuaeJbllvFcI+Z4+7TFU4LLquT1/o1110xr4sVR8YNlZFxVdlrGXUU53m2bYvHTT/pK8PXRZtxP9mmaap+Wfiag4duBDEcG9iznWSY2/jskquRbqruREXsNXP1u9NOkTE9iqIjn5tOeNe51O4Y8rt5xwV7V4O7TFWuXXrtET9vRTNdH6VMAonFa4R8TttshiMuzq/N7Ocomm3XernWq/Zqidyue3VGk0zPciZ55bscP8TnMa8HwtV4WKp5PHYC9amnsTNM01xP6M/LLuAAAGoONfjOpeBPN7euk4q9h7Mf+rTX5KJc0cB/AxXwo5fmuLnO+tVvBXaLUf8AhOX5SaomZ/p06aaR2+lvPjq4zkeDbKcJE6VYjNKKp7tNNq5r+eaTif8AUmT8EmPzHMcRYwtrEZpcq5W/ciindpt26Y555umKgVj6kb/99v1T/wDxj6kb/wDfb9U//wAZ0Rhdudk8XiIsYTajIr9+Z0i3bzCzVVM96KtVijnjWOgHjgbHUuCw+H3t/krdNve0010jTXR7AAAAAAAAAAAAAAAAADR/Go4R8VsXsphsryW/VYzjN5qpi9ROlVizTpv1RPYqmZimJ/vTHPDR/ATwFXeETAV59n+Nv4HJZuVUWuRiJvYmqJ9VMTVrFNMTrGuk6zE9p48b/Mq8bwwXcLVVM0YDBWLFMdiN6JuT846+4Lsst5NwcbM4C1TFMWcusb2nZrmiJqn46pmfjBpzaLiq7NX8tuRs/m2Z4THxT/o6sVXRdtVT/aiKYmO/E83along12szvga4TLmDzPlbWGt4jqXNcHrrTXRrpvxHRMxE71Mx0xzdEy/oC4k45eV28FwqYbGWqYjq/LrV25Pbrpqro/y00A7Zt10XbdNy3VFdFURVTVTOsTE9Ew+lJ4EsxrzXgl2UxV2qark4C3aqqnpmaI3JmfFXYAELttn1vZjZHOM7vRFVOAwty/FM/wBOqI9TT8c6R8YNGcZLhwxGzGJubLbIXqac33Y6sxsaVdTRMaxRR2N+Y55n+jExpz9GqeDrgF2s4Q7dOe59jqsswWL/ANJGJxkVXsRiIn+nFEzE6T26pjXmmNYR/F82Uq4SuFm5jNoNcXhcNNeZY6bkaxfrmr1NNX96qrWY7MUzDtfM9rdmsmvdT5ptBk+Au083JYnG2rVUfFVVANX8G/F6yTYfarLtoMPnOZYvHYLfmmiumim3VvW6qJ1iI16Kp7LdjCyrNsuzexN/KcwwmOsxzTcw16m7T8tMzDNAAAAAAAAAAAAAAAAAfF67RYs3Lt6umi1bpmqqqqdIpiOeZl9qHw8ZlXlPA/tXirVU01zgqrETHTHKTFv98HHW3u02e8NnChZwWWzcrsXr84fLMJVVpRat/b1R2JmI3qp7mnREN85FxVdlrGXUU53m2bYvHTT/AKSvD10WbcT/AGaZpqn5Z+JrXiW5ZbxXCPmePu0xVOCy6rk9f6NdddMa+LFUfG7SBwxw7cCGI4N7FnOskxt/HZJVci3VXciIvYaufrd6adImJ7FURHPzac8a774rXCPidttkMRl2dX5vZzlE02671c61X7NUTuVz26o0mmZ7kTPPK98MeV2844K9q8HdpirXLr12iJ+3opmuj9KmHKHE5zGvB8LVeFiqeTx2AvWpp7EzTNNcT+jPyyDuAAGHneX283ybH5bfrrotYzD3MPXVRpvU010zTMxr2edoP6lHZP7uZ741r6DogBzv9Sjsn93M98a19A+pR2T+7me+Na+g6Ia+4dttY2F4N8yzKzcijMb8dSYLn5+WridKo/uxFVX3oOH9rNl8DHCff2W2LvYnH2oxlOAsXcRVTNV27rFNU60xEbu9rz9qNX9C9kcjsbNbL5VkuFqmuzgMNRh6a6umrdiImqe/Os/G5P4m2xk5ptTjtrMbbmrD5ZTNjDTVGu9iK49VP3tEz48S7GAAAAAAAAAAAAAAAAAaP41HCPiti9lMNleS36rGcZvNVMXqJ0qsWadN+qJ7FUzMUxP96Y54bwcM8b/Mq8bwwXcLVVM0YDBWLFMdiN6JuT84D24CeAq7wiYCvPs/xt/A5LNyqi1yMRN7E1RPqpiatYppidY10nWYntNq7RcVXZq/ltyNn82zPCY+Kf8AR1Yqui7aqn+1EUxMd+J5u1LcfBdllvJuDjZnAWqYpizl1je07Nc0RNU/HVMz8a0A/n9wa7WZ3wNcJlzB5nytrDW8R1LmuD11pro1034jomYid6mY6Y5uiZd/266Ltum5bqiuiqIqpqpnWJieiYcTccvK7eC4VMNjLVMR1fl1q7cnt101V0f5aaHUvAlmNea8EuymKu1TVcnAW7VVU9MzRG5Mz4oLsACv8IO01nY7YvN8/wATRylOBsTXTbmdN+uZiminXsa1TTHxuE9l8l2m4cOEe5TisdNzFXom/isXd1mjDWYn+jT2omYimmNOnsc8uuONBgcRjuBPaCnC01VVWuRv10x2aKbtE1T8Uaz8TSnEjx+Es7UbSYG9VTTjMThbVyzE9NVNFVW/EePTOnc7gNgYfir7F0YGLV/Ms8uYnd579N63TGvbincnSO5Mz33PvC3wcZ1wPbT4HFYHMLtzCXapuYDMbOtu5TVT001aT6mqNY6J0mJ78R/QFzlx2sfhKNhsiy+uqnq+9mPL26ezydFqumqe9rXQDZPALt3c4QeDzC5njN2Mzw9dWExm7GkVXKYid6I7G9TVTPfmY7DYjnjiU4HEWNgM5xd2mqmxicw0ta/0t23TEzHc1nT4pdDgAAAAAAAAAAAAAAAAAAAAAAAAAAAAAAAAAAAAAAAAAAAAAAAAAAAAAAAAAAAAAAAAAAAAOPONzwk4vHbRV7GZViKrWW4KKZx3J1acvemIqiie3TTExzfba69EOw388dl4jbLh9wNzF/6S3mOfcvdieiqib01zHe0jQG5ODLiwYTG5Fhsx24x2Os4vEURcjA4SaaORieeIrqqidatOmIiNO3Lw4VeLLh8qyDFZrsRjsbiLuFom7cwOLmmuq5THPPJ1UxHPEc+7MTr29eZ1iA5A4onCTi8Jn9OxWa4iq7l+LpqrwHKVa8hdpiapojtU1REzp9tHN9dLr9/O7FUxsdw93KcJ/o7WWbQf6OI5v9HTf5o727zP6IgAA1PxkeEO9sBsJrldyKM6zKucNha+zajTWu5Ef2Y0iO7VDmngO4HMbwp38ZnGcY+/hcntXpou4iPV3sTdnnqimau1rEzVOvT0Tz6WLjr5lXf2/wAly3embWEy6LsR2q7lyqJ/NbodFcX3LLeU8Dey1m1TEcrhIxVU9ubszc1nxga8zjirbJXsvroynNc4wmMin1F29Xbu0a/2qYppmfimHPWSZptJwHcKN2zemqm7hLsW8Zh6Kv8ARYuxPPzduJpnWmemJ+OH9CnH/Hcyu3Y2r2czSimIuYvB3LFcx2eSriY+dB1vleOw+aZZhMfgrkXMLirNF+1XH9KiqIqpn5JhktXcWXMa8y4E9nK7tU1XLFN3DT3qLtdNMeLFLaIAAAAAAAAAAAAAAAAAAAAPi9dosWbl29XTRat0zVVVVOkUxHPMy4B292mz3hs4ULOCy2bldi9fnD5ZhKqtKLVv7eqOxMxG9VPc06Ih2Lw8ZlXlPA/tXirVU01zgqrETHTHKTFv99zTxLcst4rhHzPH3aYqnBZdVyev9GuuumNfFiqPjBsrIuKrstYy6inO82zbF46af9JXh66LNuJ/s0zTVPyz8TUHDtwIYjg3sWc6yTG38dklVyLdVdyIi9hq5+t3pp0iYnsVREc/Npzxr3Op3DHldvOOCvavB3aYq1y69doift6KZro/SpgFE4rXCPidttkMRl2dX5vZzlE02671c61X7NUTuVz26o0mmZ7kTPPLdjh/ic5jXg+FqvCxVPJ47AXrU09iZpmmuJ/Rn5ZdwAAA0Nw7cPGI4Ps+qyDKMmtYrMOQovTicTcnkqN7XSNynnq6Ptoc+5ln/Cvwr2MTc3s1xeVUU1V3KMNR1PhKKYjWYqmNKZ0iJ+umZdnZrwc7KZxtTVtDm+TYbH5pNui3FeKiblFNNPRpRPqdefp01S209uizsjm9u1RTRbpwN6KaaY0iI5OeaIBw1xWPZz2d/u4n/wBtcd+OA+Kx7Oezv93E/wDtrjvwAAAAAAAAAAAAAAAAAAAAAAGteMDt/XwfcH9/G4GqmM2xlcYXBaxru1zEzNen9mmJnta7sT0uU+BbgozPhbzbH5nmuYX7GWWbv/isbV/pLt+7VzzTTM9nSdZqno1jmnVeuO9mVdzaPZnK96eTsYS5id3u3K93X/5bdXFkyy3lnArs/uUxFzFU3MVcmP6U1XKtJ8WKY+IFPzHirbH3cBVby/NM6w2LiPUXrly3dp17dVO5GvxTDnWK9p+AvhRqtxc3cXhKomummqeRxuHnn5+3TVHxxMduH9DHJ3Hhyu3RjdlM1opjlbtu/hblXbimaKqI/TrB1Ds9m2Fz7IsvzbL6pqwmNsUYi1M9O7VETET3efSUg09xT8xrx/Avllu5VNVWDv38NrPa35riPiiuI+JuEBW+EbavC7EbGZpn+Mp5SnCW9bdrXTlbkzFNFHx1THP2I1nsLI1pw/bB5twibGYbJckxmEwlynG0Yi7Viqqopqoporjd9TTPPrVTPxA5E2cyfavh44RL04rG716qOVxGKuxM2sJZ15qaae1z6U0x0z0z0y6GwHFX2MtYOmjG5lneIxGnqrtF23bjXt007k6fHMrJxd+C3H8GWV5xazfE4HE4zH3qKouYWapiKKKZ0id6mOzVV8rbgOD+HPgYxvBhcwua5XjbuNyS7diii/VG7ew9zppirTmnXSZiqNOeOiObXoTitcI+M242SxWAzu9N/N8oqoorv1T6q/aqidyqqezVG7VEz2dImeeUpxpbmGo4EM/jE7u9XVh6bMT0zXy9E83xRPxatP8AEfwd+rPdqMbETGGow1mzVPYmuqqqY/NTPyg64AAAAAAAAAAAAAAAAAAAAABzNxvuEnF5Taw2x2SYiqxdxdnl8wu26tKuSmZim1Ex0b2kzPc0jomVS4FeLpb2r2ew2f7XY3FYPB4unlMLhcLu03K7fYrqqqiYiJ6YiI6OfWNWveHHE3No+HbP7U1zvV5hTgaP7MUbtqP8r+gWCw1nBYOxhcNRFFixbptW6I6KaaY0iPkgHNe3HFYyqcov3tjMyx1GZW6Zqow+Nrort3pj+jFUU0zTM9udY73S1pxa+ELMNiNvrOzma3LtGT5jiOpL+Huz9jYiZ3aa4ifrZ3tKau5Os9EO5X8/OMhl8ZJw37Q9Sf6KLl63jKJp5piqu3TXVPjzVIP6BjByHG9c8jy7H83/AIrDW7/N/apir9rOAae4y/CViOD/AGRsWMnrijO81qqtWLmmvI0UxG/ciO3G9TEd2dexo3C1nwscDuTcJeZYHGZxmOZYarB2Zs26MLVRFMxNWszO9TPP5gcw8CnA1mPCncxWe55mN/C5TF6aa8TP+kv4q701bs1drXnqnXn5tJ59N2YzisbFXMJNvC5jnljEaepu1Xrdca92ncjX4tG3tgNlMFsTslgNn8suXruFwkV7ty9pv1TVXVXMzpER01T2FgB/PbaHLNpuArhMooweOmMTZim9YxFuJi3i7Ez0VU69EzExNM9ExzT0S7v2K2gw+1eyeVZ7g6d2zj8PTe3JnWaJmPVUzPbidY+Jyvx3MVhbm1uzmGt1Uzi7OCuV3Yjpimqv1Gvi1N5cWTC4jCcCGzVGLpqpqrovXaKauncrvV1Uz8cTE/GDaAAAAAAAAAAAAAAAAAAAAD4vXaLFm5dvV00WrdM1VVVTpFMRzzMvtQ+HjMq8p4H9q8VaqmmucFVYiY6Y5SYt/vg46292mz3hs4ULOCy2bldi9fnD5ZhKqtKLVv7eqOxMxG9VPc06IhvnIuKrstYy6inO82zbF46af9JXh66LNuJ/s0zTVPyz8TWvEtyy3iuEfM8fdpiqcFl1XJ6/0a666Y18WKo+N2kDhjh24EMRwb2LOdZJjb+OySq5Fuqu5ERew1c/W7006RMT2KoiOfm054133xWuEfE7bbIYjLs6vzeznKJpt13q51qv2aoncrnt1RpNMz3ImeeV74Y8rt5xwV7V4O7TFWuXXrtET9vRTNdH6VMOUOJzmNeD4Wq8LFU8njsBetTT2Jmmaa4n9GflkHcAAAAMfMMbhsuwGIxuOvUWMJh7dV27drnSmiimNZme9EP55cMu3eM4SNs8bm0U3YyzDRyWEs6c1mxFWkVVdqapmJnuzEdiG6+N5wlzXXTsLkl6Z56bmZ1256Z6aLPkqn72O3CE2m4NI2C4s+MxWZWYpz/NMThbuK3o9VZo3taLXxa6z3Z7kAm+Ix/Xb8B/7h1U5V4jH9dvwH/uHVQAAAAAAAAAAAAAAAAAAAACqcKW19nYXYXNc/u003LmHt7ti1VPNcu1Tu0U97WYme5ErW5u47mZV2dkdncspqmKcVja79UR2eTo0/8A1gNGcHex20HDdt5jb2PzCvm0v5hmF2N/k6ZnSmmmnm550mKaeaIiJ7EOhauKvsXOB5KnMs9jE6f7ab1uef8Au8n0dz8764mOWW8LwY43H7sctjcxr1q7M0UU000x8U78/G36D+e+3eyu0fAjwg4WvB4+uLlH/iMBj7MbsXqNdJiqnn71VM6xpPZiXcHBltZZ242GyrP7FNNurFWv9Naif9ndpmaa6e9FUTp3NGoeOrldvEcHuT5luxN/B5jFqKu1Rct1b356KHlxJsxrv7DZ7l9dUzThcfF2nXsRctxzfLRM/GDosAByXx4sZv5pslgon/ZWcRemP71VuI/yS60cT8c/GdUcKeBw8T6nDZXapmP7VVy5VP5ppBmcHnFqr2v2LyrP7m1PUNWPtTd6n63cruRvTEeq5WNdYiJ6I6Vi+pG//fb9U/8A8ZvLYfMMo2T4NdlcLnOaYDLuTyvDRM4rEUWtauTp3p9VMdnVYMo2p2fzq7yWT57lWYXftMLjLd2fkpmQaR4OeLb6DNtcq2g9FfVvUNybnU/W7k9/WmadN7lZ06e1LoYAAAAAAAAAAAAAAAAAAAAAGj+NRwj4rYvZTDZXkt+qxnGbzVTF6idKrFmnTfqiexVMzFMT/emOeG8HDPG/zKvG8MF3C1VTNGAwVixTHYjeibk/OA9uAngKu8ImArz7P8bfwOSzcqotcjETexNUT6qYmrWKaYnWNdJ1mJ7Tau0XFV2av5bcjZ/NszwmPin/AEdWKrou2qp/tRFMTHfiebtS3HwXZZbybg42ZwFqmKYs5dY3tOzXNETVPx1TM/GtAP5/cGu1md8DXCZcweZ8raw1vEdS5rg9daa6NdN+I6JmInepmOmObomXf9uui7bpuW6oroqiKqaqZ1iYnomHE3HLyu3guFTDYy1TEdX5dau3J7ddNVdH+Wmh1LwJZjXmvBLspirtU1XJwFu1VVPTM0RuTM+KC7AAOcuMlw4YjZjE3NltkL1NOb7sdWY2NKupomNYoo7G/Mc8z/RiY05+jee22fW9mNkc4zu9EVU4DC3L8Uz/AE6oj1NPxzpHxuJuL5spVwlcLNzGbQa4vC4aa8yx03I1i/XNXqaav71VWsx2YpmASHB1wC7WcIdunPc+x1WWYLF/6SMTjIqvYjERP9OKJmJ0nt1TGvNMaw3vwb8XrJNh9qsu2gw+c5li8dgt+aaK6aKbdW9bqonWIjXoqnstoZntbs1k17qfNNoMnwF2nm5LE421aqj4qqoZ+VZtl2b2Jv5TmGEx1mOabmGvU3aflpmYBmgAAAAAAAAAAAAAAAAAAAAAOPONzwk4vHbRV7GZViKrWW4KKZx3J1acvemIqiie3TTExzfba69EOw388dl4jbLh9wNzF/6S3mOfcvdieiqib01zHe0jQG5ODLiwYTG5Fhsx24x2Os4vEURcjA4SaaORieeIrqqidatOmIiNO3Lw4VeLLh8qyDFZrsRjsbiLuFom7cwOLmmuq5THPPJ1UxHPEc+7MTr29eZ1iA5A4onCTi8Jn9OxWa4iq7l+LpqrwHKVa8hdpiapojtU1REzp9tHN9dLr9/O7FUxsdw93KcJ/o7WWbQf6OI5v9HTf5o727zP6IgAA0ZtXxbNmtpNpczzrF5vnFrEY/EV4i5RaqtbtNVU6zEa0TOiK+pR2T+7me+Na+g6IAc7/Uo7J/dzPfGtfQaL4wPB/s5wcZxl2U5FmGYY3H3bU38TGJqomm1RM6URG7THPOlU8/YiO27xzbMMNlOV4zMcfdi1hMJZrv3q5/o0UxMzPyQ4P2SweL4auHfqjMKKpw2LxM4zFU668lhbemlGv92KLcT25gHT3Fd2Pr2U4LcJexdNVONzevq+5TP9CmqIi3T4sRPfqmOw26/KKaaKKaaKYpppjSIiNIiH6AAAAAAAAAAAAAAAAAAAAAAAAAAAAAAAAAAAAAAAAAAAAAAAAAAAAAAAAAAAAAAAAAAAAAAAAAAA0Bx1Z04K8r7uc2vmL7f7QXHUpmrgqy2Yjmpzi1M/+jfj9oIviRf7n7R/4+j5uHSLmziQ1ROyW0lGvqox1EzHft/ydJg11xiPYW2r/wANHzlLnniTT/8A1CzyOx1rn5226F4xNUU8Cu1Uz7mpj/5lDnziS25nb3Prmnqacs3Z+O7R5gdkgAwNoJmMhzKY6Yw13/JLg3iwezpsx38R/wC2uu88+omvI8xopjWqrDXIjxZcF8WKqKOHPZiap0jexEfLh7sA/oEAD+d+0nNxhM005tNqLv8A7uX9EH88M9p5fjD5jTb5+U2puRT3dcXL+h4AAAAAAAAAAAAAAAAAAAADivjrT/8A1SyqOx1mtfP33aji3jrUzHChlNenqZye3EfFfvecHS3AN7DuyX+Ao/avig8AlUV8DmyU0zrHUNMfJMwvwOZePD6wbK/4m/8A5KVk4mk68EmI7maXv8ltWuPDVHWLZWnszib8/o0edZ+Jvbmjgju1THNXmd6qPFtx+wG9AAAAc18d7/dXZr/G3P8AImOJb7FOYfDF75myh+O9/urs1/jbn+RMcS32Kcw+GL3zNkG/AAAAAAAAAAAAAAAAAAAAAAH879p+fjB5rrz/AP8ANF2P/wBLl/RB/O7az/Q8YLN5uc0RtNdqnvdVTIP6IgA4Q423s05j/hsP83Ds7g5nXg92YmemcrwvzVLjDja1RPDVmUR2MNh4n/04do8H1ubWwWzVuqNKqMsw1M/FapBPgAAx8xxuFy3AYjG4+/bw+Ew9E3Lt25Vu00UxGszMgxto87y/ZzJMZm+cYmjDYDCW5uXblXYjsREdmZnSIjszMQ4TzPE51w+cMdNOGt12reIqi3apnnpweEonnqq72szPbqq0jphKcMPCLnPDJtjhdn9l7GIryim9yeCwlEaVYivo5WuOxza6a81NOuvZdQcB/BdguDXZzkpmjEZ3i4irG4qI5pnsW6P7EfnnnnsRAXvIcqwmRZLgcqy63yeDwdmixap7VNMaRr255ueWcAAAAAAAAAAAAAAAAAAAAANV8aKdOArabT/lv/dWml+I/wD7ybUf4Sz/AJ5bp40FM18Be08UxrOmGn5MTalpXiQVRG0209GvqpwdqYjvVz5wdeoTbjn2K2g+D8R83Um0Jt1VFOxO0NU80Rl2Imf/AEqgcScVGdOG/Je7axPzNbvZwZxTrc18NuUVRHNRYxFU/wDpVR+13mAAA594WuMLiNgtu8w2dtbO2cbThabVUX6sXNuat+3TX9buT0b2nS6CQGbbF7LZxjrmNzfZvJcdjLkRFd/E4G1duVaRpGtVVMzOkREfEDjThF4wu1W2mWXcowtnC5Nl+Jjk70YeqZuXKZ5ppquVdFM9nSI7s6N1cWPglwGzWDo2rxeYYHNc1xNuaLFeDuxds4aifroiuOaqueiZ7HPEdMzNm284A9idpssvUYDK7GS5juzyOKwNPJ001djetx6mqO3zRPamHMPA3tfm/BXwp9aMfdqowFeN635nhd7WjWK9zlI7tM8+vZjWOyDvgAAAAAAAAAAAAAAAAAAAAAHK3Hnnm2Jjsf8Ajf8A9Q2FxRvYYwX+LxH+dr7jzUzNGxVenqYnGxPx8h5mwOKJVFXAzhIieenGYiJ8bX9oN0NH8cP2H5+ELHkqbwaP44lURwQaT2cxsRHyVgp3Ecn/AFbtfHY5XC+S66hcw8R23MZTtbc09TVfw1MfFTc87p4AFW4TNs8DsFsdjs9zCYq5KncsWddJv3p+tojvzzz2oiZ7ANOcbbhN6y5N6Dsnv6ZjmFvex1dE89nDz/Q7k1/5dftoZvFQ4M/Q1s56KM3sbucZrbjkKa457GGnnjvTXzVT3N3utB8FWGy7b/hTxGe8IueZZhcFRd6txXV+Kt2eqq9fU2qYrmNaebniOaKadObWHaEcI2w8RERtjs1ER0RGaWPpA5u48H+8ey/+Evf54bn4rnsE7M/hX/urrQvHE2gybP8AP9nLmRZtl+Z27WGu03KsHiaL0UTNcaRM0zOkttcXDbXZXKOBjZ7A5rtLkmBxtrqjlMPicfatXKNcTdmNaaqomNYmJ70wDeo8sJibGMwtnFYO9av4a/RTctXbVcVUXKKo1iqmY5piYmJiYeoAAAAAAAAAAAAAAAAAAAAOAeNJOvDrtN3Opf8A2tp3ZszzbN5V/hLX+SHCnGlpmnh02kmY5qow0x+LWo/Y7q2WqivZnKK6Z1pqwdmYn7yASbjrjuf767PfB9XzlTsVx1x3Ko9G2z9PZjLpn/5tXmBvni1zrwIbLa+1XfnrjZjW3Fwtzb4Etlqao0mbFyr5btc/tbJAKp0pmdJnTsQAP54Ybg14Q8TtlThrOz+b4PNMTdrri9VRVaop113quV+t00mdZ17OnZ0bSwfFOzq5hYrxu02X2sVMazbt4eu5Tr/emaZ/M69Afz1202G204Gc+wmNqxFeG3qtMNmeAuVcnXMc80zOkTE6dNNUc8a9MOteL3woemRstc64Rbt57l8028ZTRGkXInXdu0x2InSdY7ExPYmE/wANeQ4faPgs2kwWJt011UYO5ibMzHPTdt0zXRMdrnp070y5R4n2Z3cFwvUYSiqeSx+CvWa6exO7EXIn9D88g7kAAAAAAAAAAAAAAAAAAAAVXhXnTgt2xmOmMmxnzFa1Kvwq0zXwX7YUUxrVVk+MiP8A0Kwcg8T/ANmK1/gL/wC67mcL8UGqKeGOxEzz1YG/EfJE/sd0AP53cG/Nw85Fp93qI/8AnP6Iv54cGNPLcPOQ7nPE55TX8UXdf2A/oeAA4d44uOqxXC7GHmfU4PL7NqI7Ws1V/vu4nBnGyiY4bM216JsYeY73JUg+dk9nOEDhnw+By/CXeR2eyizbwluq9XNvCWdyiI5ojXfuTHPMxEzz8+kaLfnPFS2hw2XV3sqz3L8fi6adep67VVnentU1TMxr39I7sOm+CnLMFlPBts1hcttU2sP1BZuaR/Sqroiqqqe7MzMz31rBwRwScJ+0HBTtX1pzqcVOTUX5s47Lr2szYnXSqu3E/W1R06RzVfJMd54a/axWGtYjD3Kbli7RFy3XTOsVUzGsTHcmHG/HSyLD4DbrKc3w9FNFeZYSab2kfX12piN6e7u1Ux97Df8Axa8zu5pwKbNXb9W9cs27mG1/s27tdFMeLTSDZoAAAAAAAAAAAAAAAAAAADQHHVnTgryvu5za+Yvt/tBcdSmauCrLZiOanOLUz/6N+P2gi+JF/uftH/j6Pm4dIubOJDVE7JbSUa+qjHUTMd+3/J0mDXXGI9hbav8Aw0fOUueeJNP/APULPI7HWufnbboXjE1RTwK7VTPuamP/AJlDnziS25nb3Prmnqacs3Z+O7R5gdkgAAAOCOGHPcXwscNXUOTVcth+XpyvL4idaZpirSbnemqaqtftdO06k4yO23oL4M8bVhru5meZa4LC6T6qmao9XXH92nXn7c0tKcTHYvq3PMw2uxlrWxgInCYSZjpvVR6uqP7tExH/APc7gOqtlcjwmzWzmW5Ll9OmFwNimxRzc9Wkc9U92Z1me7KUAAAAAAAAAAAAAAAAAAAAAAAAAAAAAAAAAAAAAAAAAAAAAAAAAAAAAAAAAAAAAAAAAAAAABxXx1p//qllUdjrNa+fvu1HFvHWpmOFDKa9PUzk9uI+K/e84OluAb2Hdkv8BR+1fFB4BKor4HNkppnWOoaY+SZhfgcy8eH1g2V/xN//ACUrJxNJ14JMR3M0vf5LatceGqOsWytPZnE35/Ro86z8Te3NHBHdqmOavM71UeLbj9gN6AA03xtpmOBbMe7icP8AOQ1vxGf9ptp3sF/+vbJ42lE1cCuZzEc1OJw8z/6kR+1rXiM1RF/bOjX1U04OYjvTe84OrVV4WfYr2y+BsZ8xWtSqcLVUU8Fe2Uz9xsZH/wAmsHInE+nThit93AX/AN13M4c4ndua+GDeiOajL79U/LRH7XcYAAAAAAAAAAAAAAAAKrwrzpwW7YzHTGTYz5ityHxP/Zitf4C/+66+4VaZr4L9sKKY1qqyfGRH/oVuP+KDVFPDHYiZ56sDfiPkif2A7oAB/O7g35uHnItPu9RH/wA5/RF/PDgxp5bh5yHc54nPKa/ii7r+x/Q8AAAAH87tjfZ/yf8A/OS1/wC5h/RF/O7Y32f8n/8Azktf+5h/REAAAAAAAAAAAAAAAAAAHFfHWn/+qWVR2Os1r5++6Y4BvYd2S/wFH7XNPHWpmOFDKa9PUzk9uI+K/e87pTgEqivgc2SmmdY6hpj5JmAX5zLx4fWDZX/E3/8AJS6acyceGqOsWytPZnE35/Ro84LLxNJ14JMR3M0vf5LbezRfE3tzRwR3apjmrzO9VHi24/Y3oAAATMREzM6RA5U4zvDVvzitjNkcTzc9rMsbaq6exNmiY+Sqfve2CocZjhMnb/abC7M7MzVicpwV/dpmz6rqzEz6nWnTpiNZpp06dZnniYdL8BWwUcHuwGEy2/FM5piJ6qx1VPP/AKWqI9TE9qmIin4pnstZ8WTgXqyC3Y2t2rw+mbXKd7A4S5HPhaZj6+qPt5joj+jHdnm6PAAAAAAAAAAAAAAAAAVXhXnTgt2xmOmMmxnzFa1Kvwq0zXwX7YUUxrVVk+MiP/QrByDxP/Zitf4C/wDuu5nC/FBqinhjsRM89WBvxHyRP7HdAD+d3BvzcPORafd6iP8A5z+iL+eHBjTy3DzkO5zxOeU1/FF3X9gP6HgAAA0nw5cN1/gy2lwOVWcit5jTicJGKm5ViZtbutddO7puz9rrr3WkttOM5tVnmW3cFk2CwmSUXaZprv2q6rt6Inp3ap0inv6a9qYdgZ3sps7n2JoxGeZDlOZYiijk6LuMwdu9VTTrM7sTVEzEazM6d1TtquBDYHaHA3LFWz+Ey69MaUYjLqIw9due3EU+pnvTEwDUPFb4JMFcv4fbXN8xwOY37U72FwmGvU3osXPt7sx0Vx2Kex09PR1Q/nzhcdn3AXwt4nDWcRVcnA3qaL9FM7tGMw86VRrHdpmJjp3Z7zv/AAGLs4/A4bGYWrfsYi3Tdt1dumqImJ+SQe4AAAAAAAAAAAAAAADgHjSTrw67TdzqX/2tp384C40tM08Om0kzHNVGGmPxa1H7Ad17M82zeVf4S1/khJIzZaqK9mcorpnWmrB2ZifvISYOOuO5/vrs98H1fOVN88WudeBDZbX2q789caG47lUejbZ+nsxl0z/82rzN+cXC3NvgS2WpqjSZsXKvlu1z+0GyQAHFPGQ28xfCNt5hdkdmN/FZfg8RGHtUWp1jFYqZ3Zq7sRrNMT/enolunjQ8JnoL2U6zZVf3c+zaiaKZpn1WHsdFVzuTPPTT3dZ/otVcVHLdksluX9rdqdoshwmY+qsYDC4rH2bdyzT0V3Zpqq1iZ56Y17Gs9mAdHcEOwmE4PNisJk+H3LmLn/TYy/TH+2vTEb096OaI7kR2dXEXGE9mfav/ABf7lLuf0x9h/fls3+VLH0nCHDnjsJmXC1tNjMuxVjF4S9id63fsXIuUVxu088VRzTHeB/RkVrCbfbHYzFWcLg9rNn7+Jv1027Vq1mVmqu5XVOkU0xFWszMzERELKAAAAAAAAAAAAAAAADVfGinTgK2m0/5b/wB1aaX4j/8AvJtR/hLP+eW6eNBTNfAXtPFMazphp+TE2paV4kFURtNtPRr6qcHamI71c+cHXqE2459itoPg/EfN1JtCbdVRTsTtDVPNEZdiJn/0qgcScVGdOG/Je7axPzNbvZwZxTrc18NuUVRHNRYxFU/+lVH7XeYAAOdeOJs7tDtDlmzdOz+UY3MrGGrxFzE9S2puTRMxbij1Mc/2/Y7DUPB9wA7a7Z5VYxGYX4yXKqJq5CjH783NJnnmi1/RiZ7e7r08/S7oAcYbU8VrabLMuuYnJM1wWb3LdO9OH3JsXK+5TrMxM9yZhCcBvDBnHB/tDZyXaG/iLuz1V3qe/h8RrNWCnXSaqInnp3Z6aejp5tXdTh/jg5Dh8o4U7eNwlum3TmmDoxN2KY0ibsVVUVT8cU0z35kHb9FVNdFNVFUVU1RrExOsTD9UXgLzO7m/BDsri79U1XeoqbNVU9M8nM29Z8VegAAAAAAAAAAAAAAAAcA8aSdeHXabudS/+1tO7NmebZvKv8Ja/wAkOFONLTNPDptJMxzVRhpj8WtR+x3VstVFezOUV0zrTVg7MxP3kAk3HXHc/wB9dnvg+r5yp2K4647lUejbZ+nsxl0z/wDNq8wN88WudeBDZbX2q789cbMa24uFubfAlstTVGkzYuVfLdrn9rZIDTvGzx1WD4FsytUTp1XiMPYnvcpFf7jcTRnHHiZ4IrenRGZWZnvbtwHJ3B/nG1VqMbs5sV1RGNzyq3budSc16umje9RFX9Gn1UzVPNzRzzEa67gynip7Q4rAxezbaDL8Hi643ps0W6r2k9qqrWOfva/GmuJBlmCr9FGZ12qaswtTZw9Fyemi3VvVTEd+aY1/uw6qB/PXazZPbXgT2owuJjFV4S7XrOFzDBVzNq9EdNM6xHc1oqj5YdjcBvCLa4SNi6MfcpotZrhauQx1mjoi5prFVP8AZqjnjtTrHPpqxuMhkWHz3gd2gi/RTN3A2urrNcxz0VW51mY79O9HeloDiU5ndscIOc5bvaWMVl03Zp7ddu5RFP5q6wdmAAAAAAAAAAAAAAAANV8aKdOArabT/lv/AHVptRqzjQUzXwF7TxTGs6YafkxNqQaW4j/+8m1H+Es/55deOQuJBVEbTbT0a+qnB2piO9XPndeghNuOfYraD4PxHzdTiTiozpw35L3bWJ+Zrdt7dVRTsTtDVPNEZdiJn/0qnE/FOtzXw25RVEc1FjEVT/6VUftB3mAAAA4k42W2NzanhFs7O5bVVewmT/8Ah4oo5+UxNem/pHZmPU0aduKu26u4Vtr7Ww2wWbZ5cmmb9m1uYair+neq5qI07MazrPciXJHFZ2Su7Y8KNWeZnFV/C5TPVt65Xz8piKpnk9Z7e9vV/ed0HWnBHshb2G4P8pySKaeqbdvlMVVH9O/Vz1zr2dJnSO5ELgAAAAAAAAAAAAAAAAADgHjSTrw67TdzqX/2tp384C40tM08Om0kzHNVGGmPxa1H7Ad17M82zeVf4S1/khJIzZaqK9mcorpnWmrB2ZifvISYOOuO5/vrs98H1fOVN88WudeBDZbX2q789caG47lUejbZ+nsxl0z/APNq8zfnFwtzb4Etlqao0mbFyr5btc/tBskAHnisPZxeGvYfE26Lti9RNu5brjWmumY0mJjsxMODOGTZjA8FfCDbv7E7S0dUW7k3beGs11TiMBP2tVURuzGk6aTO9MTpMTHPPVXGI25v7B8G+JxmXV7maYy5GCwlftdVUTM1/FTTVp3dHOnFh4L8Ht9m2Y7QbU014vLcFdimLNdUz1Tfq9VO/PTMRExMx2ZqjXm1iQx8Nxn9vrOBixct5LfuxGnVFzC1Rcnu6U1xTr96quzcYjhg4R7Po52ss4Ku9pTy2J9TvU681qzERuUzz80TMRrOvqp5p72sbPZLYwUYOxlGXW8JEbvI0YaiKNO1u6aOYeNPwQZTkuTei/ZbCW8Dbt3abePwlmN21pXOlNyinop9VMUzEc3qonm0nUOn9msjy/ZrIcFk+T2IsYDCW4t2qI5+bszM9mZnWZnszMpNoXilcIGL2q2UxmSZxeqv4/Jpoi3ernWq5Yq13YmezNM0zGvamlvoAAAAAAAAAAAAAAAAAAAAAAAAAAAAAAAAAAAAAAAAAAAAAAAAAAAAAAAAAAAAAAAAAAAAB/O/i++q4aNlJnn1xev6FT+iD+d3AF/oeGnZWm5zTGN3Z7+7VAP6IgA/ndww83DjtHMfdaqf0of0Rfzw4W6eX4ddoaKOeas3qojv78Q/oeAADhvjhzM8ME9zL7HlrdccEfsVbHfA+E+Zpck8cWiaeF+JmOarLrEx8tcfsdacEFUV8FOx00zrHWjCR8lqmAW5yrx5/wCpP4b/ANu6qcqceeqN7YqnsxGNn5jzA2LxR514F8D3MXiP87czTfFKtzRwLZdVMc1eJxFUf+pMfsbkAAAAAAAAAAAAAAAAAAAABqvjRTpwFbTaf8t/7q00vxH/APeTaj/CWf8APLdPGgpmvgL2nimNZ0w0/JibUtK8SCqI2m2no19VODtTEd6ufODr1Cbcc+xW0HwfiPm6k2hNuqop2J2hqnmiMuxEz/6VQOJOKjOnDfkvdtYn5mt3s4M4p1ua+G3KKojmosYiqf8A0qo/a7zAAARW1n+6uc/4K9/klKoraz/dXOf8Fe/ySDhjisezns7/AHcT/wC2uO/HAfFY9nPZ3+7if/bXHfgAAAAAAAAAAAAAAAAAAAAAAOK+OtP/APVLKo7HWa18/fdMcA3sO7Jf4Cj9rmnjrUzHChlNenqZye3EfFfved0pwCVRXwObJTTOsdQ0x8kzAL85l48PrBsr/ib/APkpdNOZOPDVHWLZWnszib8/o0ecFl4mk68EmI7maXv8ltvZovib25o4I7tUxzV5neqjxbcfsb0AAAJmIiZmdIgcqcZ3hq35xWxmyOJ5ue1mWNtVdPYmzRMfJVP3vbBUOMxwmTt/tNhdmdmZqxOU4K/u0zZ9V1ZiZ9TrTp0xGs006dOszzxMOl+ArYKOD3YDCZbfimc0xE9VY6qnn/0tUR6mJ7VMRFPxTPZaz4snAvVkFuxtbtXh9M2uU72BwlyOfC0zH19UfbzHRH9GO7PN0eAAAAAAAAAAAAAAAAAAAAAAD+d+0/Pxg8115/8A+aLsf/pcv6IP53bWf6HjBZvNzmiNprtU97qqZf0RAcIcbb2acx/w2H+bh3e4P42tUTw1ZlEdjDYeJ/8ATgHZ/BzOvB7sxM9M5XhfmqVhQHB9bm1sFs1bqjSqjLMNTPxWqU+AACgcNnCDc4NtkLOdWsuozCq5i6MLyVV6bURvU11b2uk/adGnZc+5vxsM9v4WujKtnMvwd+qNIu3r9d/d7sUxFPP33WWdZNlee4SMLneW4LMcLTXFyLOLsU3qIqiJiKt2qJjXSZ5+7KsZnwT7A5lh6rOI2RyWiiqNJnDYWmxVHeqtxTMfKDk3gi2GxPDNtriM52u2gw9ymLnK4qxN+nqvExGnNTbj6yjojXmiI5ojtdx4TD2cJhbOGwtqi1h7NFNu3bojSmimI0iIjsREQ4T4deDu/wAEO2WW4/ZvG4q3gMVNV7A3t/S7h7lExvUb0dOm9TMT2YnTn0mZ634E9tK9vODnLM5xMUxjtKrGLimNI5WidJmI7GsaVadje0BegAAAAAAAAAAAAAAAAAAAGq+NFOnAVtNp/wAt/wC6tNqNWcaCma+AvaeKY1nTDT8mJtSDS3Ef/wB5NqP8JZ/zy68chcSCqI2m2no19VODtTEd6ufO69BCbcc+xW0HwfiPm6nEnFRnThvyXu2sT8zW7b26qinYnaGqeaIy7ETP/pVOJ+KdbmvhtyiqI5qLGIqn/wBKqP2g7zAAUHhr4QcPwdbE4jMpmivM7+tjAWKv6d2Y+umPtaY55+KOzC84zE2MFhL+Kxd2izhrFFVy7crnSmimI1mZnsREQ4G4StrrnDDwq2KKsfh8tyWLvUuDu427TatYexrrVdrmqYiKp0mqY6fraefSAXLivcH+I202vxG2u0kV4jBYLETdoqvc/VWLmd7entxTrvT3Zp7rcvG59hjG/wCLw/8AnWbZLabg42V2cwGSZRtbs1bwWDtRbojrpY1qnpmqfVc8zMzMz25a840W2OzGdcEuMweT7R5NmGLqxNiqLGFx1q7XMRVzzu01TOkArPEY/rt+A/8AcOqnIHE12jyPZ/0X9fs5y3LOX6j5Lq3FUWeU3eX3t3emNdNY106NYdX5JneVZ9ha8VkeZ4HMsNRXNuq7g8RReopriImaZmmZjXSYnTuwCQAAAAAAAAAAAAAAAAAAAAcrceeebYmOx/43/wDUOqXK/HmpmaNiq9PUxONifj5DzA2DxRvYYwX+LxH+dudpfiiVRVwM4SInnpxmIifG1/a3QDR/HD9h+fhCx5KlO4jk/wCrdr47HK4XyXVx44lURwQaT2cxsRHyVqjxHbcxlO1tzT1NV/DUx8VNzzg6eAAcUcZ7Y/avNOFjM8ywmz2aYrLLlNizh8Rh8PVdoq0tURMa0xOnqt6OfR2uA42yHixbW57h6cftNneGy/FXoiqbdzexN6ObornWI170yrHCVwCbV7A5fVnOHv2c0y7D+ruYjB71N2xEf06qJ54iO3Ezp0zo7wfF+1bv2blm/RTctXKZororjWKomNJiY7MA5m4rvDLjs6x9GyG1mKqxWKqomrL8ZdnWuvdjWbVc/wBKdImYmefmmJ15nTj+c+OsegThtuWsBVVTbyjO/wDQ8/PydF71MT36dIl/RgAAAAAAAAAAAAAAAAAAAABwDxpJ14ddpu51L/7W07+cBcaWmaeHTaSZjmqjDTH4taj9gO69mebZvKv8Ja/yQkkZstVFezOUV0zrTVg7MxP3kJMHHXHc/wB9dnvg+r5ypvni1zrwIbLa+1XfnrjQ3Hcqj0bbP09mMumf/m1eZvzi4W5t8CWy1NUaTNi5V8t2uf2g2SADTvGzx1WD4FsytUTp1XiMPYnvcpFf7jj3g/zjaq1GN2c2K6ojG55Vbt3OpOa9XTRveoir+jT6qZqnm5o55iNdeseOPEzwRW9OiMyszPe3bikcSDLMFX6KMzrtU1Zhamzh6Lk9NFureqmI780xr/dgELlPFT2hxWBi9m20GX4PF1xvTZot1XtJ7VVWsc/e1+NrnazZPbXgT2owuJjFV4S7XrOFzDBVzNq9EdNM6xHc1oqj5Yf0Kay4yGRYfPeB3aCL9FM3cDa6us1zHPRVbnWZjv070d6QZPAbwi2uEjYujH3KaLWa4WrkMdZo6IuaaxVT/ZqjnjtTrHPpq2I4z4lOZ3bHCDnOW72ljFZdN2ae3XbuURT+aut2YAAAAAAAAAAAAAAAAAAAAA/nfxffVcNGykzz64vX9Cp/RB/O7gC/0PDTsrTc5pjG7s9/dqgH9EQAfzu4Yebhx2jmPutVP6UP6Iv54cLdPL8Ou0NFHPNWb1UR39+If0PAAAB54i9aw2Hu38Rcpt2bVM1111TpFNMRrMzPa0Bz1xx9tutWymE2Vwd3TF5rPK4nSeenD0TzR99XEfFRVD34nexfWbYvE7S4y1u4zOK92zrHPTh6JmI729VvT3YimXPueYrG8NXDjuYaa4tZli4sYfm/2GFo/padyiJqmO3Mu+8rwGGyvLcJgMDai1hMLapsWbcdFNFMRER8kAyQAAAAAAAAAAAAAAAAAAAAAAAAAAAAAAAAAAAAAAAAAAAAAAAAAAAAAAAAAAAAAAAAAAAAAAAAAAAGp+NFklzOuBnOZsUTXewNVvG0xHaoq9XPxUTXPxNsPPFYe1i8New+Jt03bF6ibdy3VGsVUzGkxMdqYByHxKNo7OD2lz3IMRcimvMLNGIw8VT9dXa3t6mO7NNeveol2A4U4VOCLafgz2mnOdmbeNv5Pau8vhMdhYmq5hdJ1im5pzxMdG90T39YiUy/jS7bYbAU2MTgclxmIpp06ouWa6aqp7dUU1xGveiAbp43m0FnKuCe7lk3IjFZviLdmijXnmiiqLldXejdpif70KZxIckuW8u2mzy5RMW71y1g7VXbmiJqr/z0NQ4fK+EHh22st4y/bvYmnmtzi67c28JhLevRE9HxRrVPddvcH+ymB2J2Ry/Ics1qs4WjSq5VGlV2uZ1qrnuzMzPc5o7ALCKJw6ZhnGV8E+0eM2bqu0ZnasUzRXZ137dE10xcrp06Jiiap17GmvYc2cUvaXanG8J04KvMMwx2U3cNdrxtN+7Vdot6R6ivnmdKt7djXs6yDs6YiYmJjWJ5piX86sju1cGvDbh5xsVUW8mzebd6dOebMVzTVMdvWiZmO+/oq5u4znAvjdpsZO1eyWH5fMuTijG4OnmqvxTGlNyjt1REREx2YiNOfpDo+zcovWqLtmumu3XTFVNdM6xVE9ExPaY2cZjhcnyrGZlmF2LWEwlmq/drn+jTTGsz+ZwxsTw4bdcHWDjIcRYtYnDYX1FGFzSzXFzDx9rExNNUR3J107Gjy2z4VdvuFuKMisYXXDXKomcvyrD1zysxPNNc61VTETz9MR2dOYGFwL4O/tlw85Ria6Jma8xqzS92Ypiiqbs6/fREfHD+gjSXFr4Ir3B/luIzbPqaPRDj6Iom3TMVRhbWuu5rHNNUzETOnNzREdGs7tAAAAAAAAAAAAAAAAAAAAAcpcd/JLnLbM57RRM2ppu4K7V2p1iuiPj/ANJ8jq1V+ErY3BbebHY7Icwnk6b8RVZvRGs2btPPTXHenpjsxMx2Qa84o+0dnOOCfD5bFyJxeUXrmHuUa+q3KqpuUVd7SqYj+7Ldb+fdzAcIHAXtXXi7dq/g6o1t9U00TcwmLo16NdNJienSdKo7krbj+NLtticBVYw2AyXCYiqNOqLdm5VVTPbpiquY178SCU46+0FnG7V5FkVi5FdeW4eu9eiJ+truzTpTPd3aInvVQ3vxb8kuZFwNbO2b9E038TbqxlcT2rtc10/oTS5o4JeB/aXhH2ppz3a+1jLOTXL3VGKxWLiabuMnXWaaInnmJ6Jq6Ijo5+Z3Dat0WrVFu1RTRboiKaaaY0imI6IiAfQ5145Wd7Q5Ts7kFvJcTi8JluIv3Yxl7D11UTNURTydFVUdidbk6dnd7jK4nedbQ5vsdnEZ5iMVi8Bh8TRRgr+JqmueemeUoiqeeYj1Pe3pB0AADmvjvf7q7Nf425/kTHEt9inMPhi98zZQ/He/3V2a/wAbc/yJjiW+xTmHwxe+Zsg34AAAAAAAAAAAAAAAAAAAAAA4A4ymU3tn+GvO7lMTRTiq6MfYr7e/TEzMd6uK4+J3+09xjOCerhGyOxi8o5OjaHL4q5DfndpxFueebUz2J156ZnmidY5tdYDZGxuf4bajZXKs7wVVNVnHYei9pTOu7VMeqpnuxVrE92Ey4A2P4QtvuBrF38pqwtdixVXNdeXZnYq3N7omqjniY17dM6TzdKX2t4wW3W2mAryXA2MLgKMVE2q6Mts1zeuxPNNMTNVUxr/ZiJBXeFbGzwg8OmaRlFUXox+YW8BhaqeeK4p3bNNUdyd3X439BcJh7eFwtnD2Y0tWaKbdEdqIjSHMvFk4FMwyXNbW1u1+FnC4m1TPUGBux6uiZjSbtyP6M6TMRTPPz6zppDp8AcUcanafarBcLOJwlOZZjgctw9mzVgKLF6u1RVTNETVXGkxrO/vxr0+p07DqXgcx2cZlwYbOYzaTlOut3CxVdquxpXXGs7lVXdmndme+C33rtuxZru3q6bdq3TNVddc6U0xHPMzPYhxXw+cK+O4S8/tbJ7G0372Sxfi3RTZid/MLuvNOn2kT9bH309jTYnHQ2pzXKskyTIsvxE2MFmvLVYvc5qrlNvk9KNftZ35mY7OkdjXXmzg328zDg/zW7meTYHLL+Pro5Oi9jLNVybUT07mlUaTPRM9OnN2Z1DsrgC4IcLwc5P1ZmFNvEbS4uiOqL0c8WKZ5+SontduezPciG3HEX1Ue3nubIvxW5/EPqo9vPc2Rfitz+IDt0c68XThm2m4RNtsblOfWstowtnLq8VTOGs1UVb8XLVMazNU82lc/mdFAAAAAAAAAAAAAAAAAAAAAqXC3ktzaLgz2lyuxRNd+/gbk2qI/pXKY3qI+OqmHIPFK2js5Fws2sNi7kW7ObYavBUzVOkRc1pro+OZo3Y7tTutxjw/8CGcZDtDito9jsHfxeT4i5OIqs4WmZu4O5M6zpTHPua88TH1vROmkTIdnNd8YLaCzs7wRbRX7tyKbuLw1WBsU689Vd2Jo5u7ETVV3qZcy7P8AGa24yfL6cFj8PluZ3LUbkX8Xari7zc3qppqiJ+TXtyrucZvwh8O2f4e1GFu42m1VpasYW1NvC4bXpqqqnmjv1TM9juAuvEqyS5itu83ziqiZsYDA8jFXauXao0/RordlqJwM8H2G4ONjLOU27lN/HXauXxuIpjmuXZiI5uzuxEREd7XpmVk2xv5hhdkc7xGS0TczS1gb9eEoiNZqvRbqmiNOz6rTmBLlWu7O7Ok9iXBvANtbtlieGHJbVrNc0x04vE7uOtXr9dymu1/5lVUTMx6mNZ17ExDvIHIexfGH2uucIeW5PtZOV4fAVY2MJjJpw80VW51mnXWaubSrTWe1EuvHLXGM4B8wzPOMXtVsVYjE3MTPKY3L6OaubnZuW/ttemaenXWY110jXmy/D3wgbDYajJc0sWsZTho5Om1mtium/aiOineiaaub+1qDuh/Orby7Rtbw3ZrOTzF2nMM4mzhqqOeLmtyKKao7/T8a27T8O3CFt/hq8jyvDW8LRio5OuzlOHrqvXaZ5pp3pmqrSf7OnabQ4t/AXjcgzSxtVtlaps461EzgsBMxVVaqmNOUudiKtOinsa6zpMaQHTAAAAAAAAAAAAAAAAAAAAAAOfeOhklzHcHeW5rZomrrbjoi5P2tu5TNOvjRRHxoviT7R2b2zed7OXLkRisNierbdEzz1W66aaatO5FVEa/34dCbTZJgtpMgx+TZrb5TBY2zVZu0x06T2Y7UxOkxPYmIcK7V7DbccC+1sZpl3VUYfD1zOGzbDW961XRPYuRzxTMxzTTVzTz6axzg78czcdraCzb2fyHZ2i5E4m/iZx1yiJ56aKKaqKde5M11af3ZUP6qjbTqDketuRdUbu7y/I3Ne/u7+mv5u4r2yGwO2/DRtdOb5zOKpweIrirFZribe7RFEf0bUaRFU6c0U080dnQHQHE5yS5lvBZezC9RNNWZ465etzPZt0RFuP0qa29mDkWVYPI8mwWV5baizgsHZpsWaI7FNMaRr257c9lqvjV5tnuT8FVd/Z29iMPVXjLdrF38PVNNduxMVazvRzxE1RREz3dOyDcTWXDrwYXeE/KMswVnNaMt6jv1XpqqsTd39adNNN6NGpeJnn+0uZ5pn2EzDF43G5JasU1xXiLlVyLV+ao0ppmejWnemYj7WHU4OTfqScX777H5Pn+IfUk4v332PyfP8R1kA/nnw1cF13gvzHLMLezWjMpxtqu7FVFibW5uzEafXTr0rjwY8XbE7dbD5btHb2js4KjG8rpYqwc3Jo3Ltdv67fjXXc16Oyn+PB/vHsv/AIS9/nhufiuewTsz+Ff+6ugv+yOUTs/snkuTVXov1ZdgrGEm7FO7Fc27dNG9pz6a6a6JYAAAAAAAAAAAAAAAAAAAAAcUccvJLmB4TMJmkUTyGZYGiYr7dy3M01R8VPJ/K6W4A9o7O03BNs9ibVyK72Gw1OCxEa89Ny1EUTr3ZiIq71UPzhv4OLHCTsfVl8XKLGaYarl8DiK45qa9NJpq0592qOafinn00ce5HnfCDwG5/iLU4W9gOVnS7hsXamvDYnTomJidKv71M69jUH9BHCXGxz+1n3C9iMPg64u28sw9vAa0c8Tciaq6o78VVzTPdpSGfcZnbnOcBVgcvw2W5bdvRuTewlmuq9z83qd6qYifi17Upni88CWb5ntHhdqds8JewmXYa5GJs4fFRMXcVdidaaqqZ54oiefn+u5umJmQdRcHOTVbPbBbPZRdp3b2DwNm1dj/APEiiN/9LVYhydxy9oNpcu2myTB4LG43BZJXg+VpnD3KrdN2/v1RVFUxprNNMUaRPRvd0HWKq8KeYZvlHB5n2ZbOVU05pg8NOItTVRFcaUTFVXqZ6fUxUqPFhzXPc44J8FidpLuIv3ov3KMNfxEzNd2xGm7VMzzzz70RM9iIbWuUU3LdVFymmuiqJpqpqjWJiemJgHOHFt4aM6212txuSbW4rDV3bmH5XBcnZpt71VM+rp5umd2de9TLpFxTwvcCe0ewu0lW0OwtrF4nKabvVFirB6zfwNWuukxHPNMdiqNebp7c/mV8aHbfAYSMNmGByjHX7cbs3r1iu3XM/wBqKaojXvRAOnOHLaHD7NcFW0eMxNymmu9hLmEsUzPPXdu0zRTER2dNde9EuWeJ3lN3HcLM46mmeRy/BXbldXYia9KIjvzvVT8Uq7nWdcIfDlnmHsxhb+PptVaWsPhLU28LhtemqZnmj+9VMz2New674DODKxwabK1YWu5RiM3xlUXcdiKI9TNUR6mins7tOs6a9MzM82ukBsgAAAAAAAAAAAAAAAAAAABiZxgaMzyjHYC7OlvFWK7FU9yqmaZ8rLAfzy4GM2nYXhpyi5m8xh6cNi7mBxe/OkW96KrVUz3KZnWe8/oa5W4zHAlmOYZziNrdjsJVi5xHqsfgbMa3N+I/2tFP9LXsxHPrz8+s6a+2P4we3OxmX0ZNjLOFzC1hYi1RTmNquL1qI6Kd6KomYj+1EyDtDbbPsPsvslm2d4uumm1gsNXdje/pVRHqae/NWkR3ZcS8VfJrudcM+WYiaZrtZfbu429V3qZpp/TrpY+1u33CBw0YuxlFrCV37FNcV05flliqLe90RVXMzM83bqnSO46k4vPBZ6W+zd65mU27mf5hu1YqqidabVMfW2qZ7OmszM9mZ7MRANsBOuk6dL+e2W7acINXCnZu9cs1q2gqzCLdeDm7XuzXv6Tam3rpu9jd00iAf0JcccdTZ27hNssoz+iiepcdhep66ojmi7bqmefv01U6f3Zdjqtwl7FZdt9sli8jzTWim5pXZv0xrVYux9bXHyzEx2YmY7IKvxbdq8PtRwUZPTRdicZldqnL8Tb156ZtxpRM9yaIpnXt69ptFwHey7hD4BtqbuKsW7uHtTPJ9U0UTdweLo15onsfFOlUa9hYs240G3GYZfVhcFhMowGIuRu9UYezXVXE/wBmK6piJ78SDJ45u0OHzPb7Lcowtym5OVYWYvTE67ty5MVTT34piifjdFcXXJ7uScDOzOGxNM03rlirFVRPTpdrquU/o1UubuBjgRz7bXaG3n221jFYbJpu9UXZxesX8dVM66RE+q3ZnpqnpiebXpjteiim3RTRRTFNFMaRTEaREdoH6AAAAAAAAAAAAAAAAAAAA1PxoskuZ1wM5zNiia72Bqt42mI7VFXq5+Kia5+Jth54rD2sXhr2HxNum7YvUTbuW6o1iqmY0mJjtTAOQ+JRtHZwe0ue5BiLkU15hZoxGHiqfrq7W9vUx3Zpr171EuwHCnCpwRbT8Ge005zszbxt/J7V3l8JjsLE1XMLpOsU3NOeJjo3uie/rESmX8aXbbDYCmxicDkuMxFNOnVFyzXTVVPbqimuI170QDdPG82gs5VwT3csm5EYrN8Rbs0Ua880UVRcrq70btMT/ehTOJDkly3l202eXKJi3euWsHaq7c0RNVf+ehqHD5Xwg8O21lvGX7d7E081ucXXbm3hMJb16Ino+KNap7rt7g/2UwOxOyOX5DlmtVnC0aVXKo0qu1zOtVc92ZmZ7nNHYBYRROHTMM4yvgn2jxmzdV2jM7VimaK7Ou/bomumLldOnRMUTVOvY017Dmzil7S7U43hOnBV5hmGOym7hrteNpv3artFvSPUV88zpVvbsa9nWQdnAoXDhtpTsJwc5nmtuuKcfcp6mwUdmb1cTET97GtX3oOUOM1tde244VJyrK5qxGEyurrfhbdHPyl6aoi5Md2atKe7FEOwuC7ZOzsRsJlGRWopm5h7MTfrp/p3qvVV1eNM6dyIcl8UnY2raThErz3G0TcwWSxF/eq59/EVaxb+TSqvv0x23bwAAAAAAAAAAAAAAAAAAAAAAAAAAAAAAAAAAAAAAAAAAAAAAAAAAAAAAAAAAAAAAAAAAAAAADlLjv5Jc5bZnPaKJm1NN3BXau1OsV0R8f8ApPkdWqvwlbG4LbzY7HZDmE8nTfiKrN6I1mzdp56a4709MdmJmOyDXnFH2js5xwT4fLYuROLyi9cw9yjX1W5VVNyirvaVTEf3Zbrfz7uYDhA4C9q68XbtX8HVGtvqmmibmExdGvRrppMT06TpVHclbcfxpdtsTgKrGGwGS4TEVRp1Rbs3KqqZ7dMVVzGvfiQSnHX2gs43avIsisXIrry3D13r0RP1td2adKZ7u7RE96qG9+LfklzIuBrZ2zfomm/ibdWMrie1drmun9CaXNHBLwP7S8I+1NOe7X2sZZya5e6oxWKxcTTdxk66zTRE88xPRNXREdHPzO4bVui1aot2qKaLdERTTTTGkUxHREQD6HOvHKzvaHKdncgt5LicXhMtxF+7GMvYeuqiZqiKeToqqjsTrcnTs7vcZXE7zraHN9js4jPMRisXgMPiaKMFfxNU1zz0zylEVTzzEep729INh8PGSXNoOCHafA2KJrvdS9UUUxHPNVqqLukd2dzT43MPE62js5RwlYnLMVci3Rm2Fm1amZ0ib1ExVTHx078d/R23MRMTExrE9MS4k4b+BTPNjto72fbH4XE4nI6rvVFqcHEzdwNWuukxHPuxPRVHRGmukxrIdttV8ZraCzkPA9nVNdyKcRmNMYGxRrz1zXPqvkoiufic8ZLxn9t8ty+nC43C5TmN63G7GIxFmum5On225VET8kKzjb/CHw77S2Kpw93GRbnct8nbm1hMJTOmszPRHRzzMzVOmnPpEA2NxI8kuXNotos9qomLVjC0YKiqY5pquVxXOnei3HjQ67U7gn2GwnB7sXhMkwlcXr0TN7FYjTTlr1Wm9Vp2uaIjuRC4gAAAAAAAAAAAAAAAAxM4wNGZ5RjsBdnS3irFdiqe5VTNM+V/P3gYzadheGnKLmbzGHpw2LuYHF786Rb3oqtVTPcpmdZ7z+hrlbjMcCWY5hnOI2t2OwlWLnEeqx+Bsxrc34j/AGtFP9LXsxHPrz8+s6B1Shdts+w+y+yWbZ3i66abWCw1d2N7+lVEepp781aRHdlxfsfxg9udjMvoybGWcLmFrCxFqinMbVcXrUR0U70VRMxH9qJlG7W7fcIHDRi7GUWsJXfsU1xXTl+WWKot73RFVczMzzduqdI7gMjir5NdzrhnyzETTNdrL7d3G3qu9TNNP6ddLvRqfi88Fnpb7N3rmZTbuZ/mG7ViqqJ1ptUx9bapns6azMz2ZnsxENsTrpOnSAP57Zbtpwg1cKdm71yzWraCrMIt14Obte7Ne/pNqbeum72N3TSIf0JAAB/O7Y32f8n/APzktf8AuYf0Rfzu2N9n/J//AM5LX/uYf0RAAAAAAAAAAAAAAAAAABylx38kuctszntFEzamm7grtXanWK6I+P8A0nyNhcUfaOznHBPh8ti5E4vKL1zD3KNfVblVU3KKu9pVMR/dlsPhK2NwW3mx2OyHMJ5Om/EVWb0RrNm7Tz01x3p6Y7MTMdlxHcwHCBwF7V14u3av4OqNbfVNNE3MJi6NejXTSYnp0nSqO5IP6COPOOvtBZxu1eRZFYuRXXluHrvXoifra7s06Uz3d2iJ71UIvH8aXbbE4CqxhsBkuExFUadUW7Nyqqme3TFVcxr34lh8EvA/tLwj7U057tfaxlnJrl7qjFYrFxNN3GTrrNNETzzE9E1dER0c/MDpfi35JcyLga2ds36Jpv4m3VjK4ntXa5rp/Qmlsx82rdFq1RbtUU0W6IimmmmNIpiOiIhzvxys72hynZ3ILeS4nF4TLcRfuxjL2Hrqomaoink6Kqo7E63J07O73AdFDn/id51tDm+x2cRnmIxWLwGHxNFGCv4mqa556Z5SiKp55iPU97elsDh72kzHZLgpzzN8luU2sfbpt2rd2Y15PlLlNE1R3YiqZju6A1jxmeGrrDZxGyeyeJ/1vcp3Mbi7dX2LTP8AQpn2yY6Z/ox3eiG4svAnu9S7Y7YYb1U6XcuwN2no7MXq4n5aY+PtOZslzi7lmf2M2u4bDZjftXeWm3jqarlu5X061xrE1c/Pzzzz06tx/VRbee5si/Fa/wCIDt0cRfVR7ee5si/Fbn8RObC8Y7bXPNttnspxuHyaMLj8xw+Fuzbw1cVRRXcppq0nfnSdJkHYIAAAAAAAAAAAAAAADEzjA0ZnlGOwF2dLeKsV2Kp7lVM0z5WWA/nlwMZtOwvDTlFzN5jD04bF3MDi9+dIt70VWqpnuUzOs95/Q1ytxmOBLMcwznEbW7HYSrFziPVY/A2Y1ub8R/taKf6WvZiOfXn59Z019sfxg9udjMvoybGWcLmFrCxFqinMbVcXrUR0U70VRMxH9qJkHaG22fYfZfZLNs7xddNNrBYau7G9/SqiPU09+atIjuy4l4q+TXc64Z8sxE0zXay+3dxt6rvUzTT+nXSx9rdvuEDhoxdjKLWErv2Ka4rpy/LLFUW97oiquZmZ5u3VOkdx1JxeeCz0t9m71zMpt3M/zDdqxVVE602qY+ttUz2dNZmZ7Mz2YiAbYCddJ06X89st204QauFOzd65ZrVtBVmEW68HN2vdmvf0m1NvXTd7G7ppEA/oS5H2y4f9tNmOE3NMlxdGXU5ZgsyqtTHU08pOHivmnXe6Zo0nXuuuHPvGR4EsRtpf9EmytNvr5RbijE4WqYpjFU0x6maZnmiuI5ufmmIjnjTnDf2Gv2sVhrWIw1yi7Yu0Rct3KJ1pqpmNYmJ7MTD0cG7J8LXCHwU24yLGYaZw1iZijA5vh64m1H9idaaojuazHahK57xktvtosPOXZRhsDl12/G5FeAsV13517FM1VVaT3YjXtSCB40eZ4bNeGjOeoqqblOGptYWqqnn1rpojejvxMzT34dwbD4G9lmxWz+AxUTF/C5fh7FyJ6Yqpt00z+eHL3AHwDZtjM9wu023eGuYTCWLkYizgsR/tsRcidYquUzz00xPPpPPOnPGnT14AAAAAAAAAAAAAAAAA4o45eSXMDwmYTNIonkMywNExX27luZpqj4qeT+V2u17w38HFjhJ2Pqy+LlFjNMNVy+BxFcc1Nemk01ac+7VHNPxTz6aA/eAPaOztNwTbPYm1ciu9hsNTgsRGvPTctRFE692YiKu9VDYL+feR53wg8Buf4i1OFvYDlZ0u4bF2prw2J06JiYnSr+9TOvY1WfPuMztznOAqwOX4bLctu3o3JvYSzXVe5+b1O9VMRPxa9qQR/Gxz+1n3C9iMPg64u28sw9vAa0c8Tciaq6o78VVzTPdpdl8HOTVbPbBbPZRdp3b2DwNm1dj/APEiiN/9LVy7xeeBLN8z2jwu1O2eEvYTLsNcjE2cPiomLuKuxOtNVVM88URPPz/Xc3TEzLsQAcnccvaDaXLtpskweCxuNwWSV4PlaZw9yq3Tdv79UVRVMaazTTFGkT0b3dbZ4sOa57nHBPgsTtJdxF+9F+5Rhr+ImZru2I03apmeeefeiJnsRAK7wx8AWI4RNtbmfWtobWAoqsW7MWasJNyY3Ynn1347faUf6knF+++x+T5/iOsgHJv1JOL999j8nz/Ec+7fbN1bIbY5rkFzExiqsDd5Kb0UbkV80TrprOnT239NH87uMJ7M+1f+L/cpBvXZHiwYrZ/azJc5q2psX6cuxtjFzajAzTNcW7lNe7rvzprppq6cAAAAAAAAAAAAAAAAAFS4W8lubRcGe0uV2KJrv38Dcm1RH9K5TG9RHx1Uw5B4pW0dnIuFm1hsXci3ZzbDV4Kmap0iLmtNdHxzNG7Hdqd1uMeH/gQzjIdocVtHsdg7+LyfEXJxFVnC0zN3B3JnWdKY59zXniY+t6J00iZDs5rvjBbQWdneCLaK/duRTdxeGqwNinXnqruxNHN3Yiaqu9TLmXZ/jNbcZPl9OCx+Hy3M7lqNyL+LtVxd5ub1U01RE/Jr25V3OM34Q+HbP8PajC3cbTaq0tWMLam3hcNr01VVTzR36pmex3AXXiVZJcxW3eb5xVRM2MBgeRirtXLtUafo0Vuy1E4GeD7DcHGxlnKbdym/jrtXL43EUxzXLsxEc3Z3YiIiO9r0zKybY38wwuyOd4jJaJuZpawN+vCURGs1Xot1TRGnZ9VpzAlxwbwDbW7ZYnhhyW1azXNMdOLxO7jrV6/Xcprtf+ZVVEzMepjWdexMQ7yBy9xhuFrbnYHhDry3KcThbWV38NbxGGi5haa50mJpq9VPT6qmr5XQ+xWf4fajZLKc7wddNdrG4ei76n+jVMeqp78VaxPdhSOHvgstcJezlqnC3LeHzzA71eDvV/W1RP11uuendnSOfsTHf15Y2e2v4R+A/G3stvYS7hsLXXNVWDzCzNeHrq6N63VEx06dNFWk9nXQHfDhrjebQ4fOuFXqPB3KblGVYSjCXKqZ1jld6quqNe5vRE9qYl77QcZnbnOcDVgsuw+W5ZcvRucthLVdV7n+1mqqYifi17UszgM4Cs52lz3D59trhL+EyW3ci/NnFxMXsbVrrpNM88UTPPNU9MdHTrAdN8CWU3ck4JtlsDiKZovU4Ki5XTPTTNzWuYnuxvaLuRGkaR0AAAAAAAAAAAAAAAAAOKOOXklzA8JmEzSKJ5DMsDRMV9u5bmaao+Knk/ldLcAe0dnabgm2exNq5Fd7DYanBYiNeem5aiKJ17sxEVd6qH5w38HFjhJ2Pqy+LlFjNMNVy+BxFcc1Nemk01ac+7VHNPxTz6aOPcjzvhB4Dc/xFqcLewHKzpdw2LtTXhsTp0TExOlX96mdexqD+gjhLjY5/az7hexGHwdcXbeWYe3gNaOeJuRNVdUd+Kq5pnu0pDPuMztznOAqwOX4bLctu3o3JvYSzXVe5+b1O9VMRPxa9qUzxeeBLN8z2jwu1O2eEvYTLsNcjE2cPiomLuKuxOtNVVM88URPPz/Xc3TEzIOouDnJqtntgtnsou07t7B4Gzaux/8AiRRG/wDparEOTuOXtBtLl202SYPBY3G4LJK8HytM4e5Vbpu39+qKoqmNNZppijSJ6N7ug6xa44w+zt3aXghz/CYWia8VYt04u1TEazM2qormIjszNMVRHfR3FhzXPc44J8FidpLuIv3ov3KMNfxEzNd2xGm7VMzzzz70RM9iIbYnnjnBxdxNdq8Pk+2+Y5FjLsW6M5s0cjNU803rc1TTT8dNVfxxEdl2i424duArN9ns8vbR7CYW/icqrudUTh8JEzewVeuutMRzzRrzxMc9PejVGZJxm9ucoy+nBY/C5XmN+zG5F/F2a6busc3q92qmJn4ontg6K4y20OHyDggzum9cpjEZjRGBsUTPPXVXOlWneo3p+JoriT5Pdv7bZ5nE0z1PhMB1NvdjfuV0zH5rdXyqNiauETh42lsV1WLuMptzuUVUW5tYPCUz08/RHd1map07OkQ7N4JNgcFwdbH2MmwdfLYiauWxeJ00m9dmI1nTsRERERHajt6guYAAAAAAAAAAAAAAACpcLeS3NouDPaXK7FE137+BuTaoj+lcpjeoj46qYW0BwpxSto7ORcLNrDYu5Fuzm2GrwVM1TpEXNaa6PjmaN2O7U7rcY8P/AAIZxkO0OK2j2Owd/F5PiLk4iqzhaZm7g7kzrOlMc+5rzxMfW9E6aRMx+z/Ga24yfL6cFj8PluZ3LUbkX8Xari7zc3qppqiJ+TXtyDprjBbQWdneCLaK/duRTdxeGqwNinXnqruxNHN3Yiaqu9TLnjiVZJcxW3eb5xVRM2MBgeRirtXLtUafo0VqVnGb8IfDtn+HtRhbuNptVaWrGFtTbwuG16aqqp5o79UzPY7jsXgZ4PsNwcbGWcpt3Kb+Ou1cvjcRTHNcuzERzdndiIiI72vTMgvYiNsb+YYXZHO8RktE3M0tYG/XhKIjWar0W6pojTs+q05nEnANtbtlieGHJbVrNc0x04vE7uOtXr9dymu1/wCZVVEzMepjWdexMQDvIEFt1tJhdkNkc1z7HaTZwVibkUzOnKV9FFEd2qqYj4wcq8cnbbrntPg9lMFd1wuVxF/FRE81WIrjmif7tE/LXMdhvji57F+gvgxy+1iLW5mWYf8AjsXrHPFVcRu0T/dp3Y07e923KHAps7iuE/hjtYjONcRZi/XmmZV1RzVxFW9uz3Kq5pp07Uz2nfwAAAAAAAAAAAAAAAAAADijjl5JcwPCZhM0iieQzLA0TFfbuW5mmqPip5P5Xa7XvDfwcWOEnY+rL4uUWM0w1XL4HEVxzU16aTTVpz7tUc0/FPPpoD94A9o7O03BNs9ibVyK72Gw1OCxEa89Ny1EUTr3ZiIq71UNgv595HnfCDwG5/iLU4W9gOVnS7hsXamvDYnTomJidKv71M69jVZ8+4zO3Oc4CrA5fhsty27ejcm9hLNdV7n5vU71UxE/Fr2pBH8bHP7WfcL2Iw+Dri7byzD28BrRzxNyJqrqjvxVXNM92l2Xwc5NVs9sFs9lF2ndvYPA2bV2P/xIojf/AEtXLvF54Es3zPaPC7U7Z4S9hMuw1yMTZw+KiYu4q7E601VUzzxRE8/P9dzdMTMuxABydxy9oNpcu2myTB4LG43BZJXg+VpnD3KrdN2/v1RVFUxprNNMUaRPRvd1tniw5rnuccE+CxO0l3EX70X7lGGv4iZmu7YjTdqmZ55596ImexEAp/HXwV69sDkuMtxM2cPmO7c07G/bq0mfjp0+N4cSXNsLc2Lz3J4rpjG2Mf1XVRrzzbuW6KYnu89uflhvXbPZrAbX7MZhkWb0TVg8Zb3Kpp+uonXWmunuxMRMd5xHtBsLwg8Cu1HXXKeqpsWZmLWaYO3Ndm5bn+jcp0mKddI1pq5tY5tdIkHezUPGrzfC5bwMZth8RXTF/MLlnDWKJ6aquUprn5KaKp+RouzxqtsqMJFu5lWRXL8Rpys2rsa92aYueTRVK8LwkcO20Vi/esX8XbpncovVW5s4PC0zPPpOmkdHP01Tp2dAbD4kGCvVbQbT46Inqe3hbViZ7E1VVzVH5qJ+V10pfBHsBguDnZCzk+Dr5fEVVcti8TNOk3rsxETOnYiIiIiO1Hb1XQAAAAAAAAAAAAAAAAAAAAAAAAAAAAAAAAAAAAAAAAAAAAAAAAAAAAAAAAAAAAAAAAAAAAB/O3OoucHfDpfuXbdUU5RnUYiKdOeqzFyK6fGomPlf0Sc+cZvgaxe2NVvaXZa1Tczqxbi3icLrFM4m3H1tVM9G/T0aT0xpHTERIb9weKsY3B2MVhLtF7DX6Kbtq5ROtNdNUaxMT2piTG4qxgcHfxeLu02cNYt1XbtyudIoppjWZnuREOD9iOGTbrgwsTkN7D0XcNYmYpwOa2K4rsc/PFPPTVEdydY7UPrbThi284UrEZBhsNTbw2ImIqwOVWK6q7/PzRVOtVUxr2I0jtwCK2It3Nv+H/BYii3VNOYZ1Vj7lMx0WouTdqjxYmH9CWheLNwPYnYexez/AGlt0UZ7i7fJWsPExV1LamYmdZjm36tI106IjTXnlvoAcDcMm1+2uG4Y88pqzXNcJiMLj67eCs2b1dEUWoq/0W5TE6aVU7s9HPr3XdOzl3G39nsrvZtb5LMbmFtV4mjTTduzRE1xp3KtQcpcdzJLlraTZ3PKaJmziMJVg6qojmiq3XNca9+Lk+LLcXFb2js59wQ5XYpuROLyuasFfo156dJmaJ700TT8cT2lq4WdhcHwh7GYvJMXXFm9MxewuI015G9Tru1adrnmJ7ky4rw08IPAXtRdu02L2Aqq/wBHXVXb5TCYumOjn6Ku3GkxVGvY5wf0FcWcczaCzmfCFl+U4a5FcZVhNLuk/W3bk700+LFufjeOa8aLbfHYCrDYPBZPgb9yN3qixZrqrpnt0xVXMRPfiX7wKcDGfbbbT2todtMNirGTRe6pvVYyJi7j69d7SInn3Znpqnpjo7gdOcBOSXNn+CPZjAX6JovdSRfuUzHPTVdqm5MT3Y39PiXwiIiIiI0iAAAAAAAAAAAAAAAAAAAAAFS4W8lubRcGe0uV2KJrv38Dcm1RH9K5TG9RHx1Uw5B4pW0dnIuFm1hsXci3ZzbDV4Kmap0iLmtNdHxzNG7Hdqd1uMeH/gQzjIdocVtHsdg7+LyfEXJxFVnC0zN3B3JnWdKY59zXniY+t6J00iZDs5rvjBbQWdneCLaK/duRTdxeGqwNinXnqruxNHN3Yiaqu9TLmXZ/jNbcZPl9OCx+Hy3M7lqNyL+LtVxd5ub1U01RE/Jr25V3OM34Q+HbP8PajC3cbTaq0tWMLam3hcNr01VVTzR36pmex3AXXiVZJcxW3eb5xVRM2MBgeRirtXLtUafo0Vuy1E4GeD7DcHGxlnKbdym/jrtXL43EUxzXLsxEc3Z3YiIiO9r0zKybY38wwuyOd4jJaJuZpawN+vCURGs1Xot1TRGnZ9VpzAlxwbwDbW7ZYnhhyW1azXNMdOLxO7jrV6/Xcprtf+ZVVEzMepjWdexMQ7yARW1n+6uc/wCCvf5JSqK2s/3Vzn/BXv8AJIOGOKx7Oezv93E/+2uO/HAfFY9nPZ3+7if/AG1x34AAAAAAAAAAAAAAAAAAAAAADlLjv5Jc5bZnPaKJm1NN3BXau1OsV0R8f+k+RsLij7R2c44J8PlsXInF5ReuYe5Rr6rcqqm5RV3tKpiP7sth8JWxuC282Ox2Q5hPJ034iqzeiNZs3aeemuO9PTHZiZjsuI7mA4QOAvauvF27V/B1Rrb6ppom5hMXRr0a6aTE9Ok6VR3JB/QRx5x19oLON2ryLIrFyK68tw9d69ET9bXdmnSme7u0RPeqhF4/jS7bYnAVWMNgMlwmIqjTqi3ZuVVUz26YqrmNe/EsPgl4H9peEfamnPdr7WMs5NcvdUYrFYuJpu4yddZpoieeYnomroiOjn5gdL8W/JLmRcDWztm/RNN/E26sZXE9q7XNdP6E0tmPm1botWqLdqimi3REU000xpFMR0REOd+OVne0OU7O5BbyXE4vCZbiL92MZew9dVEzVEU8nRVVHYnW5OnZ3e4Dooc/8TvOtoc32OziM8xGKxeAw+JoowV/E1TXPPTPKURVPPMR6nvb0tgcPe0mY7JcFOeZvktym1j7dNu1buzGvJ8pcpomqO7EVTMd3QGseMzw1dYbOI2T2TxP+t7lO5jcXbq+xaZ/oUz7ZMdM/wBGO70Q3Fl4E93qXbHbDDeqnS7l2Bu09HZi9XE/LTHx9pzNkucXcsz+xm13DYbMb9q7y028dTVct3K+nWuNYmrn5+eeeenVuP6qLbz3NkX4rX/EB26OIvqo9vPc2Rfitz+InNheMdtrnm22z2U43D5NGFx+Y4fC3Zt4auKooruU01aTvzpOkyDsEAAAAAAAAAAAAAAAAAAAAAHAHGUym9s/w153cpiaKcVXRj7Ffb36YmZjvVxXHxO5tjc/w21GyuVZ3gqqarOOw9F7Smdd2qY9VTPdirWJ7sNb8Yzgnq4RsjsYvKOTo2hy+KuQ353acRbnnm1M9ideemZ5onWObXWOYdj+ELb7gaxd/KasLXYsVVzXXl2Z2Ktze6Jqo54mNe3TOk83SDv9/PXhWxs8IPDpmkZRVF6MfmFvAYWqnniuKd2zTVHcnd1+NYtreMFt1tpgK8lwNjC4CjFRNqujLbNc3rsTzTTEzVVMa/2YiWyeLJwKZhkua2trdr8LOFxNqmeoMDdj1dEzGk3bkf0Z0mYimefn1nTSAdNYTD28LhbOHsxpas0U26I7URGkPUcUcanafarBcLOJwlOZZjgctw9mzVgKLF6u1RVTNETVXGkxrO/vxr0+p07AO13O/GQ4WNruDrazLcJkVOB624vBRdirEWJrmbsV1RVETrHRG58ra3A5js4zLgw2cxm0nKddbuFiq7VdjSuuNZ3Kqu7NO7M99HcN3BpheEvZWMFN2jDZphapu4LE1RrFFUxpNNXZ3atI106NInn00kM/gc2unbjg7ynO71yzVjLtE28VTajSKLtMzFUadjsT3phdHAWW47hJ4Cs6xFEYbEYKxdq0uUXrXK4PE6dExVHNM92mYq7E9pa8Xxqds72Fm1h8ryOxfqjTlabV2qYntxE16fLqC2ceDNMNNjZfKqa6asZFV7FV0x00UaU00zPfne8WV34nuBvYTgfi9eiYoxmYX79rXs0xFFvy26mg9juDHbrhg2onOtpasZh8FfqirEZnjKNyaqY/o2aJiNebmjSIpj8ztzIMowWQZLgspyuzFnBYO1TZtUR2KYjTnnsz2ZnsyDPAAAAAAAAAAAAAAAAAAAAVLhbyW5tFwZ7S5XYomu/fwNybVEf0rlMb1EfHVTC2gOFOKVtHZyLhZtYbF3It2c2w1eCpmqdIi5rTXR8czRux3andbjHh/wCBDOMh2hxW0ex2Dv4vJ8RcnEVWcLTM3cHcmdZ0pjn3NeeJj63onTSJmP2f4zW3GT5fTgsfh8tzO5ajci/i7VcXebm9VNNURPya9uQdNcYLaCzs7wRbRX7tyKbuLw1WBsU689Vd2Jo5u7ETVV3qZc8cSrJLmK27zfOKqJmxgMDyMVdq5dqjT9GitSs4zfhD4ds/w9qMLdxtNqrS1YwtqbeFw2vTVVVPNHfqmZ7Hcdi8DPB9huDjYyzlNu5Tfx12rl8biKY5rl2YiObs7sRERHe16ZkF7ERtjfzDC7I53iMlom5mlrA368JREazVei3VNEadn1WnM4k4BtrdssTww5LatZrmmOnF4ndx1q9fruU12v8AzKqomZj1Mazr2JiAdo8IWzte1mxWb5DbxMYWvH2JsxemjfijWY59NY16O25u+pJxfvvsfk+f4jrIByb9STi/ffY/J8/xFO4WOADEcHux17P7u0NrH027tu1yNOEm3M706a678+R3G0xxufYYxv8Ai8P/AJwcx8CPBJe4UuvXI5xby3rbyOu/h5u8pynKf2o005P87sDgP4O7nBnsni8mvZlRmNV/G14vlabM2oiKrdujd01n7TXXutMcRj+u34D/ANw6qAAAAAAAAAAAAAAAAAAAAAc+8dDJLmO4O8tzWzRNXW3HRFyftbdymadfGiiPjdBI3abJMFtJkGPybNbfKYLG2arN2mOnSezHamJ0mJ7ExAOe+JPtHZvbN53s5cuRGKw2J6tt0TPPVbrpppq07kVURr/fh0s4D2r2G244F9rYzTLuqow+HrmcNm2Gt71quiexcjnimZjmmmrmnn01jnWf6qjbTqDketuRdUbu7y/I3Ne/u7+mv5u4C+cdraCzb2fyHZ2i5E4m/iZx1yiJ56aKKaqKde5M11af3ZWPic5Jcy3gsvZheommrM8dcvW5ns26Ii3H6VNbn/ZDYHbfho2unN85nFU4PEVxVis1xNvdoiiP6NqNIiqdOaKaeaOzo7oyLKsHkeTYLK8ttRZwWDs02LNEdimmNI17c9ueyDOGneNXm2e5PwVV39nb2Iw9VeMt2sXfw9U0127ExVrO9HPETVFETPd07LXXEzz/AGlzPNM+wmYYvG43JLVimuK8RcquRavzVGlNMz0a070zEfawDqdyJkPDxtjlnCtYyLbDGYOnK7OY1YHGf+GptzTG9NG9NUdEROlWvah125s4ynAhjNpMwubVbH2abuZVUxGNwMTFM392NIuUdiatI0mOzpGnP0h0m88VftYXDXcRiblFqxaom5cuVzpTRTEazMz2IiHDey3DvwgbAYajI80w1rFUYWIt0WM2sV03rNMc0U6xNNWkf2te0wttOGPb3hPs9YcPh6beGxHNVgcpsVzXf7lU61VTHcjSO3AK7Nyrb/htm7gqKpozjO9+3GnPTbqu66z3qeee8/ou524tPApitksT6KNrLVNvOKrc0YTCaxVOGpqjSquqY5t+Y5tI6ImdeedI6JAAAAAAAAAAAAAAAAAAAAAcUccvJLmB4TMJmkUTyGZYGiYr7dy3M01R8VPJ/K7Xa94b+Dixwk7H1ZfFyixmmGq5fA4iuOamvTSaatOfdqjmn4p59NAfvAHtHZ2m4JtnsTauRXew2GpwWIjXnpuWoiide7MRFXeqhsF/PvI874QeA3P8RanC3sBys6XcNi7U14bE6dExMTpV/epnXsarPn3GZ25znAVYHL8NluW3b0bk3sJZrqvc/N6neqmIn4te1II/jY5/az7hexGHwdcXbeWYe3gNaOeJuRNVdUd+Kq5pnu0uy+DnJqtntgtnsou07t7B4Gzaux/+JFEb/wClq5d4vPAlm+Z7R4XanbPCXsJl2GuRibOHxUTF3FXYnWmqqmeeKInn5/rubpiZl2IAOTuOXtBtLl202SYPBY3G4LJK8HytM4e5Vbpu39+qKoqmNNZppijSJ6N7uts8WHNc9zjgnwWJ2ku4i/ei/cow1/ETM13bEabtUzPPPPvREz2IgEjxh9nbu0vBDn+EwtE14qxbpxdqmI1mZtVRXMRHZmaYqiO+514mu1eHyfbfMcixl2LdGc2aORmqeab1uappp+Omqv44iOy7RnnjncbcO3AVm+z2eXto9hMLfxOVV3OqJw+EiZvYKvXXWmI55o154mOenvRqDslq3jLbQ4fIOCDO6b1ymMRmNEYGxRM89dVc6Vad6jen4nOuScZvbnKMvpwWPwuV5jfsxuRfxdmum7rHN6vdqpiZ+KJ7at4mrhE4eNpbFdVi7jKbc7lFVFubWDwlM9PP0R3dZmqdOzpEAvPEnye7f22zzOJpnqfCYDqbe7G/crpmPzW6vldjqZwSbA4Lg62PsZNg6+WxE1cti8TppN67MRrOnYiIiIiO1Hb1XMAAAAAAAAAAAAAAAAAAAAB/O3OoucHfDpfuXbdUU5RnUYiKdOeqzFyK6fGomPlf0Sc+cZvgaxe2NVvaXZa1Tczqxbi3icLrFM4m3H1tVM9G/T0aT0xpHTERIb9weKsY3B2MVhLtF7DX6Kbtq5ROtNdNUaxMT2piTG4qxgcHfxeLu02cNYt1XbtyudIoppjWZnuREOD9iOGTbrgwsTkN7D0XcNYmYpwOa2K4rsc/PFPPTVEdydY7UPrbThi284UrEZBhsNTbw2ImIqwOVWK6q7/PzRVOtVUxr2I0jtwCK2It3Nv+H/BYii3VNOYZ1Vj7lMx0WouTdqjxYmH9CWheLNwPYnYexez/AGlt0UZ7i7fJWsPExV1LamYmdZjm36tI106IjTXnlvoAcDcMm1+2uG4Y88pqzXNcJiMLj67eCs2b1dEUWoq/0W5TE6aVU7s9HPr3XdOzl3G39nsrvZtb5LMbmFtV4mjTTduzRE1xp3KtQSDRvG1229DfB71lwl3dzDPJmxzTz04eNOUn49Yo71U9pvKZiI1nmh/P3hf2hxfCrwxXLWUTN+zXfoyzLaYnmmiKt2Ku9VVNVWvYie4Db3Eu2L5PD5ntjjLXqrmuBwU1R/RjSblcd+d2mJ7lUOpENsbs/hdldlcryPAR/wCHwNimzFWmm/MfXVT3aqpmZ7spkAAAAAAAAAAAAAAAAAAAAAAAAAAAAAAAAAAAAAAAAAAAAAAAAAAAAAAAAAAAAAAAAAAAAAAAAAAAAAABgXsmyy/e5a9luCuXpnXfrsUzVr39GeA/KaYppimmIppiNIiI0iH6ADwwmCwuDiuMHhrGHiud6qLVuKN6e3OnS9wAAGNjcBg8dERjcJh8REdEXrdNenyw+8JhMNg7fJ4TD2bFv7W1RFMfJD2AAAAAAAAAAAAAAAAAAAAAAAAAfldNNdE010xVTMaTExrEsKxk+WYe9F7D5dg7V6J136LFNNXyxDOAAAeeIsWcTZqs4m1bvWquaqi5TFVM9+Jftizaw9mm1Yt0WrVEaU0UUxTER3Ih9gAAAAAAAAAAAAAAAAAAAAAAAAAAAAPLFYWxi7XJ4qxav2/tblEVR8kvLBZdgsDr1Fg8NhtenkbVNGvyQygAAGPisFhcXNucXhrF+bc71E3bcVbs9uNehkAAAAAAAAAAAAAAAAAAAAAAAAAAAAADCxeU5djLvKYvAYS/c+2u2aap+WYZVm1bs26bdmim3bp5oppjSI+J9gAAMexgsLYv3b9jDWLV67/tLlFuKaq+/Mc8sgAGPjMFhcbTFOMw1jEUx0RdtxXEfKyAHhhMHhcHRNGDw1nD0T002qIoj8z3AAAAAAAAAAAAAAAAAAAAAAAA6ekAYEZLlcXuWjLcFF7XXf5Cje17+jPAB+XKKblFVFymmuiqNKqao1iY7Uv0B44TC4fB2YtYSxasWonWKLVEU0696HsAAAAAAAAAAAAAAAAAAAAAAAAAAAD4vWbd+1Vbv26LlurpprpiYn4pfYDDwmVZdgrnKYPAYTD3J/pWrNNE/LEMwAHji8Jhsba5LGYeziLeuu5doiuNe3pL2AflNNNFMU0RFNMRpERGkRD9ABh4vKsuxlzlMXgMJfufbXbNNU/LMMwB82bVuzbpt2aKbdunmimmNIj4n0AAAAAAAAAAAAAAAAAAAAAAADFxuW4HHTE43BYbETHRN61TXp8sMoB5YbDWMLai1hbNuzbjoot0xTHyQ9QAY8YLCxjJxcYaxGKmN2b3JxvzHa3ulkAAAPyummumaa6YqpmNJiY1iWHhspy3C3uWw2X4Ozd+3t2aaavliGaAAAAAAAAAAAAAAAAAAAAAAAAAMC9k2WX73LXstwVy9M679dimate/ozwH5TTFNMU0xFNMRpERGkQ/QAeGEwWFwcVxg8NYw8VzvVRatxRvT2506XuAAAAAAAAAAAAAAAAAAAAAAAAAAAAAAAAAAAAAAAAAAAAAAAAAAAAAAAAAAAAAAAAAAAAAAAAAAAAA/K6aa6JprpiqmY0mJjWJYVjJ8sw96L2Hy7B2r0Trv0WKaavliGcAAA88RYs4mzVZxNq3etVc1VFymKqZ78S/bFm1h7NNqxbotWqI0poopimIjuRD7AAAYOJyjLcVe5XFZfg7137e5Ypqn5ZhmW7dFqimi3RTRRTGkU0xpEPoAAAAAAAAAAAAAAAAAAAABi43LcDjpicbgsNiJjom9apr0+WHrhsNYwtqLWFs27NuOii3TFMfJD1AAAY8YLCxjJxcYaxGKmN2b3JxvzHa3ulkAAAAAAAAAAAAAAAAAAAAAAAA/K6aa6JprpiqmY0mJjWJfoDBsZPlmHvRew+XYO1eidd+ixTTV8sQzgAeeIsWcTZqs4m1bvWquaqi5TFVM9+JegD4sWbWHs02rFui1aojSmiimKYiO5EPsAAAAAAAAAAAAAAAAAAAAAAAGLjctwOOmJxuCw2ImOib1qmvT5YZQDyw2GsYW1FrC2bdm3HRRbpimPkh6gAx4wWFjGTi4w1iMVMbs3uTjfmO1vdLIAAAeWJw1jFW+TxVm1et9O7coiqPkl5YPL8FgteosHh8PrzTyVqmjX5IZQAAAAAAAAAAAAAAAAAAAAD4vWbd+1Vbv26LlurpprpiYn4pY2EyrLsFc5TB4DCYe5P9K1Zpon5YhmAAAPHF4TDY21yWMw9nEW9ddy7RFca9vSXrTTTRTFNERTTEaRERpEQ/QAAAAAAAAAAAAAAAAAAAAAAAAGFi8py7GXeUxeAwl+59tds01T8swyrNq3Zt027NFNu3TzRTTGkR8T7AAAY9jBYWxfu37GGsWr13/aXKLcU1V9+Y55ZAAPi9at37dVu9bouW6ummumJifil9gMPCZVl+DuTcwmAwli5PTVas00z8sQzAAAAAAAAAAAAAAAAAAAAfF6zbv2qrd+3Rct1dNNdMTE/FL7AYeEyrLsFc5TB4DCYe5P8AStWaaJ+WIZgAPHF4TDY21yWMw9nEW9ddy7RFca9vSXsA/KaaaKYpoiKaYjSIiNIiH6ADCxWVZdjLsXcXgMJfux/Tu2aap+WYZoD5t0U26KaLdNNFFMaRTTGkQ+gAAAAAAAAAAAAAAAAAAAYWLynLsZd5TF4DCX7n212zTVPyzDNAfFm1bs26bdmim3bp5oppjSI+J9gAx7GCwti/dv2MNYtXrv8AtLlFuKaq+/Mc8sgAAAAAAAAAAAAAAAAAAAAAAAAB8XrNu/aqt37dFy3V0010xMT8UsbCZVl2Cucpg8BhMPcn+las00T8sQzAAAHji8Jhsba5LGYeziLeuu5doiuNe3pL1pppopimiIppiNIiI0iIfoAADBuZPlly9ytzLsFVd6d+qxTNXy6M6mIppiKYiIjmiI7AAAAAAAAAAAAAAAAAAAAAAAAAAAAAAAAAAAAAAAAAAAAAAAAAAAAAAAAAAAAAAAAAAAAAAAAAAx8ZgcJjaIpxuFsYimOiLtuK4j5X7g8FhcFRNGDw1jD0T002rcUR+Z7gAAMe7gsLexNvE3cNYrxFv6y7Vbiaqe9PTDIAB83KKLtFVFymmuiqNJpqjWJfQDBw2UZbhb3K4XL8HZu/b27FNNXyxDOAAAAAAAAAAAAAAAAAAAAAAAAAGFi8py7GXeUxeAwl+59tds01T8swyrNq3Zt027NFNu3TzRTTGkR8T7AAAY9jBYWxfu37GGsWr13/AGlyi3FNVffmOeWQAAAAAAAAAAAAAAAAAAAAAAAAAAAD8rpprommumKqZjSYmNYl+gMGxk+WYe9F7D5dg7V6J136LFNNXyxDOAB54ixZxNmqzibVu9aq5qqLlMVUz34l6APixZtYezTasW6LVqiNKaKKYpiI7kQ+wAAAAAAAAAAAAAAAAAAAAAAAAAAAeWKwtjF2uTxVi1ft/a3KIqj5JeoDFwWXYLA69RYPDYbXp5G1TRr8kMoAGPisFhcXNucXhrF+bc71E3bcVbs9uNehkAAAPyuimuiaK6YqpqjSYmNYmGHYyjLbF7lrGX4O3d1136LFMVfLEM0AAAAAAAAAAAAAAAAAAAAAAAAAYWLynLsZd5TF4DCX7n212zTVPyzDNAfFm1bs26bdmim3bp5oppjSI+J9gAx7GCwti/dv2MNYtXrv+0uUW4pqr78xzyyAAAAAAAAAAAAAAAAAAAAAAAAAAAAADp6WBGS5XF7loy3BRe113+Qo3te/ozwAAH5copuUVUXKaa6Ko0qpqjWJjtS8sJhcPg7MWsJYtWLUTrFFqiKade9D2AAAY+MwWFxtEU4zDWMRTHRF23FcR8r9weCwuComjB4axh6J6abVuKI/M9wAAAAAAAAAAAAAAAAAAAAAAAAHxes279qq3ft0XLdXTTXTExPxSxsJlWXYK5ymDwGEw9yf6VqzTRPyxDMAAAeOLwmGxtrksZh7OIt667l2iK417ekvWmmmimKaIimmI0iIjSIh+gAAMLFZVl2MuxdxeAwl+7H9O7Zpqn5Zhl26KbdFNFummiimNIppjSIfQAAAAAAAAAAAAAAAAAAAAAAAADHxmBwmNoinG4WxiKY6Iu24riPlfuDwWFwVE0YPDWMPRPTTatxRH5nuAAAx7uCwt7E28Tdw1ivEW/rLtVuJqp709MM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TuFHhDyng3yTDZpnmHx2Iw+IxEYamnB0UV1RVNNVWsxVVTGmlM9ntNY/VV7D/craT8Xsfxgb/GhLHGn2Fu1xTXgNobMT/Srw1qYj5Lsy2JsVwq7GbZ3abGRZ3YrxlXRhb8TZuz3qaoje+91BdwABprhG4wWzexG1tzIMTgcwx2Iw+71Tcw8URTamqIq0jemN6dJiZ6I5+npbZybMsLnOUYLM8vucrg8ZZoxFmvTTeoqiJidOxzS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ruE7ht2b4OtobWT53gs3v4q5h6cTFWDtW6qN2qqqmI1quUzrrRPY7So/VV7D/craT8Xsfxgb/Gi8v40GwOKuxRftZ3g6Z/p38LTMR4ldU/mbV2S2x2e2vwk4jZvN8LmFFPPXTaq0ro/vUTpVT8cQCfB83K6bduqu5VFNFMTVVM9ERHZB9DSGzfGQ2Uz3bPDZDZweY2bWKvxhsPjblNO5XXM6U60660xM6RE92NYjn03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5uVxbt1VzrpTEzOgPoaA+qr2H+5W0n4vY/jEcarYeZ9a9pI7vU9j+MDf41Ds7xiOD3Ob9Fm5mWIyy5XOlMY+xNFPx1U71MfHMNs4TE2MZhreJwd+1iMPdp3qLtquK6a47cTHNMA9QU/hS4QMq4ONnKc2zii/ei5dixZsWIia7lcxM6c8xERERMzP7eYFwGv+CLhTyfhNwOOu5VYxOExOCqppv4fEaaxFWu7VExOkxO7Pd5ujo1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nvjsextk3wtR8zda64r3Bjsrt7kOd4nafAXMVewuJot2poxFy3pTNOs81Mxrzti8dj2Nsm+FqPmbqP4kP8AurtL/jbf+QFyxPFw4OLtqaLeWYyxVP8ATt425Mx40zH5mk+GDi643ZHL72fbH43EZjl+Fjlb1i7ERiLFMc+/E06RXEdM6REx08/Pp2cTEVRMTETE80xIOZ+LDw0YvPMVb2R2txM38fNM9QY25Otd7SNZt1z2atI1iezpMTz6a9MP558L+TV8HPDNmNvJZ6npwuKt4/AzT0W4q0uUxHcpmZp+9d97N5pbzzZ7K82sRpax2FtYqiO1FdEVRH5was4ReL7s1tvtbdz/ABOOzHBYjEbvVNvDzRu3ZpiKdY3ondnSI16Y5uhtjJstwuTZRgssy+3yWDwdmjD2aNdd2imIiI17PNDlDh/4YNutlOFXN8nyDPOpMtsU2Jt2epLFzd3rNFU+qqomZ55meeXVWzeJu4zZ3KsVia9+/fwlq5cq0iN6qqiJmdI5umQSIoPDBwm5VwaZDRi8fROKx+JmacJgqKt2q7MdMzP9GmNY1nn6YcuXOGLhe26x96NmKcXRapnWcPlGA34tx2N6uaaqo+OdAdwjhm/wqcMuw+Js17QXMyt2qp5rea4COTu6diKppifFqdH8B3DJl/CXhruEv2KcBn+Go37uFirWi5RzRNduZ59NZjWJ541jp6QbXBo3hx4e8HsHi7mSZBYtZltBTH+lm5M8jhdY1iKtOeqro9TExp2Z7AN5DhvC8IXDfthFWNyavO7+F1ndqy/L4i1Hciqmjn+OZlkZPw+cJWxmcU4Ta+zcxtFMxNzB5lhep70U9umqKYmJ7sxVHcB24Kvwc7cZRt/s3azjI7lXJzPJ3rFzSLli5HTRVHxxOvRMSseLxNjB4W9icXdos4ezRNy5cuVbtNFMRrMzPYiIB6jknhN4zuY4jMLuX8HmHt2cNTVuU5hiLXKXbs9GtFueamO1vRMz2o6FSnajh7mz1y3dquR0396Mtnd06dd3k9NPi0B3GORODXjOZtg8xt4DhBw9vFYSatyvHWLXJ3rM9GtdEepqiOzERExz9PQ60wGMw+YYKxjMDet4jC36Iu2rturWmumY1iYntTAPcak4zm1+ebFcHuFzPZnHdRY2vMbdiq5yNu5rRNu5MxpXTMdNMc+mvMieKxt1tHtzkee4janMerr2GxNu3aq5C3a3aZpmZjSimnXn7YN4g0VxqdvNpNhcr2fvbK5l1DcxV69RenkLd3eimmmY+vpq06Z6Ab1GqOLRtbne2nB1dzTaXG9W46Mddsxd5Ki36iKaJiNKKYjsz2EPxp9udothsgyPE7LZj1DexOKrt3auQt3d6mKNYjSumqI5+0Dd45DyTjL5rlvB5box0053tjiMTcimq5ZptWrFrSndmqLcU70zO9pEaT256ImAx+13D5mNucx5DaSzhp9XTGHyzk6Ip7kRRrMd2dQdtji/g34ye02UZxZwm29dOaZXNcW712bNNvEWI10mqN2IirTsxMazp0w6z2pzDERsNm+Y5Bcm7i4y69iMFXZoi5NVfJTVbmmnSYq1nTSNJ1BS+M3ib+E4Etob+EvXbF6mcNu3LVc01RriLUTpMc/Q1FxLczx+YZ7tPTj8disTTRhrM0xeu1VxT6qro1lrLbrbfhbzjZbGYHbCM26x3dzqjl8oosUc1dM061xapmPVRT2Y16Fc4MdotuNnsXj7nB9GNnEXqKacT1LgacVO7Ezu6xNFWnPr2gf0eGouLhn+2m0GzubXuECMZGMtYqKLHVWCpws8nuRPNEUU6xrrztu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l45/ssYL4Js/O3mzuCTgO2D2i4Ntn83zbKr17H4vDRcvVxi7tMVVaz2Iq0hrHjn+yxgvgmz87edN8APsNbJ/4KPLIKlmvFo4PsZh6qMJYzHL7kxzXLGLqqmJ71e9DnfhK4NtqeBTPcJnWUZlerwM3NMNmeGibdVFXTydynn0mYiebnpqjXuxHeiD252cwu12yWaZFj6aZs42xVbiqY13K+miuO7TVET8QKVwBcKVrhJ2ZrnF027OfYHdoxlmjmpr1+tu0x2p0nm7ExPY012fcopuW6rdymKqKommqmeiYnsOAOLvnuJ2S4Z8otXZqt0Yu/OV4q32+UndiJ71yKJ+J/QEGkdnOLdsnkW2WGz2zi8xvW8LfjE4fBXaqZooridadZ01qiJ00juRrMt3OMuCvhp2/z3hSyLKM1z/l8uxONi1dtdR4enep5+bWm3Ex8UuzQBo3h24eMPsDi6sjyDD2cftBFMVXZuzPI4WJjWN6I0mqqY592JjSJiZnsNHYXbzhx2tonH5RXnt/CVT6mvA5fFNrvRNNGk/LMg7jHEOT8PnCVsbnFOE2stV42miY5TB5lhep70U9yqKaaontTMVR3HW3BvtxlO3+zNnOclrqiiZ5O9YufX2LkREzRV8sTr2YmAWgfNyum3bqruVU0UUxNVVVU6RER0zMuVuFbjN4i3mF/LOD2zYm1bqmirM79G/yk9u1RPNp3atde1AOqxw7RtTw94yz1xt07U12ZjfiqjLdKZjtxTFvSY70LBwecZrPsrzOjA8IGHpx2E39y5ibVmLWIsz0TM0RpTVEdmNInuz0A7CGNlmPwuaZdhsfl1+3iMHibdN2zdtzrTXTMaxMIjbra7KNiNnMRnWfX+Swtr1NNNMa13a56KKI7NU6eWZ0iJkFgHFW0nGH2+2tzecFsXhZy61XMxZw+Dw8YnE1x3Zmmef+7EI7F7c8OWy9vrhmlzaDD4WOeq5jcviq1HcmaqNI/MDuYc88CfGIsbVZjh8i2vsWMBmt6Yow+Ks6xZv1dimYmZ3Kp7HPMTPNzc0T0MAOZONFwobYbEbb5Zl+y+b9Q4S9l1N+u31NZu61zduU6610TPRTHN0czdXA9nOP2h4Mtns2zi/1RmGKw3KXru5TRvVb0xrpTERHR2IBcQclcYfhd242R4UMdlGz2d9R5fas2a6LXUli5pNVETPPXRM9PdB1qIfY3GX8x2QyPG4y5ymKxOBsXrtekRvV1W6ZqnSOaOeZ6HNHGN4Wtttj+Eu/lOzmddR5fThbNyLXUli5pVVE6zrXRM/nB1eOT9qeMZn2YWctyPg+wVeOzerDW4xOO6mm7Xcvbkb8WrURpzVa88xMTz6RppM0jOds+HTJLVWZZve2jweHp9VVdvYCKbVPfjc3Y+MHc45r4AeMBjNps8w+ze2dNjq7E+pwmOtUcnF2vp3K6Y5omexMaRrzac+rYvGHzvazIdhsNi9g4xU5rVj7duvqbCU4mrkpouTPqZpq5tYp59PKDVvHYzLHZfc2O6gxuJwu/GM3+Ru1Ub2nIaa6Tz9Mth8VTFYjG8DuAvYy/dxF6cTfia7tc11T6uezLkThQ2l292inLZ4Q4x0TY5TqTqrAU4X67d39NKKd7oo7enN20zwf7acK2SbNWcFsVGadZqa66qOp8poxFG9M61erm1VM8/dB/QAVngzxua5jsBkOM2i5XrvewtFeK5W1FqvlJ6daIiIpnuaQs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yxf2Le/uVeR6vLF/Yt7+5V5Afze4JMlwO0XCTs/lGbWpvYDF4mLd6iK5pmqnSezHPDsieLpwa6esuIj8OvfSck8APsy7J/wCNp8kv6KA5z2z4rOz+Mwdy5slmGLy3HREzRaxVfLWKp7U829T39Z7zS2wO3O1XAhtreybOLV+cBavbuOyyurWmYn/zLXYirTniY5qo017nermjjqbK2b+QZRtTYtxGLw17qK/VEc9VquJqp1/u1RMR/fkHReTZlhM5yrCZllt6m/gsXapvWblPRVTVGsSrfCjwf5TwjbO05TnNd+zTauxfs37ExFduuImNeeJiYmJmJiWqeJftJdzLYbNMjxFc11ZTiYqta/0bV3WYp8em5P3y18Zza/PNiuD3C5nszjuosbXmNuxVc5G3c1om3cmY0rpmOmmOfTXmBN8EXBZk3Blgcbaym/icVicbVTN/EYiY1mKdd2mIiIiIjenu8/T0abAaO4rG3W0e3OR57iNqcx6uvYbE27dqrkLdrdpmmZmNKKadeftt05jjsNlmX4nHY+9Rh8JhrdV29drnSmiimNZmfiBkDj3hA4y20WcZtVl/B7howWFmvk7N+qxF7E356ImKJiaade1pM93sK/e2o4e8BYnML8bU27NMb9VVzLtaaY7c0zRpEd+AdxDlHgn4zWLuZlYyzhBt2Jw92qKKczsUcnNuZ7NyiOaae7Tpp2pdW01RVTFVMxNMxrEx0TAP0VbhH25yfg/2cuZvnl2rc13LNi3z3L9zTmppjyz0RDk7OeHzhK2zzarCbH4evBUVa8nhMtwvVN6af7VU0zOvdpimAdtDhnGcIPDdshTRjc5uZ3h8Lrz1Zhl8TanXsTVVRzfFMS3rwGcPOE29xVGSZ9h7WXbQVUzNrk5nkcVpGsxTrOtNWms7szPRzT2AbxBpzhw4ccu4O6+teXWKMy2iqoiqbM1aWsPE9E3Jjn1npimOfTnmY1jUNxjhqxwmcNO21y5icirza7hoq00yvL4i1b7m9FMz8tUy9MDw4cKexGaW8PtTTfxFPTOEzbB8jXVT2Zpqimmr4+eO4DuEUfgn4Scm4Sciqx2VTVYxdnSnF4K5MTXYqno/vUzpOlXZ07ExMReABxlwV8NO3+e8KWRZRmuf8vl2JxsWrtrqPD071PPza024mPil2aAIra3F38BsrnOMwlfJ4nD4K9etV6RO7VTRMxOk8088R0uXeL3wvbcbW8KWW5RtBnnVeXXrV6qu11JYt6zTbqqjnooiemI7IOtxH7Q4i7hMgzPE4ercvWcLduUVaROlUUTMTpPN0w474M+MRtPY2opvbdZ7cxeSWrF2uvD28FYpru1xRO5TTNFETrNWnZiO3zA7UHGeZcMPC3t9ib9zYjK8bg8rpqmmKcuwU35juV3Zpn1Xe3e8rvpwcLexea27efYvHUV/XThM2wURFyn46Yq07tMwDu4ULga4R8FwlbKxmWHtdTY6xXyOMwu9rydemsTE9mmY54nvx2GmuG7bfhaybhKzTA7HRmvWS3TZmxyGUUX6NZtUTVpXNqqZ9VNXZ5ugGoc7zzNqeHvH4enNMfFiNprlEW4xFe7FPVUxpprppp2H9AH8w8Vj84ubXXswxHLeiCrHTfua2Yi51TNzen/R6aRO/wD0dOnm0dGcE+3fDFmnCJkeC2njN+s169NOJ5bJqLNG7uzPPXFqJp59OzAO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98dj2Nsm+FqPmbqP4kP+6u0v+Nt/5Ehx2PY2yb4Wo+Zuo/iQ/wC6u0v+Nt/5AdKAA4j45lumjhawtVMc9eVWap7/ACl2P2Q6g4BrlV3gd2Sqq6YwFFPxRrEeRydxt8zt5hwy4yzaqirqHC2MLVMdvSa5j/5jsDgjy6vKuC/ZXB3qZpu28tsTXTMc9NU0RVMfFMzAOMuNV7OWf/3MN/7e27j2O/3RyT/A2Pm6XDnGq9nLP/7mG/8Ab23cex3+6OSf4Gx83SDjrjl14urhXw1GI3up6cttdTxPRuzXXvTH32vyQ6W4vdWSTwR7O07PVWJopwtHVcW5jejE7scrv9ne3tensadjRkcLvBfk3CXk9rD5lVXhcww2s4XG2qYmq1r0xMf0qZ0jWObo5phy/mPAdwpbC5hXi9lb13FUx0YnKMXNq5NPYiqiZpqnvRvQDszaPJMv2jyTF5TnGGoxOBxVE0XLdca/HHamOmJ6YlzZwW8X3bHYrhEyjPpzbJK8JhL08rTavXeUrtVRNNUaTbiNZiejXp7Kj4Hhy4VNiMZbwu1Ni5iKY/8AIzfBTarmO5VEU1T351dGcDvDPkfCTFWEtW68tzu3Rv14K7XFW/THTVbq5t6I7PNEx2tOcFv4RNoY2U2GzvPNIqrwWFruW6auiq5ppRE9yapphxHwBbIxwlcKsdfqq8VhLUV5jj5rnnvzvR6mZ/tV1Rr3NXU/Glqrp4DNo9zXSZw0Vadrqi005xH6aJ2g2pqn/aRhbMR3prq18kA62w9m1hrFuxh7VFqzbpiii3bpimmmI6IiI6IULhw2Ewe3ewWY4WvC03M1w1mu/l92mnW5TdpjWKYnp0q03Zju69MQ2CA5Q4pmz+2Gyu2+Y4fOshzXAZTjsHO/XiMPXbo5WiqJonWY010muPjWLjm7YXsr2XyzZrBXJorzWuq7iZpnn5G3MaUz3KqpifvNOy6NcX8dequeEvJ6Z15OMoomnvzeva+SAXPif8HOCjJattc1w9F/GXrtVrL+Up1izRRO7Vcj+1NUVU69iKebpl0617xfLdu3wMbKU2tN2cJvTp25rqmfzzLYQOaeN7wb4K/kE7a5Xh6LOPwtdNGP5OnSL9uqYpiue3VTVNMa9mJ5+iH7xLtr7+PyPNtlsZdmvrfNOJwm9OsxbrmYrpjuRVpP38ttcO1Nurge2ti9pu9QXJjXtx0fn0cx8S2quOFXMKadd2cou73e5Wz+0G3eOf7E+B+FrPzV5B8SD/dnaf8Axlr/ACSnOOf7E+B+FrPzV5B8SD/dnaf/ABlr/JIOlnMfHh9ZNlP8Rf8A8tDpxzHx4fWTZT/EX/8ALQCz8Tb2I73wne/yW0Bx3v8AdXZr/G3P8if4m3sR3vhO9/ktoDjvf7q7Nf425/kBGcTTYfKcXlmP2vx1mjE5jZxdWDwsXKdYsbtFFU10/wBqd+I17ERzdMup2g+Jb7FOYfDF75my34Divjl5Dg8s4QcuzLB2qLVeZ4TfxEUxpFdyiqY357sxNMfE6M4uWPuZjwKbK371U1VU4euxEz9rbu126Y+SiGi+PB/vHsv/AIS9/nhufiuewTsz+Ff+6ug+eNN7Be0nfw3/ALm005xH/X/ar/C2P89TcfGm9gvaTv4b/wBzaac4j/r/ALVf4Wx/nqB1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iXjn+yxgvgmz87edN8APsNbJ/4KPLLmTjn+yxgvgmz87edN8APsNbJ/4KPLIL+D5uV027dVdyqKaKYmqqqZ0iIjsg/nRm3/AIXhzxnI83JbR17unY0xU6P6Mv5zbLRVtXw25dcsUzMZjntN/o6KKr+/VPxU6z8T+jIP53cB/s27MfCMftf0Rfzu4D/Zt2Y+EY/a/oiD+cuc12bnDdi6trtYwk5/V1x39ea11R/pI727r8T+ieX1YWvA4erL6rFWDm3TyM2Jibe5pzbunNpp0aNL8NnAHl+3uOuZ1kuKoyvPq4iLs10zNnEzEaRNWnPTVppG9GvR0T0tE07BcNHBvXX1jozaMLTOv+qr/VFqvu8lGsz8dAOoOHLg4tcI+xt3A2KMJbzqzVTcwOKv60xbnejeiaqYmd2adY00nn0nsKlxdOCjabgzzHOZzvH5XiMBjrVuIt4O7cqmLlEzpMxVRTGmlVXRPaak2Z4zG2eQY6MHtjltjMqbc7t2K7XUuJp+SN34pp+OHUvB3t1km3+QU5rs/fqrtxO5esXI3btivTXdrj9saxPYkGt+NztZe2f4NKctwVybeJzq91NVVE6TFmI3rmnf9TTPcqlrziccH+CzDq7bDNcPRfrwt/qXAU3I1iiuKYqruaduN6mInseq7Omnvx5qq+U2Lp59zTGT8f8AoGx+KRTRTwL4CaPrqsViJq7+/MeSIBuVztxruC+vaHLsFtDszlN7E57bvRYxNvCWpqrv2pidKqojpmmYiNe1Vz9EOiQGmOKphNocq4O8RlO0+W47AV4PGV9S0Yu1VbmbVURVpET2N+a/laE43G2F7PeEmvJLVyet+S0Rapoieaq9VEVV1d/nin72e27ifzt26iMRw953Ri+eiraK7RVvfadUTHkB2VwFcHOC4P8AYzB2+p6OveLtU3cfiJp9XNcxryev2tPREdyZ6ZbHuUU3LdVFymmuiqJpqpqjWJiexMP0Bwtxo+DzC7DbZ4bMMktRh8pzamq7btUc1Ni9TMb9NPap9VTVHa1mI5odUcAu1t3bTguyjM8ZXNzH26ZwuKqnpquW503p7tUbtU/3msOO5Tb9BuztU6crGPqinvcnOvkhncSmqueDLNqatdyM3ubvf5Gzr+wGsuOx7JOTfBNHz110dxffYZ2T/wAH+9U5x47Hsk5N8E0fPXXR3F99hnZP/B/vVA2C4O42ns15n/h8P83DvFwdxtPZrzP/AA+H+bgHaPB5/uBsz8GYb5qlxrxvPZlxP+CseSXZXB5/uBsz8GYb5qlxrxvPZlxP+CseSQdMcXfYfKdk+DrKMZg7NFeZZrhLWMxWKqp9XVylMVxRE9immJiIjua9MtoXbdF21Xbu0U1264mmqmqNYqiemJjswrXBb7GWyPwPg/maFnB/OXhAwdvYnhkzW1lUcjayzNOWw1Mf+XTFcV0xHe5o+J/Rp/O7jCezPtX/AIv9yl/REHKfHm/2mxXexv8A+obH4pPsLZf/AIrEf55a4483+02K72N//UNj8Un2Fsv/AMViP88g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sX9i3v7lXkeryxf2Le/uVeQH88OAH2Zdk/8bT5Jf0Ufzr4AfZl2T/xtPkl/RQBqLjW26a+BDO6qo56LuGqjv8vRH7ZbdaR44GZ28FwQXMJVVHKY/G2bNNPZndmbkz+h+eAax4j9yqNpNqLcfW1YS1VPfiudPLLYXHP9ifA/C1n5q8pnEdy6vltrMyqpmLUU4fD0TpzTPq6qvk9T8q58c/2J8D8LWfmrwIPiQf7s7T/4y1/kleuNXXi6OBPOeo97dqu2Kb809i3ytOvxa7sKLxIP92dp/wDGWv8AJLozNcuwmbZbisvzKxRiMFibdVq9arjWK6ZjSYkHInEqqySnazPOr6rEZ3Ni3GA5WY3po1q5Xc17P+z6OfTXsauxXIe3/FezfBY25jdg8wtYvDb2/RhMVc5K/b7UU1/W1d+d34+lVvRFw4cHFGuPnPaMFZ+unGWerLERHY5SYqiI71UA2jw2cXjH7XbZ1Z1shdyfL7OJtROKtYiu5b3r+s610xRRVHPG7r3dZ7LePBzlOZZBsNkmU55fsYjMMDhqcPcu2Kpqoqinmp0mqImfUxHTDQvBtxosPjsXYwO3WX2sDNyYpjMMHrNqme3XbnWaY7sTPeh03auUXrVF2zXTct10xVTXTOsVRPRMT2YBwnxp9qcRtLwr4rLbVdVeDyjTBWLcdE3J0m5Onbmr1Peoh1zwRbBYDg/2OweW4WzbjHVW6a8diIj1V69Meq1ntROsRHYj43Eeff6XjBZhGJ6Ktp7kV69rqqdX9EQeWKw9nF4a7h8VZt38Pdpmi5auUxVTXTPNMTE80w4e4RuCjanZPhTxWI2FyHNsRl2HxFvGYC/hsPXcptzzV7sVRH9GrWO9Eau5gEBtTtFRs/sRmO0GLszT1JgqsVNmvmneinWKJ7szpHxuF+CPZrEcLHC3Rbzy9cvW71dzMMyu66VV0ROsx3N6qqmnm6Iq5uh1vxnKq6OA3aebWu9uWInTtTiLUT+bVo3iRW7c7X7R3J05WnA0U09vSbka+SAddZdgcLlmBsYLL8Paw2EsURRas2qYppopjsREILhD2LynbvZrE5PnVimqm5TM2b+7rXh7mnNXRPYmPzxzTzSsoD+fPBTneP4MOGfD2cXXNumzjasszGiJ9TVbmvcqnuxExFUf3Yf0Gfzw4wkUUcNW1XIc0Rionm+23KZn8+r+hliapsW5ufXzTE1d/QH88eA/2bdmPhGP2v6Iv53cB/s27MfCMftf0RBB7ef7j7RfB2I+aqcT8U/2bcn8DifmanbG3n+4+0XwdiPmqnE/FP8AZtyfwOJ+ZqB2/tZ/urnP+Cvf5Jfz34FtlcJtpwm5JkWZV104LEXK670UTpNVFu3VcmnXsa7umvY1f0I2s/3Vzn/BXv8AJLhjisezns7/AHcT/wC2uA7zy3AYTK8BYwWXYa1hcHYoii1ZtUxTTRTHYiIa04zWQ4PO+B/O7uJtUVYjL6IxeHuzHqrdVNUa6T3adYnvtqKHw8ew7tb/AICv9gOdOJJj7lvbrP8AL4qnkb+W8vVT26rd2imJ+S7V8rsdxXxKfZTzX4Fu/P2HagP53Z7/APEHmH/50XP/AHcv6Iv53Z7/APEHmH/50XP/AHcv6I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747HsbZN8LUfM3UfxIf91dpf8AG2/8iwcb3I82z7g/ynD5HleOzLEUZpTcqtYPD13qqaeSuxvTFMTMRrMRr3Yc67G2+GHYvDYjD7MZJtTgLOIri5dpoyauveqiNIn1VuewDv5RuFjhJybg6yC7i8xvW7uY10T1Hgaav9Jfr7HN2KInpq7HdnSJ5ZuZ/wAYDMqeQqs7XURVza05ZOHnxot06fKyNl+Lvt5tZmfV22OJnLLV2revX8Ze6oxNyO5TEzz/AN6qAVHgp2WzLha4VeVzKKr2HuYicfmt/T1MUTVvTT3Jqn1MR+yJf0FpiKYiKYiIjmiI7CscHuw+SbBZDRlWz+Hm3b13rt6udbt+v7aursz3OiOxELODgXjVezln/wDcw3/t7buPY7/dHJP8DY+bpcecZTYvanOOGPO8blOzWd47B3KMPFF/DYC7dt1aWKInSqmmYnSYmPidjbKWrljZfJ7V6iu3dt4OzTXRXGlVMxRETExPRIOfOEfjE53sZt9muz93Z7BV2cHfimm5Vcriuu3MRVTVp0azTMS6Py3HYbMsvw2OwF6i/hMRbpu2rtE60101RrEx8TUHGA4FrXCLatZrk961hNosNb5OKrnNbxNEc8UVzHRMazpV3dJ7Exzxld3hn4K4rwGBwud4XB01TPJxhYxeG17O7OlVMa9PqZgHbm0WS5XtBlGIy7PcHYxmAu0zFdu9TEx34nsTHYmOeH8/eDGqrLOHHZ+jI79V21bzu3YtXaZ/2lmbu5M83YmiZ17krVmu1PDVt/hqsrrsZ7dwl6Ny5awuX9T0VRPYrrppj1M9qqdG3+LxwD4nZHNLW02182pza3TMYXBW6orjDzMaTXXVHNNekzERGsRrrrM6aBt/hZ2eubVcG+0OTWKd7EYnCVcjT9tdp0rojxqaXHnFa2uw+yHChGHza5GHweZ2asDcruTuxbub0TRNXa56d3ubzu9zLw+cXzEZ5mmJ2j2GptdWYiZuYvLqqooi5XPTXbqnmiZ6ZpnSNdZ17AOmlc4Q9qsJsXsbmmeY25bpjDWaps0Vz/tbunqKI7czVpHyz2HHOW7a8NexOHpyubee0WbUblu3jMu5fdiOiKa6qJmY7Wk6Pn0JcLvDDmlivPbOYzh6Z9TfzGjqXDWYnpqpo0iJ+9pmQbs4AuGfaXhK2txWXZhlOW4bL8Nhar929h6bm9FW9TTTTrVVMc+s/JKv8djZi9iMvyLabD25qt4WasFiZiNd2mqd63M9zWK479UNzcEPBxlnBrs11uwFU4jGX5i5jMZVTpVeriObm7FMc+kdjWezMrVn2UYHPsmxmVZth6MTgcXbm1etVdFUT5JjpiemJiJBozif7b4XNNiZ2VxF6mnM8qrrqtW6p57tiuqat6O3u1VVRPajd7boJxLt5wD7abC57112HnGZlgrVfKYe/gqpjF2O1FVFPPM9jWnXXsxGujGjhU4bos9b9c35bTc1nJ6eV7Xteuvd6Qbm43u22FyjYSdmbF6mrNM3qomu3TPqrdimqKpqnta1UxTHb9V2lW4k2zF63bz7ajEW5ptXYpwGGqmProid+5Pe1i3Hfie0pOxPAVtxt9n3XXbarGZbhL1cV4jE4+ZnFXo7VNE88T2NatIjsROmjsvZzJMv2cyPB5Rk+Hpw+AwluLdq3T2I7MzPZmZ1mZ7MzMg0/wAcTCXMTwQcrbpmacLmNi9XPaiYro8tcKVxH80w/U+1OVVV0xit+ziqKJnnqo0qpqmO9O7r/eh0htbkGC2p2azHJM0pmrB46zNqvd6ae1VHdiYiY7sQ4fz3gx4R+C3aeMfkeGzC9Fiqep8zyu3Vcpqo/tUxrNOvRNNUad+Ad7OU+O7nOBu1bNZPav015hYqu4i9apnWbdFUUxTvdqZ0nSO53lPtcJfDnnlHUOCt5vVcq9TVVh8oppq+OqLfqe/zIfbHgU27wOQ4fPc2wmY5rneYYmYu4XDW68Zet07uu/drp3ueZ0js9/XmgN/8Tb2I73wne/yW0Bx3v91dmv8AG3P8i3cU/J8zyPgvu4TOsuxuXYqcxu1xZxdiqzXuzTRpO7VETpzTz9xB8cPIM4z/AGb2etZFlOYZndtYu5VcoweGrvTRE0dMxTE6QD24lvsU5h8MXvmbLfjSfFHyXNMi4NMdhc7y3G5bias1u3KbOMsV2a5pm1aiKopqiJ01iY17kt2A5D48H+8ey/8AhL3+eG5+K57BOzP4V/7q61hxxNmM/wA/z/Zy5kWR5pmdu1hrtNyrB4S5eiiZrjSJmmJ0ltri4Zbjso4GNnsDmuCxOBxtrqjlMPibVVq5RribsxrTVETGsTE96YBh8aWJngL2k0jonDT/APpNppriP1R6IdqadY3pwtmYj7+rzundvNnLO12x2b5Dia+Tox2HqtRc013K+mmrTs6VRE6dxwxhch4S+CTau5fy3LsywmNpiqz1Rh8NN+xfomY5ondmmqJ0idJ545uiQf0FGoOLltHtrtLk+cYvb21irdym/RThOXwUYaJo3Z3t2N2N6NdOfnb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xLxz/AGWMF8E2fnbzpvgB9hrZP/BR5ZaA42uyW0me8JuDxWSbP5vmOFpyu1bm9g8FcvURVFy7M071NMxrpMc3dhUsjzrh0yLKMLlmU5dtVhsBhaOTs2oySqYop7Ws2pkHdbn7jOcLuByHZ7G7K5FiqL+e46ibGJm1VrGEtTzVb0x0VzGsRHTETMzpza6dxNzh82oonCYi1tZTbuc1VM2JwVMx2pnSiNO+tfBtxXsxxOLtY3b/ABdGGwsTvTgMLc37tzuV3I9TTH93We7HSDx4nOwN7GZ9e2zx9macFgqa7GBmqNOUvVRu11x24ppmY79Xcl18xcqy7B5Tl2HwGWYa1hcFh6It2rNqndpopjsRDKB/O7gP9m3Zj4Rj9r+g+a3cRh8rxl7BWYv4q3Zrrs2p6K64pmaafjnSHDXA7sNtbgOF/Z3G4/ZfPcNg7WPiu5fvZfeot0U8/PNU06RHdd3g5q4MeMji9qNussyPPMpwGW4XGV1WuqKbtWtNzdncp5+bnqiKfjdKuWOHTi747HZzi9odgqLdycTXN7EZZNUUTFc89VVqZ0jSZ592ZjSejXmiKDgdvuG7ZKxTl16jPIt2o3aKcdlvLTEdyuqiZmPjmAdF8ZvZ7I804Ks5zDNrFinG4C1FzCYqYiLlFe9ERRFXTpVM6adHPr0xDRvEnxOKp4Qc7w1uqrqK5lk3LtPY36btuKJ7+lVfyyrePyvhj4W8VYs5rhM4xOGpq3qeqbEYTC256N7TSmmZiOzz1OouArgqw3BlkN6i7eoxedY2aasXiKImKY013bdGvPuxrPPPPMzrzc0QFN45ezd7NOD7AZxhrc11ZRitbukfW2rsRTM+NFv5UHxLtscLXk2Z7JYq9TRjbV+cbhaap0m5bqiIrpp7tM066f2u5LpTMcFhsywGIwWPs0X8JiLdVq7arjWmuiqNJie/EuNuEji/7VbIZ5Ob7ATiswwFFfK2Oprm7i8LPYjSNJq07E08/biAdotU8P8Awq+lnkmBqy6jCYrOcZe0t4a/MzEWoid6uYpmJ013Yjuz3Jc52+FPhuwtrqCrrvy0RuRN3J6Zux8tvWZ7+ssjZDgS294Rs/jNtubmNy/CXKoqv4rMJmcTcp+1otzzx2o3oiI7GumgOjuALbvOuETZLFZ1nmAwmCpjFVWMPGGiqIuU000zNXqpnszMfFLlnjS7NYjZvhdx2OopqowuaxTjsPcj7bSIrjXtxXEz3qodw7OZJgNnMjwWUZPYpw+AwluLdq3HYjtzPZmZ1mZ7MzMq5wr8HmV8I+zNWV5nM2cRbmbmExdFOtdi5p06dmmeiaez3JiJgPXgp21we3uxOX5zhLtE4iq3FvF2onns34j1dMx2OfnjtxMSt7hG/sHwr8EmdXsTkFjMZtzzdV5VTOIs3qY6N+jSebuV0vfG8IPDbtTh6sst055VTcjcrjBZZyVc9+uiiJj5YgErxwdtsLtBtfgcgyy9Tew+TU1xfronWmb9em9Tr2d2KYjuTNUdh0DxatmL2y3BJlVnF25t4vHTVj71ExpNM3NN2J7u5FGvd1ag4FOLljaczw+ecIVu3bs2aou2sr3orquVRzxN2Y1iKf7PPM9nTniesAcc8dzCXKNt9n8ZNM8ley6bNM9uaLtUz85Hyt68WfNMPmfAvs/1PXTVXhaK8Lepieeiumurmnv0zTPemGTw7cGtvhK2Rpwdm7bw+bYOub2CvV/W70xpVRV2d2qNOeOiYiefTSeSsowvCxwS5niaMswGc5fyk6XYt4XqjD3tOzrpVRM92OeNQd+v5/cZnOcDnfDFnOIyu/TiMPaptYeblE60zXRREVaT2YidY17izVZ9w6cItucst285pwl71Fc28JTgrUxPTFV3dp5u5vc/aVPbrgX2u2Zzezl+EyfNc5nqai7dxOAwF27Zi5VrrRTVFM66c3Pzd6Adz8Hn+4GzPwZhvmqXGvG89mXE/wCCseSXZ2wti7htiNnrGJtV2b9rLsPRct3KZpqoqi1TExMTzxMT2HJ/Gl2O2mzrhYxGMybZ3Ocwwk4SzTF/C4G7domYidY3qaZjUHUvBb7GWyPwPg/maFnV3g3w97CcHmy+Gxdm5YxFnKsLbu2rtM010VRZpiaaonniYmNJiViB/O7jCezPtX/i/wByl/RFwhw57DbW5lwtbTYzLtl89xeEvYnet37GX3rlFcbtPPFUU6THed3g5U480TvbFTpzaY2PmGxeKPVE8C+AiJiZpxWIie56tl8ZLg5xfCFsXZjJ6aas5y27N/D26pinlqZjSu3EzzRM6UzGvNrTp2dXLmxue8K3Bz1TlWR4DOcHRdub9eFu5bN2N/SI3qYqonSZiI546ebp5gd/CrcF2MzrMOD/ACTF7UU3qM6vWN7FU3rMWa4q3p6aIiN3m05tIW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Yv7Fvf3KvI9XniomrDXoiJmZomIiO8D+d/AD7Muyf8AjafJL+ij+cmR7HcIuRZvhczynZXabDY/C18pZuxlN6Zoq7ek0TC/ei7jA1ep6m2s5/8A8iTH5+SB2rmOOwmWYG9jcxxNnC4SzTNdy9eriiiiO3MzzQ4T4w3CTPCZtjhcHkVF27k+BmbGCpimd7E3KpiKrm7088xTFMdOkdiZmGXd4PeGbhFxFunPrObV2YnWKs2xHI2rfdi3M6x97Tq3/wAC/AJlOwWItZvm96jNtoKY9Rc3NLOGn/8ADieeav7U/FEAs/APsPVsDwc4HLMVTTGZX5nF43TsXa4j1P3tMU0/FM9lSOOf7E+B+FrPzV5vppTja5Nmme8GWDwuSZbjcxxVOaWrk2cHYqvVxTFu7E1btMTOmsxz92AVTiQf7s7T/wCMtf5JbF4fOEfM+DTI8szPLcrw+Ps4nETh7s3qqqYtzu71PR29KvkUzieZBnOQbPbRW89ynMMsuXcVbqt04zDV2ZriKJ1mIqiNYbn232Wy3bPZjG5HnNua8JiqdN6nmqt1Rz010z2Jief808wKdwDcKEcJuz+OxWKsYbB5lg8RydzC2q5q0tzTE018/PpM70fetnOGs94IuEvgwz+rMtk4xuNtUaxax2U61V1Udqu1GtXa1jSae7L1q4WeG69b6jpjNOWn1MzRktPKfN9PxA9uODs/keSbd5deyWxYwuJx2Fm9i7FmIpp3oqmIubsdE1c+vb3demZdHcWvE4rFcCWzFzHVVVXKbV23TNXTydN6umj9GKYjuRDm7YvgM262/wBoOum2043LsJdrivE4rMKpnFXY+1pon1UTpzRNURER0a6aO0clyzCZLlODyzLbMWcFhLVNmzbj+jTTGkd/vg4Q4yGRYnZXhnzTFW6ardvG3aczwtzTpmrnqnvxcir8ztrYDarA7abJZdnmW3KKreJtxNyimdZtXNPV0T2pieb5J7KA4ZeDLLuEvZ2nB4mvqXMsNM14PGRTrNuqemmqOzTOkax3InsOULWy/C7wQ5nfqybDZpas1T6q9l9vqrDXojoqqp0mPGpiQd3uYeEbjIZrlO32NyLZHLsrzTCWLtOHt3q4uVVXbukRVFO7VETG9M0x29Gtsftnw2bc4erKabeeV2bsblyjCZf1PFUTzTv100RpHb1mIbX4AuL/AHdmczw+0m2nI15nYnfwmAt1RXTh6/t66o5qq47ERrEdOszpoG6Nv9n721fB3nOSXYtxi8bgqrdOk+pi9u60/FFcQ4r4u211vg/4VbU53M4XB4qmvLsZNzm5CZqjSqrXo0rpiJ7UTLvxztw/8AVW1ePv7R7HTZs5xd9VisHcmKKMTV9vTV0U1z2deaenWJ11DoiiqmumKqJiqmY1iYnWJhG7TZ7l+zWQ43OM4v02MDhLc3Llcz09qI7dUzpER2ZmHEuU7ScNHB3h4yq1YzzD4S16mizicB1RbpjtUVVU1Rp/dnR8Y3KeGHhcxli1muEzfE4emrWmcVZ6kwtvsb2mlNMzEdqJqBX9kcDi+FLhqsTctTM5pmVWMxMRzxbs78118/ainmju6Q/og1bwGcEWB4M8su3bt2jG5/i6YpxOKinSminp5O3rzxTr0z01TETOmkRG0gfzp2AxFvZbhsyivM6os28DnEWb9Vc6RbiLk0VTPcjnn4n9FnKfGN4C82zDaHFbU7GYXq2nFzymMwNuYi5Tc7NyiP6UVdMxHPrrprrzUDJOEThm2bwVrKLFGdblmOTt2sXlfK3KIjmiImqiap07UzOgOvuFnOcDkXBxtDjMzv02bM4K7Zp1nnruV0TTTTTHZmZmIcccU/2bcn8Difmak9Y4PeFfhWvzj9tr2Y4bL8NRVdp6tt8nMzETO7aw8RHqp5o13Yjuz0HFl2M2oyfhgyrG5vs3nWAwdFm/FV/FYG7at0zNqqI1qqpiI1nmB2DtZ/urnP8Agr3+SXDHFY9nPZ3+7if/AG1x3VtPbrvbNZtas0VXLteEvU00UxrNUzRMRER2Zca8W3YvanKOGXIcbm2zWd4HBW6cRv4jE4C7at062LkRrVVTERrMxHfkHbih8PHsO7W/4Cv9i+KVw04LFZjwU7T4TL8NexWLvYKui3ZsW5rrrq5uammOeZ7wOYOJT7Kea/At35+w7Uci8UTZPaPIeEnMsVnmQZvluGrym7bpu4zBXLNFVc3rMxTE1UxGukTOncl10D+d20M8nxgsymv1MU7UXJmZ7H/i5f0Rca8ZTggz/D7a47abZvLsTmGWZhXy92nCUTcuYe7/AE9aY592Z9VvR0azE6aRrJcEPCDwuZttls/lWbU5pdyeL9NGLu3MriJ5KOnfubmsf3tde6D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0"/>
            <a:ext cx="29699998" cy="142144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tapenderpundir21@gmail.com</a:t>
            </a:r>
            <a:endParaRPr lang="en-US" sz="2400" dirty="0"/>
          </a:p>
        </p:txBody>
      </p:sp>
      <p:pic>
        <p:nvPicPr>
          <p:cNvPr id="3" name="Image 0" descr="/pptIcons/ProfileOutlined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Tapender Thakur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3"/>
            <a:ext cx="11521440" cy="3106347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Monthly Sales YoY Growth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Overall Growth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Sales have been steadily increasing each month from </a:t>
            </a:r>
            <a:r>
              <a:rPr lang="en-US" sz="3600" dirty="0" smtClean="0">
                <a:solidFill>
                  <a:schemeClr val="accent1"/>
                </a:solidFill>
              </a:rPr>
              <a:t>2014 to 2017</a:t>
            </a:r>
            <a:r>
              <a:rPr lang="en-US" sz="3600" dirty="0" smtClean="0"/>
              <a:t>, reaching a high </a:t>
            </a:r>
            <a:r>
              <a:rPr lang="en-US" sz="3600" dirty="0" smtClean="0">
                <a:solidFill>
                  <a:schemeClr val="accent1"/>
                </a:solidFill>
              </a:rPr>
              <a:t>of $118,447.82 </a:t>
            </a:r>
            <a:r>
              <a:rPr lang="en-US" sz="3600" dirty="0" smtClean="0"/>
              <a:t>in </a:t>
            </a:r>
            <a:r>
              <a:rPr lang="en-US" sz="3600" dirty="0" smtClean="0">
                <a:solidFill>
                  <a:schemeClr val="accent1"/>
                </a:solidFill>
              </a:rPr>
              <a:t>November 2017</a:t>
            </a:r>
            <a:r>
              <a:rPr lang="en-US" sz="3600" dirty="0" smtClean="0"/>
              <a:t>.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Seasonal Trends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Sales are </a:t>
            </a:r>
            <a:r>
              <a:rPr lang="en-US" sz="3600" dirty="0" smtClean="0">
                <a:solidFill>
                  <a:schemeClr val="accent1"/>
                </a:solidFill>
              </a:rPr>
              <a:t>highest</a:t>
            </a:r>
            <a:r>
              <a:rPr lang="en-US" sz="3600" dirty="0" smtClean="0"/>
              <a:t> in </a:t>
            </a:r>
            <a:r>
              <a:rPr lang="en-US" sz="3600" dirty="0" smtClean="0">
                <a:solidFill>
                  <a:schemeClr val="accent1"/>
                </a:solidFill>
              </a:rPr>
              <a:t>November, December, March, </a:t>
            </a:r>
            <a:r>
              <a:rPr lang="en-US" sz="3600" dirty="0" smtClean="0"/>
              <a:t>and September, but</a:t>
            </a:r>
            <a:r>
              <a:rPr lang="en-US" sz="3600" dirty="0" smtClean="0">
                <a:solidFill>
                  <a:schemeClr val="accent1"/>
                </a:solidFill>
              </a:rPr>
              <a:t> drop </a:t>
            </a:r>
            <a:r>
              <a:rPr lang="en-US" sz="3600" dirty="0" smtClean="0"/>
              <a:t>in </a:t>
            </a:r>
            <a:r>
              <a:rPr lang="en-US" sz="3600" dirty="0" smtClean="0">
                <a:solidFill>
                  <a:schemeClr val="accent1"/>
                </a:solidFill>
              </a:rPr>
              <a:t>January, February, June, and July</a:t>
            </a:r>
            <a:r>
              <a:rPr lang="en-US" sz="3600" dirty="0" smtClean="0"/>
              <a:t>.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smtClean="0">
                <a:solidFill>
                  <a:schemeClr val="accent1"/>
                </a:solidFill>
              </a:rPr>
              <a:t>Up-and-Down Growth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On </a:t>
            </a:r>
            <a:r>
              <a:rPr lang="en-US" sz="3600" dirty="0" smtClean="0">
                <a:solidFill>
                  <a:schemeClr val="accent1"/>
                </a:solidFill>
              </a:rPr>
              <a:t>average</a:t>
            </a:r>
            <a:r>
              <a:rPr lang="en-US" sz="3600" dirty="0" smtClean="0"/>
              <a:t>, sales grow by </a:t>
            </a:r>
            <a:r>
              <a:rPr lang="en-US" sz="3600" dirty="0" smtClean="0">
                <a:solidFill>
                  <a:schemeClr val="accent1"/>
                </a:solidFill>
              </a:rPr>
              <a:t>27.21%</a:t>
            </a:r>
            <a:r>
              <a:rPr lang="en-US" sz="3600" dirty="0" smtClean="0"/>
              <a:t> each year, but the growth varies a lot, so businesses should plan carefully to manage these fluctuations.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NcBrgDASIAAhEBAxEB/8QAHQABAAMBAQEBAQEAAAAAAAAAAAQGBwUDCAIBCf/EAGUQAAAFAgIDCgcLBgwDBwIDCQABAgMEBQYHERIhMRMUFSJBUVRhlNIIMjNTcZPRFhcjUlVXc4GRkrNCYnJ2odQYJCY0NTY3Q4KxtLWDwcIlJ0RFY6Kyw/BWZHSV0yhYo+GF4uP/xAAbAQEAAwEBAQEAAAAAAAAAAAAAAQQFAgMGB//EAE4RAAIBAgMEBQgGCAQEBQUBAQABAgMRBBIhBTFBUSJhcYGRExQVMjNScqFCYoKSorEGIzRTssHR8CRDVNIlk8LTFmOz4eI1c6PD8YNE/9oADAMBAAIRAxEAPwD/AF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E6Q7EhPyo8F+a6y2paIzBoJx5RFmSEm4pKCUewtJSSzPWZFrFDsTFybfVw1KgFhReFE4HkqhVCZUnqUbEeQTKHSbMo811xRmh1BkaEKTxsjMsjyA0MBzK9clFtiPFlVybvZqZNj09hW5rXpyH1k20jJJHlmpRFmeouUyIdMAAFGoGKkKp4RHi5UqQ/EiM06TU34bDhPuJbZ09JKVKJBKUZNnlnolmf1iO7jfZjWEJ40bnUV0YoxPb0Qyk5u7bpuW9tz0tHdid+DNOlkSiPjZawBoICHR6pHrdIg1qIhxDE+M1KaS4REskLSSiJREZlnkevIzEwAAFHvTFai2vQ7iqVOa4UmWxKhQ58PSWxoOSVs6BboaDI+I+lfFzLkMyPPLpX/efuGpEKq8G7935V6dStz3bc9DfUltjdM9FWejumlo5a8ssyzzAFmABS6/iazR7nXatLs25LhkxGWZVTdpTLBt01l1SibW5uzzanDPQcPQYS65kg+LrSSgLoACtYb3l74NkUq8eDd4cJtqc3tu267norUnLT0U5+LnsLaALKAAAAAAAAA/hnkRnln1AD+gKHT8Y7bqdMoU6LTKtvmvVp6gtU5TLZSo8plTpSN2Tp6KUtEy4pSkqVxSI06WkRH3r4vGnWBbUq7KvDmyIEFTZyjiNpWthpS0pU8pJqLiIJWmvLMySlRkR5ZADvAODT7yplUu+p2bBjynZFIiRpUuUlKDjNm+atzZ0tLSNzRRpmWjkSVIPPjEQ4FQxbjork6j2zYt0XUzR3ij1aoUduKcaC9lmto93fbcfcQnI1IjodUnMk5aZkkAX0B+W1k4hLiSURKIlFpJNJ6+cj1l6DH6AAB/FKJKTUo8iIszFJj4qUaq1qy4dvM8IU29Is2XGn6S2tzRHQhRHuS0Eo9LTy16Jlly5gC7gIdZqkeiUidWpaHFsQIzsp1LZEazQhJqMkkZkWeRaszIUmwMZIV9VOJSJNk3JbUmp0lNcppVcoakzoZmgjcbVFkPEk07o1mlzQV8InIj15AaEA5lxXJRbTpZ1mvzd6w0vMRzc3Na/hHnUtNlkgjPWtaSzyyLPM8izM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nFVwvvGoVSZPi4y3HCZkyHHm4zTTRoYSpRmTacyzySR5F1ENHAWsLjKuDblStrzjGX8SZDVzLvekvj59Lo9Uz7A96S+Pn0uj1TPsGogLnpvGc4/wDLp/7SMqOXbFInUKhxqVUq7KrMljT05soiJ13SWpRaRFq1EZJLqIhjN04aXnMbvB1drHWqXUL4i1mRQilMJ4epSYMdlxn4RaW/KoNW5PKQle46KskqIz3oBmVJyqzc5b278vktF3HW4+Xq1gS/V7OqDiMDYLVIbu2l1qj2O6imuOQ4jRtJmk2k3Thsqf0XFG0h7QURnpHpLUkfyp4Y4lVnGqjXs1hs5SDolxQzjT4nBCGCoKWiQppbqluTjdSS1pUw0bMbIlGlLiuMv6iAcAx+jWFdkTwYZuHkik6FwO29UYKIe7tHm+6TugndCVoa9NOvSyLPWZCqvYJ32Vbm0hppCrPOlu16PCJ9tJlcLkQ4ymMiMvg9LSkaR8XdXDPPUPooAB823ThTW5j5N3Vgx74CZFr0+mUVxUqBo25NaaUh885LyFM6S1Nr3eKTjnweziIzj13we7kq1Lviq1+gRrgvDg2ilbtYdfbN06hFiNpckx1LUW93DeRrWegpRERGZpyIfTQAD5mu7AuZIquKbNCwljIlXi9TZcOuwd4xTcbSuIcqObpOokocNbTrxmSSQoy0tPTMiHWrGCNSo1br9OsCy4VOtudW7UqrMSGphhhTsaZpTnty0iyXuSGjUeRG4aSy0lZj6DH8MiMjIyzIwBgeEtrzF4lVK2nCactfCmZLi0I0OEad3nIQ8lo0/knFjuqZSefivcmRkOpi5bd6SLsTX8O7NuGNc29mWIVx0mrw0QVoI1/AVWJJcTurKVLUebbLziUqUbam1nkes0K3qBa9ORR7ZodPpEBta1oiwIyI7KVLUalGSEESSM1GZmeWszMx0AB8x3BhpilXsdqbfb1irjSKPc8ZbVZhHS0xnqITegslPOqXUTcyW4SmEbgxlpGSVq1r4Fb8H2/KrQbMpt0W3XapAp1FfgnTaT7n33KbPVKWvfCjqjbjaSU2tBbrGVuqNzyyVmWX12AAwKmYXXJb+N9HuSDZzlYSUWPFqVyXAVPnKjsNQ9yI4UslNzmX1rLJxBsqYXprWW5qUvPfQAAZ1dGGN4V6uy6tTcYrio0aQaTbgxW2jaZySRGSTUWesyM/SZjl+81f3/8AMBdnqWfYNZAatPbOLpQUIuNkrepB7utxu+8pS2fQnJyd7v60v6mTe81f3/8AMBdnqWfYLzZNt1a1qQum1m7ahcT6n1OlLmpSlxKTJJEji6siyM/8RiwAPLE7TxOLh5Oq1bqhBfNRTO6ODpUJZ4Xv1yk/zbMLufBq6Jt6Yk3Ba7jtOfrluoaoMs5hNts1R9Cm5i0GjN1lS0RoJG5lqyM069IMNMMGWrqmTYGC6MN7Zl285SKvSFqgFwzJcWk0um3BddbUTbZPJ3VxSXVbtlo5FmN0AZ5aM5wCsOpYfYdx6TX2H01l+S+9PdkPIeddyWbbBrWjiqyjtsJLqSWevMUC7bOxGo1p3Zh5RLIuqqlU6jUaxb9eti5WqYqK/LW46lMzOXGeLc3XTzS2TyFoJJmWlxC+hQAGAVbBK5qpNxGr6KdGRc9SpdPiW/WnZJbqlaIKWpO5OkZuRjcUSm1OESVGRkeskllxkYQ1mS1Wqzh7gq1hy1EpUd+HQnHaezwpW4spEmM8aYbrrCSTuamjdWonFk8olESUkY+mAAHzxbmDV5v3XEiXjQ48y2K8Tl1XC1KlNSGkVxxlxlcNTR57o1oPIMjItD+L8ukQ5GHvg9scG4cWzc+DMGnUq2iqzVfjPJgHEqMhbLKGpK2mHVFIQ4aNROp0s20mtCckmPp4ABl1iWTcdBwKl2FLppsTmYtWgwIhvoWSI6nXyiNkslGkkk0poiIz4pZEeWWRZ7SsKcTsMaAXuGt124ptXslFOcarVZVJdpFSZZSZsIkOyCe3q8ZqLcmnktocbSpOglalp+kwAHx9A8Ha43rMvmkSsJ1O02dOoVYpFDqcegtLVIjvHv0m2IWjEZWtotAjUszWlSSW6eaiT3SwIr1SxYZuWZatzUyKU2nTKFIppW4yxQYDLLRHT1uqacnMaKm3Um1DWphwnctJJLcMv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Or1mj0CA7Va9VYdNhM5bpJlvpZaRmZEWktRkRZmZFrPaYgUC+LKut52Na14USsOsJJbrdPqDUhTaTPIjUSFGZFnymO2MFoVzyaHbFt06XdxWlRKhUq6cut5Ry0Hm5jptR90kIWy3p5rVmpJme56KcjMSlcg3oQ6xVqfQaVLrdWkbhCgMLkSHdBStBtBGajySRmeREeoiMxhaKzVanc2Hdy3LfEuDG31V4MWbuURhqotpURR3CJxo+NJQRFkkyJRFm2Sc8xX6ritXLqi3JBRcTc+j1e2KzI3i47HORT3Gkp0UONMskcdWSlFubkh5RlkZ6BlkJyi59JTq5RqXTOGarVYkGBkgzkynkstlpmRJzUsyIszMiLPlMiH7qNWpVIjpl1apxITC3EMpdkPJbQpxZklCSNRkRqUZkRFtMz1DPsXIUapYUxKdMaJyPKmUZl1B7FIVLYJRfWRmM6rfugrdJVatwsuGzhvKhR1yHDM9+ylzGkRncz25RD0lfnPchkQKNxc+kQGJVbEK4Wq1UktXtve4YdeRBhWaTEY9+Q90QknDSps5KtNpSnd1Qsm05ayySrP0Xc1+lKk15V6yCiM3udvIpqIMUmt6LeJrM1m2bhuJ0yUlRKIuKRKSrMzNlYua1Uq5S6TJp8SoStydqknekROgpW6O6Cl6OZEZFxUKPM8i1c+QTK5S6fU6fR5crc5lVN1MRvQUe6G2jTXrIsiyTr1mWfIPnm3Ykp2DblChYgSnamxfdQakEtENx+mmZT+NuaGk6K3E5rLdSUnMyMk6PFHbVOu64K3QKWdyOKrVMrFy0qHVVxmd0M246txcW2SCaMyzSR5JIjyzyLMTlFzehy1XVa6K8m1l3JS01paN0TTjmNlKUnLPSJrPTMsiM88thCo4YXpXMQJcytvEqJTIEZmnOQzbL+kyLSlHpGnSMmzNLZZHlmS9R6jFdi3HS7Uv9+gU2pUSvM1uvrfkUlSDarNMlLIs3ybMjN9gtE1Es0o0EGRpWtORCLC5rFYq1PoNKl1urSNwhQGFyJDugpWg2gjNR5JIzPIiPURGYksutyGUPtK0kOJJaTyyzIyzIfMVVxWrl1RbkgouJufR6vbFZkbxcdjnIp7jSU6KHGmWSOOrJSi3NyQ8oyyM9AyyForF8YhtXsm3qVcdEoyIqacmnU+oTktKqjTiEGtaWN5uvP5q3RGbLzehocYiyMzZWLm8AMuw6vOpVS/K5blYuhyryGd8PoagriLgw2Se0UNuJS0iVHkER5G28paTyUaVHrJOoiGrEg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5MmPDjuy5b7bDDCFOOuuKJKEISWZqUZ6iIiIzMzHoPytCHEKbcQSkqIyUkyzIyPkMAROGqP/Ef+1of/an8x+HR/GuJp/Ba+PxCNXFz1FnsHpLqNPp6o6J8+PGVLeKPHJ51KDddMjMkIzPjKMiM8i16jGBoYrdoqrrrFQbah2RNZoNMk7luvBcCW428/LNKiMjU0w602RqzSSWjUojI1ELDGclX9RrvoMO9CuemU1uLNotxGiOrcp6CNzcycjIQy7uS22lZpTmROGlWY6ykXNbZqNPkTZFOYnx3JcQkKkMIdSbjJLIzQa0keaSVkeWe3I8hz5N5WhDrjVsTLro7FZf0dypzk5pMlekWadFo1aZ58mRaxwMI478qzmrvnKQqq3ZlWJa0nmSTcQW5NEZl4rbZIQWrXomfKYzWPeMe0bCj2+1Urbbu9NSSmuUKtxFOzqrLckoI3W0G82teZGTiHCS4k0knRy0ciJXFz6CAYvLu29o1LuS4n7wfZhxrodohq3lH3GkwCfSlcs/gzUpaEmZaS1G2RGRqSrRMz8PfKrNEjVO4Y15u3TadAqUI3ashiMs5bD6FNvMk5HbS2vcnFMr0m0pPjGhRmZGGVi5t4gFXKWddVbRSv+0kxCnGzoK8gazQStLLR8YjLLPPqGIy7gxGuOj3FYddqz8apUyhz6jUHYkNrSfafZQqKwnSbUkiLTfbM0lpHuGeZGeYh26ipVSowZdqYnSVHFsBt7hKO1CkrW4h5eTJnuRtEhCi0VESNM9EiNZHmZsoufQFSqdNo0F6qVioRoMOMnTekSXUtNNp51KUZERdZmAzLECsTbi8HV2uyNybl1KjQpS8kmaEuOG0o9WZasz2Z/WA6jDNvDZqwAA8yQAAAAAAAAAAAAAAAAAAAAAAAAAAAAADwnR3pcN6LHnvwnHUGhElgkG40Z/lJJxKkGZfnJMucjHuAA5VsW5TrTokag0s3lsx9JRuvr03XnFqNbji1cqlLUpRnkRZnqIi1Dq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dMui6IeJlKtV+n0tFGqUOY+0+h5xyUtbJNeMk0pQ2WbhlkRuZ6jzTsPjVLFp2NiFwDEiR3Lfh06oPzZ5ko1KlRUoUtpo89EyQleSzyPjHo6jSoTZi5pQDO7QvW8ZNbokC7o9IJm6KU7VIKILTiFwjQbZmw6pS1E8eg8j4RJNlmlXF1llFqmI11RZ1Rr0ViknbNHrjFCkMLacVMfNS223H0OkvQQSHHSLczbUaiQo9JOZZLMi5pwDJ2sV7iiNU+8KwzSfcrWZkyJFZYacKWwhlDq231um4aHCWUdeaCbRo6aeMrI8+paF63jJrdEgXdHpBM3RSnapBRBacQuEaDbM2HVKWonj0HkfCJJss0q4usslmLmiAACC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+KzyPRIjPLURnkMsq+JV22XUqlDubgOrqjUN6sbjTGXY6oSycShph5bjiyWTpqMkuaLZnuaj0ORMpXBqgDJ6jiNfdsTXrSrzNBm3BNZgLpT0Vh1iKS5L5sKS6hTi1KJpRGvNK06adREg9YiVvFi6Ledm29W6pbFNqFNnmw9WZUV1FPcbVF3wykmTfJSHVnmgiN4yzQZlpGZIE5WRc2MBQLExRh3pWFQlz6TBXvRo26YuQW/3XyTm+skGolbi2rNrPQzNaHDzIiIjv4hqxIAAEAAAAAAAAAAAA4NTtcqjdtGuk5xtlSY0yNuBN57ru+569PMtHR3PmPPPkyFRLAOzmK1TJ9Ol1mNAp8eYwuAqtT3W3N8aJqy03zJCcyUakknRWauNsIaYAm7QsZvDsO7rfTEqia5Er9QokFNJobaoO9kMMOONk47IPdj3Zwm20ZmncyMkKyTmoSpuGEuZVZbXujbTbdQqrVal0w4RqfXJQaFaKZG6ZJaUttCzRuZn4xEoiPIr8AZmLGdRcI1m7GpVXuBE22qbIlSqfTUw1NvtrfS4nJ2Ruh7olBPOkgiQg9aczVo651p4e1Oi1On1G4Lmbq/AdPVTKSluCcY2mVGjSU8e6L3V00ttp0iJCdR8XM9V3ALsixmeIVnUykwY1eg1K4kynbjohKS5cVQcYydq0VK0kwt42iI0qURESciI9WWRDQ94Meck9pc7wrGKn9WIX6yW9/u8QXATd2FkRt4Meck9pc7wbwY85J7S53hJARmfMWRG3gx5yT2lzvBvBjzkntLneEkAzPmLIjbwY85J7S53g3gx5yT2lzvCSAZnzFkRt4Meck9pc7wbwY85J7S53hJAMz5iyI28GPOSe0ud4N4Meck9pc7wkgGZ8xZEbeDHnJPaXO8G8GPOSe0ud4SQDM+YsiNvBjzkntLneDeDHnJPaXO8JIBmfMWRG3gx5yT2lzvBvBjzkntLneEkAzPmLIjbwY85J7S53g3gx5yT2lzvCSAZnzFkRt4Meck9pc7wbwY85J7S53hJAMz5iyI28GPOSe0ud4N4Meck9pc7wkgGZ8xZEbeDHnJPaXO8G8GPOSe0ud4SQDM+YsiNvBjzkntLneDeDHnJPaXO8JIBmfMWRG3gx5yT2lzvBvBjzkntLneEkAzPmLIjbwY85J7S53g3gx5yT2lzvCSAZnzFkRt4Meck9pc7w8Y8RtbslKnZJk26SU/xlzUWgk/jc5mJ4jRfLzPpy/DQJTdmLIbwY85J7S53g3gx5yT2lzvCSAjM+YsiNvBjzkntLneDeDHnJPaXO8JIBmfMWRG3gx5yT2lzvBvBjzkntLneEkAzPmLIjbwY85J7S53g3gx5yT2lzvCSAZnzFkRt4Meck9pc7wbwY85J7S53hJAMz5iyI28GPOSe0ud4N4Meck9pc7wkgGZ8xZEbeDHnJPaXO8G8GPOSe0ud4SQDM+YsiNvBjzkntLneDeDHnJPaXO8JIBmfMWRG3gx5yT2lzvBvBjzkntLneEkAzPmLIjbwY85J7S53g3gx5yT2lzvCSAZnzFkRt4Meck9pc7wbwY85J7S53hJAMz5iyI28GPOSe0ud4N4Meck9pc7wkgGZ8xZEbeDHnJPaXO8G8GPOSe0ud4SQDM+YsiNvBjzkntLneDeDHnJPaXO8JIBmfMWRG3gx5yT2lzvBvBjzkntLneEkAzPmLIjbwY85J7S53h4y4jbTSVNuySM3Wk/zlzYa0kf5XMZieI0/wAgn6dn8RImLd0GlYbwY85J7S53g3gx5yT2lzvCSAjM+YsiNvBjzkntLneDeDHnJPaXO8JIBmfMWRG3gx5yT2lzvBvBjzkntLneEkAzPmLIjbwY85J7S53g3gx5yT2lzvCSAZnzFkRt4Meck9pc7wbwY85J7S53hJAMz5iyI28GPOSe0ud4N4Meck9pc7wkgGZ8xZEbeDHnJPaXO8G8GPOSe0ud4SQDM+YsiNvBjzkntLneDeDHnJPaXO8JIBmfMWRG3gx5yT2lzvBvBjzkntLneEkAzPmLIjbwY85J7S53g3gx5yT2lzvCSAZnzFkRt4Meck9pc7wbwY85J7S53hJAMz5iyI28GPOSe0ud4N4Meck9pc7wkgGZ8xZEbeDHnJPaXO8G8GPOSe0ud4SQDM+YsiNvBjzkntLneDeDHnJPaXO8JIBmfMWRG3gx5yT2lzvBvBjzkntLneEkAzPmLIjbwY85J7S53g3gx5yT2lzvCSAZnzFkQI8RtbslKnZJk26SU/xlzUWgk/jc5mPbeDHnJPaXO8EXy8z6cvw0CSJbdwkiNvBjzkntLneDeDHnJPaXO8JICMz5iyI28GPOSe0ud4N4Meck9pc7wkgGZ8xZEbeDHnJPaXO8G8GPOSe0ud4SQDM+YsiNvBjzkntLneDeDHnJPaXO8JIBmfMWRG3gx5yT2lzvBvBjzkntLneEkAzPmLIjbwY85J7S53g3gx5yT2lzvCSAZnzFkRt4Meck9pc7wbwY85J7S53hJAMz5iyI28GPOSe0ud4N4Meck9pc7wkgGZ8xZEbeDHnJPaXO8G8GPOSe0ud4SQDM+YsiNvBjzkntLneDeDHnJPaXO8JIBmfMWRG3gx5yT2lzvBvBjzkntLneEkAzPmLIjbwY85J7S53g3gx5yT2lzvCSAZnzFkRt4Meck9pc7wbwY85J7S53hJAMz5iyI28GPOSe0ud4N4Meck9pc7wkgGZ8xZEbeDHnJPaXO8G8GPOSe0ud4SQDM+YsiBLiNtNJU27JIzdaT/OXNhrSR/lcxmPbeDHnJPaXO8E/yCfp2fxEiSJu7CyuRt4Meck9pc7wbwY85J7S53hJARmfMWRG3gx5yT2lzvBvBjzkntLneEkAzPmLIjbwY85J7S53g3gx5yT2lzvCSAZnzFkRt4Meck9pc7wbwY85J7S53hJAMz5iyI28GPOSe0ud4N4Meck9pc7wkgGZ8xZEbeDHnJPaXO8G8GPOSe0ud4SQDM+YsiNvBjzkntLneDeDHnJPaXO8JIBmfMWRG3gx5yT2lzvBvBjzkntLneEkAzPmLIjbwY85J7S53g3gx5yT2lzvCSAZnzFkRt4Meck9pc7wbwY85J7S53hJAMz5iyI28GPOSe0ud4N4Meck9pc7wkgGZ8xZEbeDHnJPaXO8G8GPOSe0ud4SQDM+YsiNvBjzkntLneDeDHnJPaXO8JIBmfMWRG3gx5yT2lzvBvBjzkntLneEkAzPmLIjbwY85J7S53g3gx5yT2lzvCSAZnzFkRt4Meck9pc7w8Y8RtbslKnZJk26SU/xlzUWgk/jc5mJ4jRfLzPpy/DQJTdmLIbwY85J7S53g3gx5yT2lzvCSAjM+YsiNvBjzkntLneDeDHnJPaXO8JIBmfMWRG3gx5yT2lzvBvBjzkntLneEkAzPmLIjbwY85J7S53g3gx5yT2lzvCSAZnzFkRt4Meck9pc7wbwY85J7S53hJAMz5iyI28GPOSe0ud4N4Meck9pc7wkgGZ8xZEbeDHnJPaXO8G8GPOSe0ud4SQDM+YsiNvBjzkntLneDeDHnJPaXO8JIBmfMWRG3gx5yT2lzvBvBjzkntLneEkAzPmLIjbwY85J7S53g3gx5yT2lzvCSAZnzFkRt4Meck9pc7wbwY85J7S53hJAMz5iyI28GPOSe0ud4N4Meck9pc7wkgGZ8xZEbeDHnJPaXO8G8GPOSe0ud4SQDM+YsiNvBjzkntLneDeDHnJPaXO8JIBmfMWRG3gx5yT2lzvBvBjzkntLneEkAzPmLIjbwY85J7S53hU8W45RcKbzlRpMtp5m36i42tMp0jSpMZwyMuNyGQuop+Mf9kV8fq3U/wDSuCU3cWR1aNacG3Y8tqjT6ubkpJFulRq0uo7moiPRNJSXV6PjayTlnkWewsqdQsJ69Etqo2jX7no86BVY7iJsqJRXo1QkyVERb5dkLlOktZGWetHIRFkkiIaYAi7JsZzJwrq9Y3zV7iu5iTcWjDRAnxaabDEUozu7N5sG8s3DU4Zmv4QiUWRJJGWY6cGxazGptcW5dKCr1xPIXOqcaEbSW0JSlskMNG4o28mkmSVKWsyWo1Hn4ouYBdixQ6dhcik3FGmU+qsM0SHKRPYpyYXwyJCYm9SIpGn5Lc9ehuekatZry4ovgADdwAABAAAAAAAAAAAAAAAAAAAAAAAKfip/ViF+slvf7vEFwFPxU/qxC/WS3v8Ad4guAngAAAIAAAAAAAAAAAAAAAAAAAAAAAAAAAAAAAAAAAAAAAAAAAAAAAAAAAABGi+XmfTl+GgSRGi+XmfTl+GgStzIZJAAEEgAAAAAAAAAAAAAAAAAAAAAAAAAAAAAAAAAAAAAAAAAAAAAAAAAAAEaf5BP07P4iRJEaf5BP07P4iRMd6Ie4kgACCQAAAAAAAAAAAAAAAAAAAAAAAAAAAAAAAAAAAAAAAAAAAAAAAAAAAAAACNF8vM+nL8NAkiNF8vM+nL8NAkiZbyEAABBIAAAAAAAAAAAAAAAAAAAAAAAAAAAAAAAAAAAAAAAAAAAAAAAAAAARp/kE/Ts/iJEkRp/kE/Ts/iJEkTwI4gAAQSAAAAAAAAAAAAAAAAAAAAAAAAAAAAAAAAAAAAAAAAAAAAAAAAAAAARovl5n05fhoEkRovl5n05fhoErcyGSQABBIAAAAAAAAAAAAAAAAAAAAAAAAAAAAAAAAAAAAAAAAAAAAAAAAAAABT8Y/7Ir4/Vup/6VwXAU/GP+yK+P1bqf+lcEreGXAAAQAAAAAAAAAAAAAAAAAAAAAAAAAAAAAAAAACn4qf1YhfrJb3+7xBcBT8VP6sQv1kt7/d4guAngAAAIAAAAAAAAAAAAAAAAAAAAAAAAAAAAAAAAAAAAAAAAAAAAAAAAAAAABGi+XmfTl+GgSRGi+XmfTl+GgStzIZJAAEEgAAAAAAAAAAAAAAAAAAAAAAAAAAAAAAAAAAAAAAAAAAAAAAAAAAAEaf5BP07P4iRJEaf5BP07P4iRMd6Ie4kgACCQAAAAAAAAAAAAAAAAAAAAAAAAAAAAAAAAAAAAAAAAAAAAAAAAAAAAAACNF8vM+nL8NAkiNF8vM+nL8NAkiZbyEAABBIAAAAAAAAAAAAAAAAAAAAAAAAAAAAAAAAAAAAAAAAAAAAAAAAAAARp/kE/Ts/iJEkRp/kE/Ts/iJEkTwI4gAAQSAAAAAAAAAAAAAAAAAAAAAAAAAAAAAAAAAAAAAAAAAAAAAAAAAAAARovl5n05fhoEkRovl5n05fhoErcyGSQABBIAAAAAAAAAAAAAAAAAAAAAAAAAAAAAAAAAAAAAAAAAAAAAAAAAAABT8Y/7Ir4/Vup/wClcFwFPxj/ALIr4/Vup/6VwSt4ZcAABAAAAAAAAAAAAAAAAAAAAAAAAAAAAAAAAAAKfip/ViF+slvf7vEFwFPxU/qxC/WS3v8Ad4guAngAAAIAAAAAAAAAAAAAAAAAAAAAAAAAAAAAAAAAAAAAAAAAAAAAAAAAAAABGi+XmfTl+GgSRGi+XmfTl+GgStzIZJAAEEgAAAAAAAAAAAAAAAAAAAAAAAAAAAAAAAAAAAAAAAAAAAAAAAAAAAEaf5BP07P4iRJEaf5BP07P4iRMd6Ie4kgACCQAAAAAAAAAAAAAAAAAAAAAAAAAAAAAAAAAAAAAAAAAAAAAAAAAAAAAACNF8vM+nL8NAkiNF8vM+nL8NAkiZbyEAABBIAAAAAAAAAAAAAAAAAAAAAAAAAAAAAAAAAAAAAAAAAAAAAAAAAAARp/kE/Ts/iJEkRp/kE/Ts/iJEkTwI4gAAQSAAAAAAAAAAAAAAAAAAAAAAAAAAAAAAAAAAAAAAAAAAAAAAAAAAAARovl5n05fhoEkRovl5n05fhoErcyGSQABBIAAAAAAAAAAAAAAAAAAAAAAAAAAAAAAAAAAAAAAAAAAAAAAAAAAABT8Y/7Ir4/Vup/6VwXAU/GP+yK+P1bqf+lcEreGXAAAQAAAAAAAAAAAAAAAAAAAAAAAAAAAAAAAAACn4qf1YhfrJb3+7xBcBT8VP6sQv1kt7/d4guAngAAAIAAAAAAAAAAAAAAAAAAAAAAAAAAAAAAAAAAAAAAAAAAAAAAAAAAAABGi+XmfTl+GgSRGi+XmfTl+GgStzIZJAAEEgAAAAAAAAAAAAAAAAAAAAAAAAAAAAAAAAAAAAAAAAAAAAAAAAAAAEaf5BP07P4iRJEaf5BP07P4iRMd6Ie4kgACCQAAAAAAAAAAAAAAAAAAAAAAAAAAAAAAAAAAAAAAAAAAAAAAAAAAAAAACNF8vM+nL8NAkiNF8vM+nL8NAkiZbyEAABBIAAAAAAAAAAAAAAAAAAAAAAAAAAAAAAAAAAAAAAAAAAAAAAAAAAARp/kE/Ts/iJEkRp/kE/Ts/iJEkTwI4gAAQSAAAAAAAAAAAAAAAAAAAAAAAAAAAAAAAAAAAAAAAAAAAAAAAAAAAARovl5n05fhoEkRovl5n05fhoErcyGSQABBIAAAAAAAAAAAAAAAAAAAAAAAAAAAAAAAAAAAAAAAAAAAAAAAAAAABT8Y/7Ir4/Vup/wClcFwFPxj/ALIr4/Vup/6VwSt4ZcAABAAAAAAAAAAAAAAAAAAAAAAAACnTLouiHiZSrVfp9LRRqlDmPtPoecclLWyTXjJNKUNlm4ZZEbmeo807D5VZvi6bRuqJEuGRQ5dPqDM+UcODHeTKgxo7ZuE+46pw0uIPJKFfBt5KcSRGrLXNgaMAzu0L1vGTW6JAu6PSCZuilO1SCiC04hcI0G2ZsOqUtRPHoPI+ESTZZpVxdZZRapiNdUWdUa9FYpJ2zR64xQpDC2nFTHzUtttx9DpL0EEhx0i3M21GokKPSTmWSzIuacAydrFe4ojVPvCsM0n3K1mZMiRWWGnClsIZQ6tt9bpuGhwllHXmgm0aOmnjKyPPqWhet4ya3RIF3R6QTN0Up2qQUQWnELhGg2zNh1SlqJ49B5HwiSbLNKuLrLJZi51MVP6sQv1kt7/d4guAp+Kn9WIX6yW9/u8QXAOBIAAEAAAAAAAAAAAAAAAAAAAAAAAAAAAAAAAAAAAAAAAAAAAAAAAAAAAAAjRfLzPpy/DQJIiQXWnX525OJXoSNBWieeSibRmR9Y6W5kMlgADkkAAAAAAAAAAAAAAAAAAAAAAAAAAAAAAAAAAAAAAAAAAAAAAAAAAAAjT/ACCfp2fxEiSI0/yCfp2fxEiY70Q9xJAAEEgAAAAAAAAAAAAAAAAAAAAAAAAAAAAAAAAAAAAAAAAAAAAAAAAAAAAAAEaL5eZ9OX4aBJEaL5eZ9OX4aBJEy3kIAACCQAAAAAAAAAAAAAAAAAAAAAAAAAAAAAAAAAAAAAAAAAAAAAAAAAAAjT/IJ+nZ/ESJIjT/ACCfp2fxEiSJ4EcQAAIJAAAAAAAAAAAAAAAAAAAAAAAAAAAAAAAAAAAAAAAAAAAAAAAAAAAAI0Xy8z6cvw0CSI0Xy8z6cvw0CVuZDJIAAgkAAAAAAAAAAAAAAAAAAAAAAAAAAAAAAAAAAAAAAAAAAAAAAAAAAAAp+Mf9kV8fq3U/9K4LgKfjH/ZFfH6t1P8A0rglbwy4AACAAAAAAAAAAAAAAAAAAAAAAAcKo2xwhd9Furf258ERpkfcNyz3Xd9z16WfF0dz2ZHnnyZCs29hxc1KmVQ6tc1DqkWuOPHUnTobzdQktL0yQ0cnfaiJLaVaKSJvIklkREZmY0MBN2DN4dh3db6YlUTXIlfqFEgppNDbVB3shhhxxsnHZB7se7OE22jM07mRkhWSc1CVNwwlzKrLa90babbqFVarUumHCNT65KDQrRTI3TJLSltoWaNzM/GIlER5FfgDMxYzqLhGs3Y1Kq9wIm21TZEqVT6amGpt9tb6XE5OyN0PdEoJ50kESEHrTmatHXOtPD2p0Wp0+o3BczdX4Dp6qZSUtwTjG0yo0aSnj3Re6umlttOkRITqPi5nqu4BdkWMwxIw/sKnU+LX6fZFAi1Ry5aEpc1mmsofUblXi6Zm4SdIzVmeevXmeY0bg2ndAjeqT7BWMVP6sQv1kt7/AHeILgJu7CyI3BtO6BG9Un2BwbTugRvVJ9gkgI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KzfNXolk2dWLsmU+KbdLhuSCSbSS3RZFxEelStFP1jFPBdh1K3q/cdl3clt+fUoUG6Gt0bLS/jCPhiMj5SUptJ5cpGLljmfuurtm4Ps5rbuCpFUKqktnB8X4RaVc2moiIj50jxvgitjHWyLwTxI9Xck2zMUWrPTZQ5HT9bhK+wfX7OhGGzZYOXr14ymuaVPWFvicZrr0MLFScsWq69Wk1HvnpLwTi/E1zg2ndAjeqT7A4Np3QI3qk+wSQHyGZ8zd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I82nwEMpNEKOk92aLMm0lqNxJHycw6IjT/IJ+nZ/ESJi3dBpWHBtO6BG9Un2BwbTugRvVJ9gkgI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HOjU+Ap6WSoUcyS8RERtp1FuaD1auczEjg2ndAjeqT7Ai+XmfTl+GgSRLbuEkRuDad0CN6pPsDg2ndAjeqT7BJAR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c6bT4CGUmiFHSe7NFmTaS1G4kj5OYSODad0CN6pPsCf5BP07P4iRJE3dhZXI3BtO6BG9Un2BwbTugRvVJ9gkgI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CPGp8BT0slQo5kl4iIjbTqLc0Hq1c5mOiI0Xy8z6cvw0CU3ZiyHBtO6BG9Un2BwbTugRvVJ9gkgIzPmLIjcG07oEb1SfYHBtO6BG9Un2CSAZnzFkRuDad0CN6pPsDg2ndAjeqT7BJAMz5iyI3BtO6BG9Un2BwbTugRvVJ9gkgGZ8xZEbg2ndAjeqT7A4Np3QI3qk+wSQDM+YsiNwbTugRvVJ9gcG07oEb1SfYJIBmfMWRG4Np3QI3qk+wODad0CN6pPsEkAzPmLIjcG07oEb1SfYI7pW8xMYpz5U5uXJJSmGF6BOOkks1GlJ61ZFty2D91us023aRLrlYlJjwoLKn33VfkpSWf1nyEW0zMiGG07Dm4sXoU7FuqT5NGr8tSHrSTpmRU6M0Zqa0yLUe65matR6laRbchq7PwMMTCVbE1PJ01ZXte8nuVuS3yfBLm0nD00SN34Np3QI3qk+wODad0CN6pPsFUwvxAVe1Kfi1eJwfcdGc3pWICtRsvF+WnnbXkZpPWW0szyzO6CjiaFXB1ZUKukl/d1zT3p8VqSrNXRG4Np3QI3qk+wODad0CN6pPsEkB4ZnzFkRuDad0CN6pPsDg2ndAjeqT7BJAMz5iyI3BtO6BG9Un2BwbTugRvVJ9gkgGZ8xZEbg2ndAjeqT7A4Np3QI3qk+wSQDM+YsiNwbTugRvVJ9gcG07oEb1SfYJIBmfMWRG4Np3QI3qk+wODad0CN6pPsEkAzPmLIjcG07oEb1SfYKjjDT4CMJL3WiEwlSbcqRkZNpIyPernULuKfjH/ZFfH6t1P8A0rglN3FkXAAAckgAAAAAAAAAAAAAAAAAAAAAAAAAAAAAAAAFPxU/qxC/WS3v93iC4Cn4qf1YhfrJb3+7xBcBPAAAAQAAAAAAAAAAAAAAAAAAAAAAAAAAAAAAAAAAAAAAAAAAAAAAAAAAKji1eRWDh1XboQoikRYqkRC26UlziNFly8dSTPqIx7YehPFVoUKavKTSXa3ZHnVqxo05VJ7km33FOwx/lvi1e+JjnHh01abVpCj1loMmS5Ci5yU4ZGRlyGZD18IemyZOGdYrlOTnPtmoxK7EP4q2NzNSvqQaxacILNOwsOKHbTycpTEYnZhnrM5Lhmt3M+XJajLPmIh26hSo1dptboc0s49RQ5EdLLPNDjCUq/YZjarbRhR2tGvS1p0nFR64wsvxJXfW2Z9PCSqYF0p6Smm31Sld/J6LsJdJqcatUqFWIStKPPjtyWT50LSSkn9hkJYzDwb6rJnYU06lVFX8ft1+RRJac/EXHcNKU/U3uY08Ze0ML5li6mH92TXak9H3rUu4Wt5xQhV5pMAACme4AAAAAAAAAAAAAAAAAAAAAAAAAAAAAAAAAAAAAAAAAAAAAAAARp/kE/Ts/iJEkRp/kE/Ts/iJEx3oh7iSAAIJAAAAAAAAAAAAAAAAAAAAAAAAAAAAAAAAAAAAAAAAAAAAAAAAAAAAAAAI0Xy8z6cvw0CSI0Xy8z6cvw0CSJlvIQAAEEgAAAAAAAAAAAAAAAAAAAAAAAAAAAAAAAAAAAAAAAAAAAAAAAAAABGn+QT9Oz+IkSRGn+QT9Oz+IkSRPAjiAABBIAAAAAAAAAAAAAAAAAAAAAAAAAAAAAAAAAAAAAAAAAAAAAAAAAAABGi+XmfTl+GgSRGi+XmfTl+GgStzIZJAAEEgAAAAAAAAAAAAAAAAAAABQMXb4qFtUuJbtqoJ+6rkdOFSmS17mZ+O+rmS2R55nqzyz1EYs4TC1MbWjQpb34JcW+SS1b4IhuyuVu6VrxlxALD6Is1WnbDyJNwOpPizJRHm3EIy2kRlmvrI9hkkz2FCENoS22kkpSRElJFkRFzEK3h3Y9Pw9tWLbkFZvOIzelyVePJkK1uOqPbmZ7M9hERcgswtbSxVOrKOHw/sqeket8ZPrk/BWXAiK4szHFC1KzSqqxi1YMbdK9Sm9zqEJGoqrBLxmlEW1aSLNJ6z1EWsySQutoXZRr3t6Hc1BkbrEmI0iI9Sm1bFIWXIpJ5kZf8AIdkY5cLD+CF3O3xTGnFWXcEhJV6I2kzKnSVHkmYhJbEqPUsi/bxSKzh36WorCS9tBdB+8vcfXxh3x4xsfRdzYwHnHkMS2G5UV5DzLyCcbcQolJWkyzJRGWoyMteY9BiNNOzOgAAIAAAAAAAAAAAAAAAAU/GP+yK+P1bqf+lcFwFPxj/sivj9W6n/AKVwSt4ZcAABAAAAAAAAAAAAAAAAAAAAAAAAAAAAAAAAAAKdiuokWtDUZHkVx28eojM/6XichC0b/Y83J7M53RWMVP6sQv1kt7/d4guA60tqQRt/sebk9mc7ob/Y83J7M53RJAR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GR4pS2r2xPsjDVtDy4cJ5Vz1dG4Lz3JjisJNOWZpU6ZkfJsGyjIMD/5X3LeuLzvHarVR4LpKj2bwi8Qlp5iWvMzLnSNnZNsPGtjn/lxsvjn0Y96WaS+EoY69V08N7zu/hjq/F2Xeatv9jzcnszndEeNNZS9LM0SOM8RllHcP+7QWvVq2DoiNF8vM+nL8NAx1azL+pk2G8tq2MZMRLPUl9MeqORrlhI3BeZ7qnQkK0cs/KEksxrO/wBjzcnszndGWYh/yZxww9vEuIxWESrZmL59Mt0jp+tzS+wa4Nfa9qvkcV78I37Y9B97y37yhgLw8pR92T8JdJfnbuI2/wBjzcnszndDf7Hm5PZnO6JIDH0L+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iPNmsqZSRIkeWaPXHcLY4k+Uh0RGn+QT9Oz+IkTG10Hew3+x5uT2Zzuhv8AY83J7M53RJAR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SNv9jzcnszndDf7Hm5PZnO6JIBoNTnRprKXpZmiRxniMso7h/3aC16tWwSN/sebk9mc7oRfLzPpy/DQJIl2uFcjb/Y83J7M53Q3+x5uT2ZzuiSAjQakbf7Hm5PZnO6G/2PNyezOd0SQDQakbf7Hm5PZnO6G/2PNyezOd0SQDQakbf7Hm5PZnO6G/2PNyezOd0SQDQakbf7Hm5PZnO6G/2PNyezOd0SQDQakbf7Hm5PZnO6G/2PNyezOd0SQDQakbf7Hm5PZnO6G/2PNyezOd0SQDQakbf7Hm5PZnO6G/2PNyezOd0SQDQakbf7Hm5PZnO6G/2PNyezOd0SQDQakbf7Hm5PZnO6G/2PNyezOd0SQDQakbf7Hm5PZnO6G/2PNyezOd0SQDQakbf7Hm5PZnO6G/2PNyezOd0SQDQakbf7Hm5PZnO6G/2PNyezOd0SQDQakbf7Hm5PZnO6G/2PNyezOd0SQDQakbf7Hm5PZnO6G/2PNyezOd0SQDQanOmzWVMpIkSPLNHrjuFscSfKQkb/AGPNyezOd0J/kE/Ts/iJEkTpYa3I2/2PNyezOd0N/sebk9mc7okgI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hv9jzcnszndEkA0GpG3+x5uT2ZzuiPGmspelmaJHGeIyyjuH/AHaC16tWwdERovl5n05fhoEq1mNRv9jzcnszndDf7Hm5PZnO6JICNBqRt/sebk9mc7ob/Y83J7M53RJANBqRt/sebk9mc7ob/Y83J7M53RJANBqRt/sebk9mc7ob/Y83J7M53RJANBqRt/sebk9mc7ob/Y83J7M53RJANBqRt/sebk9mc7ob/Y83J7M53RJANBqcmt3TRrdpMuuVh56PDhNKeecXHcIiSXpLaewi5TMiGcYTwJtx1ibjLeEOS3UKw3uNGiKYcUUCm55oIjIstJfjGZch8mkZDxuRSsaMQvcNGUarQtR5D9dcSfEnTCPNETPlSkyzV1kZajJJjYkpShJIQkkpSWRERZERDcq22VhPIr2tVJy5xg9VHtlvf1bLi0c6ydyPv9jzcnszndDf7Hm5PZnO6JIDD0OtSNv9jzcnszndHhOVTKnDfp1QhOyI0ltTTzTkRxSXEKLI0mWjrIyHQASpZXdbxqYzZlYkYQ3QjDOvvyXbaqbilWxPfbXpNKM8zhLMyzMyM+IfLnly5J13f7Hm5PZnO6OTfNlUe/7blW1Wmz3J8iU08jykd4vEdQfIpJ/aWZHqMxVsLL0rLkuXhrfqiRdNCQR7t+TU4mxElBntPYSuvrzItrFKO1KLxsF+tj7Rc/8AzF27p8n0uLtyrxdi/wC/2PNyezOd0N/sebk9mc7okgMTQ61I2/2PNyezOd0N/sebk9mc7okgGg1I2/2PNyezOd0N/sebk9mc7okgGg1I2/2PNyezOd0N/sebk9mc7okgGg1I2/2PNyezOd0N/sebk9mc7okgGg1I2/2PNyezOd0VDGKcyrCO90kiRmq3KkRZx3CLXGc5dHULwKfjH/ZFfH6t1P8A0rglWuNTsW/dNMuZMg6bGrDG99El8IUeXAM9LPLQ3y0jT2Hno55as8syzo9vxLocq2JdtxrtqVQmttRm6dJqD5J3u67DMyNJNIShsiUZHxEFszMjPMz1Acr3MUUpFXloiuNv11KEznW5DiFuEhvc0mk0qI2zJOojRony7dYhOxJjxTazbtPew/nPVal1yXMo8WXPRc8uqpXEkum2p5l2ToqYcM0OpMkITomaVEZ5Eaf7VWbpjz7itmmSrkqtBt2el1SWK+pia0h6DuiSVLeeQtbTbpmo0qdzyWnxkp0T0yPhlZcemVKlHTJEhurqQqa/KnyJEp40ZbmZyHHFPEaMiNGSy0D1pyPWJEewrWjUJ+3EwHnIMt7fEonpj7rspeZGZvOrWbjueilJktRkaSJJ5p1DrMiLFCw0v2q1KrMOXVGrS3Z6Y9LjySUgoCHExt34zemS92eLSd0zaJJJU2jNKiUka8OEVkWyVye6wqe4VRI9PPfLu47pobnuu4aW5brocTdNHT0eLnlqHdHLd9xIAAEAAAAAAAAAAAAAAAAAAAAAAAp+Kn9WIX6yW9/u8QXAU/FT+rEL9ZLe/wB3iC4CeAAAAgAAAAAAAAAAAAAAAAAAAAAAAAAAAAAAAAAAAAAAAAAAAAAAAAZ9jvdcm08Mqs/TdI6pUyTSachB8dcmQe5p0fziI1KL9EWKwrUjWPZlGtKLommlw22FKTsW4RZrX/iWalfWM/u7+XWPVr2gn4Sn2bFXcdQL8k5Sj0IyT5lJPjl1GY18bOM/wuAo4XjO9SXfpBd0U5L4zPw/67E1K3CPRXdrL52X2QI0Xy8z6cvw0CSI0Xy8z6cvw0DHW5l9mb+EjTZMnC2XXKcnOfbMuLXYh/FWw4RqP6kGsxo1JqcatUqFWIStKPPjtyWT50LSSkn9hkPzW6VGr1Gn0OaWceoxXYjpZbUOINKv2GYz3wcKtJn4UU6lVA/4/br0iiS05+IuO4aUp+pvcxr+32T10p/KovyTh4y6yj7LHdU4/OL/AJqXyNPAAGOXwAAAAAAAAAAAAAAAAAAAAAAAAAAAAAAAAAAAAAAAAAAAAAAAAjT/ACCfp2fxEiSI0/yCfp2fxEiY70Q9xJAAEEgAAAAAAAAAAAAAAAAAAAAAAAAAAAAAAAAAAAAAAAAAAAAAAAAAAAAAAEaL5eZ9OX4aBJEaL5eZ9OX4aBJEy3kIAACCQAAAAAAAAAAAAAAAAAAAAAAAAAAAAAAAAAAAAAAAAAAAAAAAAAAAjT/IJ+nZ/ESJIjT/ACCfp2fxEiSJ4EcQAAIJAAAAAAAAAAAAAAAAAAAAAAAAAAAAAAAAAAAAAAAAAAAAAAAAAAAAI0Xy8z6cvw0CSI0Xy8z6cvw0CVuZDJIAAgkAAAAAAAAAAAAAAAM+xevepW/TolrWkknrruZw4dMbL+5L+8kK5koTrzPlyPWRGLjcFepdr0SbcFakkxCgMqeeWfIRchFymZ5ERcpmRDOsIqDVLhqUzGa8Ixt1Outk3Soi9fB9NzzbSXMpfjGfXnq0lENfZtGnTjLH4hXhDcn9KfCPYt8urTfJHLfBFxw9sim4e2rEtqnGbhtEbkmQouPJkK1uOq6zPZnnkREXILIADNr1qmJqyrVXeUndvrZ0lYAADyAAAAAUTFOwJd1RIlwWvJKDdlAWcilSy1Eo/wAphznbWWoyPUWfMZkd7AWMLiqmDrKtSeq8HzTXFNaNcUQ1fQqeG1/xMQKBv7e6oVThOHEqlPc1ORJKdSkGR68syMyPlLrIyK2DKcSKBVrKr5YyWTFU+8y2TdxUxvZUIaf71JedbLWR8xdRkrRbfr9Jumiw7goctMmDOaJ1lxPKR7SMuQyPMjLaRkZC5tDC08qxmFX6qfD3JcYv84vjHrTtCfBnRAAGWdAAAAAAAAAAAAU/GP8Asivj9W6n/pXBcBT8Y/7Ir4/Vup/6VwSt4ZcAABAAAAAAAAAAAAAAAAAAAAAAAAAAAAAAAAAAKfip/ViF+slvf7vEFwFPxU/qxC/WS3v93iC4CeAAAAgAAAAAAAAAAAAAAAAAAAAAAABBrlMTWqLUKMqQ6wU+K7GN1pRpW2S0GnSSZayMs8yMh854J4SqrtkJkUvEW8bar9HmyaVU48OpGqKmSy4Za2VFkfFNB5ZkWsxrYHZ9DE4apiK1XJlcV6rfrX1dndLS2ie9FHE4qpRrRpU4Zsyb323W017eaPpoBkfuW8JC3v6FxLty5m0+K1W6UcVWXNpxzMzPrMPfKxsoGq68DnJ7SfGlUGqNv5+hhXH+0x16GlU/Z61OfZJRfhUyPwRHpBQ9rTlH7N/nHMjXAGTMeEzhvHdTGuuNcNqSFHo7lWqQ8yefNmglEX1mLtQcRrBujRK3rzo1QWrY2xNbU59aM9IvrIV8RsnHYWOatRklzs7eO75nrSx2GrPLTqJvlfXw3ljAAGeWgAAAAAAADzkPsxWHJUl1LbTKDccWo8iSkizMzPmIh6DMPCHrk2Fh8q2KKr/te8JbNvwiz5XzycM+rcyWRnyZkLeAwrx2Jhh07ZmlfkuL7EtWeGJrrDUZVXwXjyXfuIfg9x3q5BuLFee0pMm9qq5Ij6ZcZEBkzajoP0ESvSRkNbHPt6iQraoNOt6mo0YtNitRGS5dBCSSRn16tY6A72liljcXOtFWi3aK5RWkV3RSRzg6Dw9CNOW/j1t6t97uBGi+XmfTl+GgSRGi+XmfTl+GgUluZYZJGR4bfyZxnxGstXFYqS41zQ0/G3ZOhIV6wkkNcGR4h/yZxww9vEuKxWESrZmL59Mt0jp+tzS+wa+yP1vl8L78JW7YdNd7ytd5Rx3Q8nW92S8JdF/nfuNcAAGOXwAAAAAAAAAAAAAAAAAAAAAAAAAAAAAAAAAAAAAAAAAAAAAAAAjT/IJ+nZ/ESJIjT/IJ+nZ/ESJjvRD3EkAAQSAAAAAAAAAAAAAAAAAAAAAAAAAAAAAAAAAAAAAAAAAAAAAAAAAAAAAAARovl5n05fhoEkRovl5n05fhoEkTLeQgAAIJAAAAAAAAAAAAAAAAAAAAAAAAAAAAAAAAAAAAAAAAAAAAAAAAAAACNP8AIJ+nZ/ESJIjT/IJ+nZ/ESJIngRxAAAgkAAAAAAAAAAAAAAAAAAAAAAAAAAAAAAAAAAAAAAAAAAAAAAAAAAAAjRfLzPpy/DQJIjRfLzPpy/DQJW5kMkgACCQAAAAAAAAAAAADPMX71qdDgw7QtDJ267ncOJTkEf8AN0ZfCSVcyUJzPPn16yIxZweEqY2tGhT3vnuS3tvqS1fUQ3ZXK9XzPGrET3HRzNdnWi+l6srLxJ84vEi9aUbVdeZH+SY2MiJJElJERFqIi5BXrAsmmYfWrDtml8cmE6b75lkuQ+rWt1XWZ/YREXILELW0sXTrSjQw/sqekevnJ9cnr1Ky4EJW1YAAGYdAAAAAAAAAAADaMafSvAa71TWkmWH9yyS3wkvFo05erTIvyWV6s+Qj5siJWyiFWaNTLhpUqiVmIiVCmtKZfaXsUk/8j5SMtZHkZDQ2fjFhZShVWalPSS6uDXKUd6fc9G0Q1cmJUlaSWhRKSosyMjzIyH9GS4e1mpYcXKnBy75bj0VxKnLXqbx/zmOX/hln5xvYXOWRauKR60OMdg5YKrlvmi1eMlulF7n/ACa4NNPVBO4AAFIkAAAAAAAAp+Mf9kV8fq3U/wDSuC4Cn4x/2RXx+rdT/wBK4JW8MuAAAgAAAAAAAAAAAAAAAAAAAAAAABRqjVbrg4sUSkOVuMqh1SDOdTCahEhaVskzkpx1SlGs81qy0SQREeRko8jFPLEG76VTqRiLUK25MplcnTox0XejSW4zCG31sKbWSCeN3+Llp6a1JPdFZJTkQnLci5tIDMbOrl5Q7gtqJclyKq7d2UZ6oraVFZaRBkN7kvQYNtCVG0aXtHJw1q4hHpazIQaxd14svVe841wLaplFuOPRE0berRsyGDdaZdcWtSN1JzTdUpJpWSCJCc0qzPOcoua4AxYsQbvpVOpGItQrbkymVydOjHRd6NJbjMIbfWwptZIJ43f4uWnprUk90VklORDt2dXLyh3BbUS5LkVV27soz1RW0qKy0iDIb3JegwbaEqNo0vaOThrVxCPS1mQZRc72Kn9WIX6yW9/u8QXAU/FT+rEL9ZLe/wB3iC4COBIAAEAAAAAAAAAAAAAAAAAAAAAAADI7a/kX4QNyW2fEgXpT2q9DL8kpTPwUhBfnKLJw/QQ1wZL4QCF2+za2K0ZKt0s6sNOS1JLWcCQZMyEl6c0ftGxsX9bWlg3uqxcftb4fjSXY2UNodCnHEL6DT7t0vwts1oB+ULQ4hLjayUhREpKiPMjI9hkP0Mcvnm+wxJaUxJZQ62sslIWklJUXWR7RSa9gZhDcukdVw+o5rX4zkdjeyz6zU1omZ/WL0AsYfF4jCSzYepKD6m1+R5VaFKurVYqS60n+Zkf8Han0jjWLiPeltaPiMMVQ3oxelpwjz+8Hua8JO3tdHxGtm6G07G61S1RFmXNpRzPM+sxrgDQ9O4uft8tT44xk/vNZvmVfRtCPsrw+GTS8L2+Rkfvm4z0DVdmBkia0nxpVAqbcnS9DB8f7THpH8JrDRl5MW6EV61pKjyJmtUl5lWfNmklEX1mNYHnIjx5bKo8pht5pZZKQ4klJUXWR6jDz3AVvbYa3wTlH5Szr8h5viqfs61/iin/DlOFQcQrEunRK3bxo1RWvY3Hmtrc+tBHpF9ZCwih17AnCC5dI6ph9SCWvxnIrO9VmfOamTSZn9Yr/APB4i0jjWLiZetuaPiMNVI5EUvS04R5/WoPIbKrepWlB/WgmvvRd/wAA8rjafrU4y7JWfg1b8RrgyB/+XnhFsx/KU3DqmG8vlTwjMLJJHyHk0WZcxkI9Xg+EPYVKmVtGJFrXHT6bHclPnWaWqIsmUJNStcczzMiI9ZinYQXjiVadDm3ZV8GKxWUXhNXXXalTJbTrjiHSLQQmN46UJT4pGexQ1tn7JlRoVsTh6sJtrJG0sustJevkd8mZW369RRxWOVSpTo1YSir5ndX0W71c30ra7tD6YAZPG8JrDFDyYlzHW7Xkr1ExWqU8wrPmM0kpJfWYvNBv+x7p0Sty76PUVK2Nxpra1/Wkj0iP0kMHEbKx2EWatRlFc7O3ju+Zp0sbhq7tTqJvldX8N53xGi+XmfTl+GgSRGi+XmfTl+GgUFuZZZJGXeEjTZMnC2XXKcnOfbMuLXYh/FWw4RqPqyQazGoiFW6VGr1Gn0OaWceoxXYjpZbUOINKv2GYt7OxXmWLpYh7oyTfWk9V3rQ8MXR84oTpc01/Q/VJqUas0qHWIStKPOjtyWVc6FpJST+wyEsZh4OFWkz8KKbSqgf8ft55+iS05+IuO4aUp+pvcxp4bQwvmWLqYf3ZNdqT0fetScLW84oQq80mAABTPcAAAAAAAAAAAAAAAAAAAAAAAAAAAAAAAAAAAAAAAAAAAACNP8gn6dn8RIkiNP8AIJ+nZ/ESJjvRD3EkAAQSAAAAAAAAAAAAAAAAAAAAAAAAAAAAAAAAAAAAAAAAAAAAAAAAAAAAAAARovl5n05fhoEkRovl5n05fhoEkTLeQgAAIJAAAAAAAAAAAAAAAAAAAAAAAAAAAAAAAAAAAAAAAAAAAAAAAAAAACNP8gn6dn8RIkiNP8gn6dn8RIkieBHEAACCQAAAAAAAAAAAAAAAAAAAAAAAAAAAAAAAAAAAAAAAAAAAAAAAAAAACNF8vM+nL8NAkiNF8vM+nL8NAlbmQySAAIJAAAAAAAAAAAObcdwUu1aHNuKtSSYhQGVPPLPbkWwiLlUZ5ERcpmRDPsIbeqtbnzcYrxjG3V7gQSKdFWefB9OzzbbLmUoslKPr5DNRDnVkzxrxF9y7Jm5ZtnyEu1VZeJUKgXix/wA5CNquvMj2pMbGRERZEWRENyt/wrC+QXtaqTl9WG9R7ZaSl1ZVzRyuk7n9AAGGdAAAAAAAAAAAAAAAAAABWMRLDp2IVuOUaW6uLKaWUmBNb1ORJKdaHUmWvUe0uUjPZqMuNhXflRrqJlnXkhEW7rfMmag0WopLf5EpvnQsjIzy2GewiMhoAzzFOxqrU1w78sc0MXbb5GuNnqTOY1muK5zkojPLPYZ7SzzLXwNeniKXmGJdot3hJ/Qk+f1ZbpctJcHflq2qNDAVuwL5peINtsV+mpUyszNmXFc8pEkJ8dpZbSMj6izIyPlFkGbXo1MNUlRqq0ouzXWdJ3AAA8gAAAAFPxj/ALIr4/Vup/6VwXAU/GP+yK+P1bqf+lcEreGXAAAQAAAAAAAAAAAAAAAAAAAAAADkzbbgz7jplzvOvlKpLElhlCVFuakvaGmaiyzMy3NOWRltPaODBwpoEOopkOz6jMp0d2TIh0eQbJwobr5KJ1TaUtks8yW4REtakpJxWiRasroAm7BQouGMigRyet+56jIqEaMinUt6pqZcTS4ZuINxDJJaLSPQSREbumo9BBGrLMTZOGNGlV12qrqlTTCkzmqpIo6VtFCfmNknReUW57rnmhCjSThINSCM0meedwALsFLg4U0CHUUyHZ9RmU6O7JkQ6PINk4UN18lE6ptKWyWeZLcIiWtSUk4rRItWUi1cOaba01mcVaq1UXCiHT6cmoONKTAimZGbTWg2gzI9FBGpw1rMkJLS252wAuwZhiRh/YVOp8Wv0+yKBFqjly0JS5rNNZQ+o3KvF0zNwk6RmrM89evM8xo3BtO6BG9Un2CsYqf1YhfrJb3+7xBcBN3YiyI3BtO6BG9Un2BwbTugRvVJ9gkgIzPmLIjcG07oEb1SfYHBtO6BG9Un2CSAZnzFkRuDad0CN6pPsDg2ndAjeqT7BJAMz5iyI3BtO6BG9Un2BwbTugRvVJ9gkgGZ8xZEbg2ndAjeqT7A4Np3QI3qk+wSQDM+YsiNwbTugRvVJ9gcG07oEb1SfYJIBmfMWRG4Np3QI3qk+wODad0CN6pPsEkAzPmLIjcG07oEb1SfYOVddnUe6bZqttyYUdDdThuxTWTSc0GtJkSi1bSMyMush3gHdOrOlNVIOzTuu1HM4RnFxktGZlgFUmrhwxpjNWgscK0RTlFqKVNpNSX4ytz4x5azNJIUfWoaJwbTugRvVJ9gyy0P5F49XZaKuJBu2I1ckEtiSkJPcpKS51KPJZ9RDXBpbZio4t1aekaiU11KSu19l3j3FTZ7boKE/WheL7tL96s+8jcG07oEb1SfYHBtO6BG9Un2CSAysz5l2yI3BtO6BG9Un2BwbTugRvVJ9gkgGZ8xZEbg2ndAjeqT7A4Np3QI3qk+wSQDM+YsiNwbTugRvVJ9gcG07oEb1SfYJIBmfMWRj/hCobnUKi4a0dhpmoXvVWadpttkS2oiDJyQ6WrYlJER9SjGpRKHRoMVmDEpcVtiO2lppBNJyShJZEX2EMvt/wDl34QdcuE+PTrEgJosM/yTnP8AHfWn85Kfgz+oa8NnaTeGoUMEt6WeXxTs14QUex3KGDSrVamI5vKuyOn8WbusQn6LR5TSmJNJhvNr1KQ4whST9JGQp1dwFwduPSOo4e0hClbVxGjiqM+fNk0mZi/AM7D43E4R5sPUlF9Ta/ItVcPRrq1WCl2pMxxzwbKbTT3SycRbuoBl4jBTSlRi/wCE4Wv61DwZtHwhKC4+mlXZZt1NsuEk01iknEcUWgk+KbGZEeR8vLmfKNqEaL5eZ9OX4aBorb2Ln7fLU+KMW/vWzfMq+jaEfZXj8Mml4Xt8jI/fBxOoOq7/AAeX5Dadsmgy2Zml6GciWX1mPWL4RGDpPph3FGqFsylbGKzRnGFZ9ZpSpJfWY2AeMqJEnMKjTYrUhlfjNuoJaT9JHqEefYCt7bDZfgnJfKef+XcPNsTT9nWv8UU/4cph+Dlds57FfEG36HU6VUqbVHo1ep7jDjbiTW6jRkJ1bFE5o8XaNt4Np3QI3qk+wfP+LuE2HDGKFhSJtoU9mi15+VSJ7URvehHJUjSjLza0T0jWRlnnsLlFs/g+cD8axcVb1t/R8SPwhvqKnm+CcLX9ZjV2pR2fi/JYpVpQdSC9aN10eg7uLbu8t30eN+JSwVTFUM9F01LLJ7nZ69LRNWtrZdLgapwbTugRvVJ9gcG07oEb1SfYMs4D8Ji3v6Nve0rraR+TVacuE6ouYjYPRz9Jh76uLdB1XhgPU3m07ZFBntTtMucmSyUXoMxleh6tT9nrU6nZNRfhPK/kXfP4R9rTlHtjf5xzL5mp8G07oEb1SfYHBtO6BG9Un2DMonhM4Vm+mHX5dVtuWrZHrNMeYUR9ZkSkl9Zi90K+LMugiO3LrpFTNRZ6MWY24ovSkjzL6yFbE7Mx+EWavSlFc2nbx3HtSxmGru1Oab5XV/DedLg2ndAjeqT7A4Np3QI3qk+wSQFDM+ZZ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CPNp8BDKTRCjpPdmizJtJajcSR8nMOiI0/yCfp2fxEiYt3QaVhwbTugRvVJ9gcG07oEb1SfYJIC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zo1PgKelkqFHMkvEREbadRbmg9WrnMxI4Np3QI3qk+wIvl5n05fhoEkS27hJEbg2ndAjeqT7A4Np3QI3qk+wSQE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HOm0+AhlJohR0nuzRZk2ktRuJI+TmEjg2ndAjeqT7An+QT9Oz+IkSRN3YWVyNwbTugRvVJ9gcG07oEb1SfYJICMz5iyI3BtO6BG9Un2BwbTugRvVJ9gkgGZ8xZEbg2ndAjeqT7A4Np3QI3qk+wSQDM+YsiNwbTugRvVJ9gcG07oEb1SfYJIBmfMWRG4Np3QI3qk+wODad0CN6pPsEkAzPmLIjcG07oEb1SfYHBtO6BG9Un2CSAZnzFkRuDad0CN6pPsDg2ndAjeqT7BJAMz5iyI3BtO6BG9Un2BwbTugRvVJ9gkgGZ8xZEbg2ndAjeqT7A4Np3QI3qk+wSQDM+YsiNwbTugRvVJ9gcG07oEb1SfYJIBmfMWRG4Np3QI3qk+wODad0CN6pPsEkAzPmLIjcG07oEb1SfYHBtO6BG9Un2CSAZnzFkRuDad0CN6pPsDg2ndAjeqT7BJAMz5iyI3BtO6BG9Un2BwbTugRvVJ9gkgGZ8xZEbg2ndAjeqT7A4Np3QI3qk+wSQDM+YsiNwbTugRvVJ9gjxqfAU9LJUKOZJeIiI206i3NB6tXOZjoiNF8vM+nL8NAlN2YshwbTugRvVJ9gcG07oEb1SfYJICMz5iyI3BtO6BG9Un2BwbTugRvVJ9gkgGZ8xZEbg2ndAjeqT7A4Np3QI3qk+wSQDM+YsiNwbTugRvVJ9gzvF+4nKREhWVZ0GKu67oWcWARNl/FWv72SrItRITnkfPr16JkL1c1x0q0qDOuStyCZhQGjddVynlsSRcqjPIiLlMyFBwhtyq1WZNxevKObdbuJBFCjL18H07a00XMaiyUr6thmoa+zacaMJbQxCvCGkU/pT4LsXrS6rL6SOZckWuyMP7esa2YVt0+Gy6mKj4V9xojW+6etbij5zP7CyItREO7wbTugRvVJ9gkgMytXq4ipKrVk3KTu3zbOrJEbg2ndAjeqT7A4Np3QI3qk+wSQHnmfMWRG4Np3QI3qk+wODad0CN6pPsEkAzPmLIjcG07oEb1SfYHBtO6BG9Un2CSAZnzFkRuDad0CN6pPsDg2ndAjeqT7BJAMz5iyI3BtO6BG9Un2BwbTugRvVJ9gkgGZ8xZEbg2ndAjeqT7A4Np3QI3qk+wSQDM+YsiNwbTugRvVJ9gcG07oEb1SfYJIBmfMWRjl/W+5hjcysWrapSZNIkElu56Y02RkprkmNp2EtH5XOWZnlmpQ1Clnb1ap0ar0pqHJhzGkvMPNtpNK0KLMjLUOi42282pp1tK0LSaVJUWZKI9pGXKQx2mOOYEXei35bivcFcck+DXlnmmkTVnmbCjPY0s8zSZ7D9ClHuQb2xQVP/AD6a0+vFcPiit3OOm9K/NlF9RrfBtO6BG9Un2BwbTugRvVJ9gkgMPM+Z1ZEbg2ndAjeqT7A4Np3QI3qk+wSR/DMiLMwzPmLIj8G07oEb1SfYKjjDT4CMJL3WiEwlSbcqRkZNpIyPernUOpWMRrBt/MqzedGiLTtbcmt7p9zPSP7BlOLHhD4W1Swbptqh1mTVJ1Rok+K0mLDd0SUuOsszUoklolnmZlnkRGfINChszH4hZ6VGbitbqLtbt3ENxRvIAAzjoAAAAAAAAAAAAAAAAAAAAAAAAAAAAAAAAAp+Kn9WIX6yW9/u8QXAU/FT+rEL9ZLe/wB3iC4CeAAAAgAAAAAAAAAAAAAAAAAAAAAAAAAAZJj2R21ItDFhkjT7lKwhucsi2U+Vky9nz5GaMvSY1ojJREpJkZGWZGXKOLe1sxrztCsWrK0SbqkN2MSjLxFKSeiv0pVkf1Cs4DXNJufC6juVHSTUqYhVJqCFHx0SI57mel1mSUqP9IbFX/E7MhU40pOL+GV5R8JKfiihD9TjJR4TV++Oj+WXwZoIAAxy+AAAAAAAAca8rliWbalWuqdkbNLiOyTSZ5aZpSZpQXWo8iLrMdkZFjwpV1VG0MII5mornqaZVSSk9lOi5OukfNpGScjPlTkNDZeFjjMXClU9TfLqjFZpP7qZVxtZ0KEpw9bcu16L5tHXwBtqXbuGlPk1bNVWr63K5UlqLJS35J6evrJGgk+sjGjD+JSlJElJEREWREXIQ/o8MZipY3ETxE98m32X4di3I9MPRWHpRpR3JJAAAVj2AjRfLzPpy/DQJIjRfLzPpy/DQJW5kMkgACCTLvCSpsmThbLrtPTnPtmZFrsU/irYcI1H1ZIUsxo1JqUas0qHWIStKPOjtyWj50LSSkn9hkPzW6TGr1Fn0OaWceoxXYjpZZ8RxBpV+wzGe+DhVpM/Cim0uoH/AB+3nn6JKTn4i47hpSn6m9zGx7fZPXSn8qi/JOH4ih7LHdU4/OL/AKS+Rp4AAxy+eEuFDqDCos+IzJZX4zbzZLSfpI9QotdwAwcuIzXPw/pbTh690hIOIrPnzZNOv0jQQFnDY3E4N5sPUlB/VbX5HjVw9GurVYKXak/zMj/g/PUfjWLi1etBy8SOucUuKn/hOF/mYcDeEzb39H3jaN2NJ2lU4C4Tyi6tw4ufpPIa4Av+nMVP9oUanxQi396yl8yt6Nox9k3Hsk0vC9vkZH77GK9B1XjgNV3G07ZFBmtT9MucmiyUXoMx7wvCZwpW+mFXahUrclq/8PWKa9HUXpMiNJfWoaqPCbAg1FhUWoQ2JTKvGbebJaT9JHqDzzZ1b22Gy/BNr5Tz/wAh5viqfs61/iin/DlOZQr1s+50kq3LppNTzLPKJMbdUXpJJmZfWO0M8rvg+4N3Co3JtgU1hwzzJyClURRHz/AmnX6RxveBl0fjWLi9etDy8Rh2aU2Kj0NOF/zDzfZdb2deUH9eF196Lb/CPK42n69NS+GWvhJL+I1wBkfBPhN29/Mbss+7GU7SqMFyC+surceIR+nUHvt4pULVeWAtbNtO1+gzGqjpFzk2WSi9BmHoWpU/Z6tOp2TSfhPLL5D0hCPtYSj2xbXjG6+ZrgDK4PhMYTOyChVqqz7emH/4esU56OovSeiaS+tQvlDvG0rmSSrcuelVMjLPKJMbdMvSSTMyFXE7MxuDWavSlFc2nbx3HtRxmHru1Kab6mr+B2AABRLIAAAAAAAAAAAAAAAAAABGn+QT9Oz+IkSRGn+QT9Oz+IkTHeiHuJIAAgkAAAAAAAAAAAAAAAAAAAAAAAAAAAAAAAAAAAAAAAAAAAAAAAAAAAAAAAjRfLzPpy/DQJIjRfLzPpy/DQJImW8hAAAQSAAAAAAAAAAAAAAAAAAAAAAAAAAAAAAAAAAAAAAAAAAAAAAAAAAAEaf5BP07P4iRJEaf5BP07P4iRJE8COIAAEEgAAAAAAAAAAAAAAAAAAAAAAAAAAAAAAAAAAAAAAAAAAAAAAAAAAAEaL5eZ9OX4aBJEaL5eZ9OX4aBK3MhkkAAQSAAAAABnOL95VWmx4Nh2aslXVdCjjQ8j/mjH97JVlsJKc8j58zLPRMhaweEnjq8aFPe+L3JLVt9SWr6iG7K5wannjXiNwA38JZdmSScqKi1oqNSLxWfzkN/lcmeZHtSY2TYODY1m0mwbXg2vR0fAxEcd0y477p61uK61HmfVqItREO8LG0sXCvONHD+yp6R6+cn1yer5aLckRFW1YAAGadAAAAAAAAAAAAAAAAHlJlRYbKpEyS0w0natxZJSXpM9QqFYxnwqoWkVRv2j6SfGQw+UhZelLWkf7BYoYTEYp5aEHJ9Sb/IhtLeXQBln8IS26hqtG0ruuTPxV0+kL3I+s1L0ci68g93WNtZ1UHB1imtq8WRWKu2X2tILTL7Rf8AQeNj7aKh8cox+Umn8iMyNTAZZ7nvCGrX9J4g21byVbU0mlqlGRc2b5lrD3jZNT13ditedWz8ZlucUWOr0toL/mHo/C0/bYmPZFSk/wAlH8Qu+RoVVuK36EjdK3XafT0EWelLlIZLL0qMhm99Yv4FVyizLVrtyx6qxPbNpUeCy5IUo9pGhSEmklEZEZHnqMiHWpXg/wCENJXurdlxJTpnmpyctyUaj5zJxRl+wXWmUKiURvcaNR4MBGWWjFjoaLL0JIh3TqbLws1Ug6k5LVPo09V/zGOkz5+w8xzuiiR2MPpNl1y4aihS0UWQ+koTk2GjxTWTv5SUlrMs9Ra9ZGZ3zhvwiq1/MLItW3Eq5anUVy1pL/gFlmLHiZh+zftEbbiyt4VumOFLpFRRqXFkp1keZa9E8iJReg8syIeGF2ID1406TS6/EKn3PQ3Ci1iCerRc5HUc7ay1kezaWZlkZ6mJxeFxNF4/CYaGa/TTzNpt6SSuo5Xx6OktNzRyk07NnD9wGM9Z13BjOUFs/Gj0ektt5eh1R6f7BHqGBNhR4T1UxBvC5K1FYTukh2s1tZMoIuU9HRJJfWLBfOLlDtKai3aZEfuC5pGqPR4HHdzyzzdUWZNJ5TM9eWvIy1jgU7Cu5L8ms3FjZUW5SWlk7EtuGoygRT5DdMj+GWXLmZltLNRHkUUMVjadNYjEVFQpvdkjGM5fCopN/E2l1t6BpblqUqnUCh3s+ql4HYcUemUhtRtv3ZVYBPZZHke9UOkalq/OP69HUYtVwYS2lhzg5fb1Mjrl1WRbVT31VJZ6cl4zjOZ8b8lP5qcthZ5nrGwx47EVhuNFZbZZaSSG220klKElqIiItREXMKnjH/ZFfH6t1P8A0rgz8dt3EYuPkKbcab33k5Sl8cnq+zSK4IlRS1LgAAMI7AAAAAAAAAAAAAAAAAAAAAAAAAAAAAAAAAKfip/ViF+slvf7vEFwFPxU/qxC/WS3v93iC4CeAAAAgAAAAAAAAAAAAAAAAAAAAAAAAAABkdjfyMxxvOyVcSFcrLV009Owt1M9ylF1qNZErLmIa4Mjx0/kvV7LxYa4qbcqxQ6isthQJZbk4pXPoq0TIj5VDY2N+uqTwT/zYuK+JdKHjJKPY2UNofq4xxHuNN9j0l8nfuNcAAGOXwAAAAAAADIcOv5b4x3piKv4SFQ9G1KUraXwZ6cpRf8AEMsjLkMyF0xSvFFg4fV27DUROwYijjkexUhXEaL61qT9QiYN2c5YmG1Et+UlRTSj75nGrWpUl090d0j5TJSjTnzJIbOF/wALs+riONRqnHs0lN+GVdkmZ9b9dioUuEek/wAo/wA33F1AAGMaAAAAARovl5n05fhoEkRovl5n05fhoErcyGSQABBIGR4a/wAmcZsRrKVxGKk5GuaGn427J0JCsvpCSQ1wZHiF/JnHHD68U8VistyrZmL2Z6ZbrHT9bml9g2NkfrVXwvvwlbth013vK13lDH9Dydf3ZLwl0X+d+41wAAY5fAAAAAAAAAAAAAAAAAACPOp8CpsHFqUGPLYVtbfaS4k/qURkKHXPB7war6jdl2FTozueZOQCVDUlXOW4mks/SQ0QBaw2OxWDd8PUlD4W1+R41sNRxCtVgpdqT/MyP3g6jRuNYuMV6UXLxGJEtM6Mj0NOEX+YcGeE5b2uHc1nXaynaU+G5BkLLq3LiEfp1DXAF705iZ/tEYVPihFv7ySl8yt6Nox9k5R7JO3he3yMj997E2har0wFrxIT4z9ClNVIlFzk2nJRegzEiB4TGEkh8oVXrM2gTD2x6vT3o6y9J6JoL7w1QRp9Np1VjnEqlPjTGFbW5DSXEH9SiMg882dW9thsvwTa+U1P80PIYun7Otf4op/OOX8iDRLutS5UEu3blpdTIyz/AInMbey9OiZ5DrjOa34PGDVeWb0ixIEV7PSS7TzXDUlXOW5Gks/SQ5PvC1ajcaxcZbzo2XiMSpKZ8ZHoacIv8w822ZW9nXlB/Xhp4wcn+EeWxlP16al8MtfCSX5muAMj4P8ACdt7XFr9m3aynbvyK5BkLLq3L4Mj9Ie/DiTQtV64C3C2hPjP0OS1UiMvjEhORkXUZh6Fq1P2epTqdk0n92eWXyHpGEfawlHti2vGN18zXAGWU7wl8IpT5QqpXZVCmcsarQXoy0+kzSaC+8L9RLrte5Ubpbtx0yppyzzhy23v/iZiridmY3Bq+IpSiubTS8dx7UcZh8RpSmn2NHVAAFEsgRp/kE/Ts/iJEkRp/kE/Ts/iJEx3oh7iSAAIJAAAAAAAAAAAAAAAAAAAAAAAAAAAAAAAAAAAAAAAAAAAAAAAAAAAAAAAI0Xy8z6cvw0CSI0Xy8z6cvw0CSJlvIQAAEEgAAAAAAAAAAAAAAAAAAAAAAAAAAAAAAAAAAAAAAAAAAAAAAAAAABGn+QT9Oz+IkSRGn+QT9Oz+IkSRPAjiAABBIAAAAAAAAAAAAAAAAAAAAAAAAAAAAAAAAAAAAAAAAAAAAAAAAAAABGi+XmfTl+GgSRGi+XmfTl+GgStzIZJAAEEgAAAcq6blpNn2/OuWtv7lDgNG64fKrkJKS5VKMyIi5TMhRcILaq0+ROxavNg0V65ElvaOr/y+n7WmU8xmWSlfVmRHpZ8qafv24j8FI+Esqy5JLlntbqVTLY3zKQ3y8h5ntJRGWyDcr/8Lwvmy9rUSc/qx3qHa9JS6sq5nK6TuAAQKpX6FQ0brWq1Ap6Ms9KVJQ0WXpUZDFhCVR5YK7OieAzuqeEDhDSl7iq8o0x4zyS3Backmo+YjbSZftED38J1U1WjhLedVz8V56EURhXocWZ/5DThsTaElmdJxXOXRXjKyOcyNTAZZw94RFa/o6w7Xt1Cth1WpKlKSXoYItYe4LGqs66/jK3T21eNHo9IbT9jqz0y+wdeio0/b4inH7Tn/ApL5jNyRqYr1YxCsS39Iq1eNGhrTtbdmtkv6k56R/YKaXg9WtPPSu26LsuUz8ZFRq7htn1ElGjkXVmLDR8G8LKDonTrDo5KT4q3o5PrL0Kc0j/aHkdl0vXqzm/qxSXi5N/hHSOFI8IzDE3VRqJLqdekJ1GzS6a88rPqM0pSf2jzPFfEOrHlamBtfcSrxXKxJap2Rc5pVmf1ZjTo8aPEaSxFYbZaT4qG0klJegiHqHnez6XssNm+Obf8CgLPmZZl4SFa2rsu22VcxPS5Cf8A6Zh701/1fXdmOVxOkrxkUiO1TiLqI0Z/bkNTAPTNaHsIQh2Qi34yUpfMZVxMxjeDnheTyZVZgVGuyU692qlReeV9ZEokn9ZC30ewLHt/ROiWhR4Sk7Fswm0r+tWWZ/WY74CvX2rjsUstatKS5OTt4biVFLcgAAKBIAAAAAGd3jjDCpVUVaFk0t26bpVmRQYii3KNyaUh3xWyLlLPPZno5kYs4TB18bPydCN3vfBJc23ol1vQhtLeXWuV6jWzTHqzX6nHgQmCzcefWSUl1FzmfIRaz5B87Xq5feJtTfxLwit2fRmKdAdjHVVOnHk1pg8s0MtaJmeREZoUevPLLJRERaLQ8IJ9fqbN24yVVu4Ko2enGpjZGVNgZ8iGz8of5ytvLnkRjUkpSlJJSRERFkRFsIhtYbG4bYVTNh7Vam5t38nbiktHK/N2XJPRnLTnvM9wSo+HbFnx69YUc1lUk6UyXJVuk1x4j46X1nr0iVnmRZJ5SLI8z0MY7dEWVgtdruIdGZWu0a28krjhNpM95vKPJM1tJchmeSyLbny5lo67FlRp0ZmbDfbfjvoS6062olJWhRZkojLaRkeeYqbXpyqVFjYyc4VNU27tPjGXXH5qzWjJjyPUU/GP+yK+P1bqf+lcFwFPxj/sivj9W6n/AKVwZC3nTLgAAIAAAAAAAAAAAAAAAAAAAAAAAAAAAAAAAAABT8VP6sQv1kt7/d4guAp+Kn9WIX6yW9/u8QXATwAAAEAAAAAAAAAAAAAAAAAAAAAAAAAAAK/f9qsXvZVatN8k5VOE6whStiHDLNtf+FZJP6hYAHpRqzoVI1abtKLTXatUcVIRqwcJbnoUPA26X7uwvoc+caiqERk6dPSvx0yGDNtel1nokr/EL4Mjw8P3G4z3xYK+JErhN3XTU8hm58HK/wD6hJ1cxDXBobZpQp4yU6StCdpx7JLNbuvl7UVdnzlOgoz9aPRfbHS/fv7wAAMsugAAAZDi1/LTEixsK2+PGTIO5awktm9o+plKi5UrdM0n1kQ14ZDgv/LG8b3xbc47FRnFRaQrk3lF4prR+a4vjelJjXhs7Y/UOlgV/lR1+OXSl3q6j9kz8B+tU8S/pvT4VovHf3gAAYxoAAAABGi+XmfTl+GgSRGi+XmfTl+GgStzIZJAAEEgZb4SVNkycLZVdp6M59sTItdiH8VbDhGo+rJClmNSEGuUmNX6LUKFNLOPUYrsR0ss+I4g0q/YZi5s7FeZYuliHujJN9avqu9aFfF0fOKE6XNNd/A/dJqUas0uHV4StKPOjtyWj50LSSkn9hkJYzHwcKtJqGFFMpdQP+P286/RJac89Bcdw0pT9Te5jTg2hhfMsXUw/uya7Uno+8nC1vOKEKvvJMAACme4AAAAAAAAAAAAAAAAAAAAAAAAAAAAAAAABFqFLplXYOLVqdFmsntbkMpcSf1KIyFCrfg7YNVxZvvWLChv56SXacpcNSD5yJo0ln9Q0cBbw2PxWDd8PUlDsbX5HhWw1HEaVYKXakzI/eHrdF41i403lSCLxGJr6KhHR6G3CLV9Ybz8J23v5vWbMu1hO3fUd2DJX6Nz+DL6xrgC76cxE/2iMKnxQjf7ySl8yv6OpR9k5R7JO3g7r5GR+/HiJQtV7YC3GylPjPUR9qppMvjaKMjIvSY/bXhJ4R1BSIE2vv0aaTrSlRqrCdjLSROJM8zUnQLYf5Q1kcy4KVS6vBTFq1NizWTeaI25DKXEnm4nPUojITHF7OrNeVw7i/qTa+U1P80Q6GLproVb/FFP5xy/kfyi3RbNxt7rb1w0ypoyz0octt4sv8JmOoM2rXg6YNVtzfC7IiQXyPSQ7TlriKQfORNKSn9g5nvFXDReNYuNt40oi8Rme6iox0dRNuEWr6xHm2zK3sq8oP68NPGDk/wony2Mp+vSUvhl/KSX5muAMj3t4TtveRqdl3awnbvhl2DJX6ND4MvrD35r/oeq98BrmjpT4z1FdaqaMvjZI0TIvTsD0LWqfs9SFTsmk/uyyy+Q9I04+1jKPbF28VdfM1wBl9M8JXB+e/vKdcrlGmF40eqw3Yqkek1J0C+8L9Rrlty4mt2t+v06pt5Z6UOUh4svSkzFTE7NxmD1xFKUV1ppeJ70cXh8R7Kal2NM6QAApFgAAAAAAAAAAAAAAAAAAAAAAAAAAAAAAAAAAAAAAAAAAAAjRfLzPpy/DQJIjRfLzPpy/DQJImW8hAAAQSAAAAAAAAAAAAAAAAAAAAAAAAAAAAAAAAAAAAAAAAAAAAAAAAAAAEaf5BP07P4iRJEaf5BP07P4iRJE8COIAAEEgAAAAAAAAAAAAAAAAAAAAAABlN2X7cF51yRhxhK8gpLJ6FZr5lpMUxJ6jQ2exb56yIi2H1kZo8k4fYwWURO2JiWdejJ1qp1zIN01Hy6MhPHLqLURcpjYjsjLBecVY05y1UZXvbg20mo34ZrXWrsrN85uRrYDKG8c5FtuJiYs2JV7XXmSd/to35AUfPurZGZZ82R5cpjRKDc1vXTDKoW5W4VSj6s1xnkuaJ8ystaT6jyMVsVszF4OOerDovdJWcX2SV0/ElSTOmAAKBIAAAAAAAAAAAAAAABwKxf9j2/pFW7vo8JSdqHpraV/UnPM/sFQk+EZheTxxaNUKjXZKf7ml0555X1GaSSf2i/Q2VjsUs1GjKS5qLt47iHJLiacI0Xy8z6cvw0DNffZv6rarUwNuJ0leKurvtU4i6zJeY8WD8IytOydzTZtuNKdLT0jelyEHoJ2ZfBnqy+sWVsatBPy84Q7Zxb8IuUvkc5lwNZHnIkx4jSn5T7bLSfGW4okpL0mYzD3qMQ6vrurHOvuJVtRR4zVOy6iUnM/ryHpH8HLDE3Uya5EqlfkJ1k9VKk86rPrIlJSf1kI8z2fS9ric3wQb/jcCbvkd2sYyYWULSKo35RyUjxkMyCfWXpS3pH+wZpiB4RMC4aNItXCGLWKrX6kg22HY8BwtyZPPTdQRkSjMizyPIiIzzz1ZHo1UomFuFluzbnO1KNT41OaNxTjUJsnVnsSglZZmpRmRFme0yHIwftiryXZ2Kt6MaFw3MRKaYV/5fB2tMJz2GZZKVy7MyzI89TBR2VhqUse6c5KDSjmkkpT32yqO5LWXS5L6Ry8z0K9ZM3FS3LYg2tY+CzdOhxG8t91mrNoU64etTi2kFp5qPMz19RaiIdzgHwiK1/SN+WvbqFbSpVNXKUkvS/lrGpgM+rttzqSqwoU1Ju7bTm23xedyXyOlHrMs94+dVONd2LV51XPxmWJpRGFeltBH/mJ9L8H7CGlL3ZNmx5jxnmpyc65JNZ85k4o0/sGiAPGe29oSWVVXFco9FeEbIZUQKXQKFQ0blRaLAp6MstGLGQ0WXoSRCeADMnOVR5pu7OgAAOQAAAAAAAAAAAAAAAAAAAce6butuyqU5WrnqzECIjUSnD4y1fFQktaldREZik3LjEuVVXbOwppJXRX0cV91CsoED8550tR5fFSevIyzI9Q/drYOoKrN3liXVjum5C1tqeTlDg8uiwzsLI/yjLPMs8iPMbFPZsMNFVtoycE9VFevLu+in70u5SOc19EcjfWJmNHFp5TLIs1zbJWWjVKi3+YX9ygy5dvLxiMyGiWdY1r2FSypFr0pqIyeRurLjOvK+M4s9aj9OzYWRah3gHji9pTrw8hSioUvdXHrk98n1vdwSWgUbagAAZp0eMuJFnxXoM2O2/HkNqadacSSkrQosjSZHtIyPIZJakqTgxdjWHFakOOWpWnVKtuc6rPerxnmqE4o+s80Ge3PlzPR2EcO9LOo1+W5LtmusmuPJTxVp1LZcLWlxB8iknr+0j1GZDS2fi4Us2HxOtKe/mnwkuuPzV1xOWuKO4KfjH/AGRXx+rdT/0rg4uF141lioSsLb/eL3S0VslMST1JqsLYiQgz2qItSi2569ull2sY/wCyK+P1bqf+lcHhi8JPBV/JT13NNbmnua6mv/fUlO6LgAAKhIAAAAAAAAAAAAAAAAAAAAAAAAAAAAAAAABT8VP6sQv1kt7/AHeILgKdiuaytaGaEkavdHb2RGeRZ8LxOUWjdKj0WN2hXcHVrogkgI26VHosbtCu4G6VHosbtCu4IsLkkBG3So9FjdoV3A3So9FjdoV3AsLkkBG3So9FjdoV3A3So9FjdoV3AsLkkBG3So9FjdoV3A3So9FjdoV3AsLkkBG3So9FjdoV3A3So9FjdoV3AsLkkBG3So9FjdoV3A3So9FjdoV3AsLkkBG3So9FjdoV3A3So9FjdoV3AsLkkBG3So9FjdoV3A3So9FjdoV3AsLkkBG3So9FjdoV3A3So9FjdoV3AsLmWY2fyUuaxsVm+I3R6pwXU1FqLeMstA1q5yQrRMutQ1wVLEe1pd9WJXLSeiRc6lDcaaM3zyS8RaTavE5Fkk/qHOwYvCpXphpQ6y8w0qWmPvSZujykrKQyZtuaRaB5GakmrL84hsV15zs2nV40m4P4ZXlH55/kUKb8jjJw4TWZdqtGXyyl+ARt0qPRY3aFdwN0qPRY3aFdwY9i/ckih44Xa/ZuGdYqFPNR1KY2VOpyEeOqS+e5o0estI1f4Rc90qPRY3aFdwZJeq5t8432pZJR2Vw7UZVc9QQTxmg3s9zipM9HUpKjNeWR5kY1Nj0I1MWqlVXhBOcutR1t9p2j2sp4+pKFBxh60uiu16X7lr3Gg4d2kxYlj0S0WNH/ALMhoacUnYt3LNxf+JZqP6xYxG3So9FjdoV3A3So9FjdoV3BQrVJ4ipKtUd5Sbb7XqyzThGlBU4LRKy7iSAjbpUeixu0K7gbpUeixu0K7g8rHdySAjbpUeixu0K7gbpUeixu0K7gWFySI0Xy8z6cvw0BulR6LG7QruCPGXP3aXoxo5nuxZ5vqLI9zRs4mvVkJS0YudEBG3So9FjdoV3A3So9FjdoV3BFhckgI26VHosbtCu4G6VHosbtCu4FhcyzDX+TOMuI1lHxWKi5GuaGnZpbsnQkKy+kJJDXBjt/rm2zjfYF4mwy23WWpVsylE8eStMt1jpM9Hlcz59g1ndKj0WN2hXcGxtdeVdHFL6cI37Y9B97y37yhgHk8pR92T8H0l+du4kgI26VHosbtCu4G6VHosbtCu4MexfuSQEbdKj0WN2hXcDdKj0WN2hXcCwuSQEbdKj0WN2hXcDdKj0WN2hXcCwuSQEbdKj0WN2hXcDdKj0WN2hXcCwuSQEbdKj0WN2hXcDdKj0WN2hXcCwuSQEbdKj0WN2hXcDdKj0WN2hXcCwuSQEbdKj0WN2hXcDdKj0WN2hXcCwuSQEbdKj0WN2hXcDdKj0WN2hXcCwuSQEbdKj0WN2hXcDdKj0WN2hXcCwuSQEbdKj0WN2hXcDdKj0WN2hXcCwuSQEbdKj0WN2hXcDdKj0WN2hXcCwuSQEbdKj0WN2hXcDdKj0WN2hXcCwuSRGn+QT9Oz+IkN0qPRY3aFdwR5q55sp040ci3ZrY+o9e6Jy/I5xMVqg3odEBG3So9FjdoV3A3So9FjdoV3BFhckgI26VHosbtCu4G6VHosbtCu4Fhc/FTo1IrTG9azSoc9nzclhLqfsURkKDWfBywarLu+TsqNT5BHmh6muuRFIPnImlEn9g0HdKj0WN2hXcDdKj0WN2hXcFvDY7F4P9nqyh2Sa/JnhWw1DEe1gpdquZZ7xlzUXXYuOF4Uwk+IzUVoqTCOokOEWRdWYbj4T1veTmWVdsdO3dW3YMpfo0fgiGp7pUeixu0K7gbpUeixu0K7gu+msRU/aIwqfFCN/vK0vmV/R9KPsnKPZJ28HdfIyz36b7oZ6N8YD3TESnxnqM41VEF+cegaci/wAhNpfhKYO1F/ecq6FUiWXjR6pFdiqR6VLTof8AuGjbpUeixu0K7ghVSjxq4xvatW9Sagz5uVk6n7FNmQec7Nre1w7j8E2l4TU/4kPI4un6lW/xR/nHL+R60i47euBrd6BXadUm8s9OHKQ8nL0oMx0RldY8HTCyru76TYcCnSSPND1MnPRFIPnImyJP7BzveSvyia7GxouanEnxGanJTU2UdRIcbTkQeabNreyxDg/rw08YOT/Ch5fGU/XpKXwy/lJR/M2UBkKE+FDbyeM5ZF2Mp2kZOwpK/sLcyH4dxtv6harywDuaKlPjvUt5FSbL84zbIsiD0JXqfs84VPhnG/3ZOMvkPSNOPtYyj2xdvFXXzNhAZRSvCWwtqb29JFwxaVKLUuPVCfiqQfWpbRJ/9wv9JuSFX2d8UKo0epNZZ6cSok8nL0pSZCnidm4zB/tFKUe1NfmWKOMw+I9lNS7Hc7ACNulR6LG7QruBulR6LG7QruCnY97kkBG3So9FjdoV3A3So9FjdoV3AsLkkBG3So9FjdoV3A3So9FjdoV3AsLkkBG3So9FjdoV3A3So9FjdoV3AsLkkBG3So9FjdoV3A3So9FjdoV3AsLkkBG3So9FjdoV3A3So9FjdoV3AsLkkBG3So9FjdoV3A3So9FjdoV3AsLkkBG3So9FjdoV3A3So9FjdoV3AsLiL5eZ9OX4aBJHOjLn7tL0Y0cz3Ys831Fke5o2cTXqyEjdKj0WN2hXcEtahMkgI26VHosbtCu4G6VHosbtCu4IsLkkBG3So9FjdoV3A3So9FjdoV3AsLkkBG3So9FjdoV3A3So9FjdoV3AsLkkBG3So9FjdoV3A3So9FjdoV3AsLkkBG3So9FjdoV3A3So9FjdoV3AsLkkBG3So9FjdoV3A3So9FjdoV3AsLkkBG3So9FjdoV3A3So9FjdoV3AsLkkBG3So9FjdoV3A3So9FjdoV3AsLkkBG3So9FjdoV3A3So9FjdoV3AsLkkBG3So9FjdoV3A3So9FjdoV3AsLkkBG3So9FjdoV3A3So9FjdoV3AsLkkBG3So9FjdoV3A3So9FjdoV3AsLkkBG3So9FjdoV3A3So9FjdoV3AsLkkBG3So9FjdoV3A3So9FjdoV3AsLkkBG3So9FjdoV3B5S50iDFemzEQ2Y8dtTrrq5JklCElmpRnoaiIiMxKi27INpasoeNWL0HCynU4ioz1ZqNQf3RuCw5oLKOz8I88Z6KuKkiLk5duRGZXyh1qm3HRoVfo8lMiDUGESGHU/lIUWZeg+ctpHmQx3DCHUMQq9VscK3AbNiqLbpdvR31H8BTm3iI16JpPW6sjM+Ui0ssyVkPXDp6fhRf83B2Y00VGq5u1e1lreUSEJM9J+GlWjrNBmaiLLZmZnxiH0uK2Zh40JYaj+0UlmnrpL3opcHT0vztN7kjIo4yq6qrVPZTdo6bvdb+PXs6K4s2sBG3So9FjdoV3A3So9FjdoV3B8zY17kkBG3So9FjdoV3A3So9FjdoV3AsLkkBG3So9FjdoV3A3So9FjdoV3AsLkkBG3So9FjdoV3A3So9FjdoV3AsLkkBG3So9FjdoV3A3So9FjdoV3AsLkkBG3So9FjdoV3B5yZsiFHdmTEQmGGEG4665KNKEJIszUZmjIiIuUSotuyFyYpRJI1KMiIizMz5BkFZuu4MYKpJs3DWc5At2Ks2azcjf5fxo8Q/wApRltWWos8y1ZaUOVU7px9fcpdvm5SbDYdNqbUEuKberOR5KaZM05pa5DVlr2c6Rq1FpDdu0uPRaHRoMKDEQTbLLTyiSkvuazPaZnrMzMz1jcVKGxVmqpSxHCLs1DrkuM+Ud0d8tdFzfN2H5tO0qBZNEYt624CIkOOWwtanFcq1q2qUfKZ/wCQ7AjbpUeixu0K7gbpUeixu0K7gxak6labqVHeT1bb1bOtEe7jbbzamnW0rQsjSpKizJRHtIy5RndewFsGqTDrFEjyrYqxZmmdQ3zirI+tKeIevbqIz5xen5cqM0p+S3DabTrUtco0pL0maBUqxjJh/QdIqleNvJUnxkNVHdll6UtoUf7Be2dLaFOf+AzXe/Ld36mlv7GQ3HicDe+P1i640ql4gU1v+7fIoNQJPMStbatXKeajE6j4+WW/MTR7tZqFoVU9Rxa3HNhJ9aXfENPWZlmOd/CKoU89G07TuK5TPUlVMp7ykH15rQnIuvIeFVuXFC+YKqaWAMI4Tv5VwVFk0ek2dHSI+shveZVK/wD9Sw8ab95ShSl3xk8r7FFN8znMvos16PJjy2ESYj7bzLhaSHG1EpKi5yMtRkPQfONBwFxio1Ucq1vXjRLOQ6emcCkuyn42lzqbfM0mf2lzEQ59bsvGqjzXJGIcy7rspGeZqtms7iRF+fG3MlL/AMORFzjxX6P4OrVcKGNg+q1pdiu8rfZPUZ3xR9IVOu0SiN7tWaxBgN5Z6UqQhosvSoyFLquP+ENJXuTl6xJTpnkluChyUaj5iNtJl+0UCwLf8HCvySapdGpb9WNWi7Frc1/fRr5SNt8slHz6JGQ2ilUGBQkbnRLYo1PTlloxUpaLL/C2QqYjCYDZ8/J4iNVy5NRp/nn0JUm9xRffyk1PVaOFN51bPxXnIJRY6vQ4s/8AkHuh8Iatf0Zh9bVvJVsVVqoqUZFz5MEWsaVulR6LG7QruBulR6LG7QruDw8/wtP2OGj2ycpP+JR/CLPmZr7hcbazrr2MUemtn40ej0hBfY64emX2B/B7tuoa7uu27rkz8ZFQq69yPqJKNHIurMaVulR6LG7QruBulR6LG7QruB6bxsfYyUPgjGPzik/mMqKpR8GMKqFonTrCpGknxVvsFIWXoU7pH+0W+NFiw2Sjw4zTDSdiG0ElJfUWoee6VHosbtCu4G6VHosbtCu4KFfFYjFO9eo5Prbf5s6VluJIjRfLzPpy/DQG6VHosbtCu4I8Zc/dpejGjme7Fnm+osj3NGzia9WQ8EtGLnRARt0qPRY3aFdwZzi3eFxNbxw3tBLCLmufSaacQ8pW8ov97JVxS0SItIkntzIzLM05CzgsHUxtZUYWV97e5JatvqS1YcrHKf8A++3EfeafhbKsqTpPHtbqdTLYnmUhvPXyHnykojLZBW7MtVqxrag2vRYEZMaE2SdI3z0nVnrU4rieMo8zP08w7e6VHosbtCu4LG0sVDETjSoaUoK0V+cn1yer5aLckQtN5JARt0qPRY3aFdwN0qPRY3aFdwZtibkkBG3So9FjdoV3A3So9FjdoV3AsLkkBG3So9FjdoV3A3So9FjdoV3AsLkkBG3So9FjdoV3A3So9FjdoV3AsLkkBG3So9FjdoV3A3So9FjdoV3AsLkkBG3So9FjdoV3A3So9FjdoV3AsLkkBG3So9FjdoV3A3So9FjdoV3AsLkkBEcfnNIU66xFQhBGpSlSTIiItpmegMvqeL1wXXUn7VwdosWrzGj3OTWnHVHTYR/p6JbqrlIk5lylpayFzCbPr41vyS0W+TdoxXNvcvze5XZDkkXm9b/tXD+m8J3PVERyXmTDCeO/IV8VtBa1HrLqLPWZDP8AgnErGf4S41S7Ls9zxaayrKpT0f8ArK/ukGX5O3aRkepQ7Nl4RooFTO7LofTc90u611Sc8Zkz+aw3oaLSS5Mte3IyI8hoG6VHosbtCu4L/nOG2ZpgunU/eNaL4Ivd8UteSiyNZbyHbVr2/Z9KaoltUpinw2tZNtJy0j+Moz1qUfKZmZmOqI26VHosbtCu4G6VHosbtCu4MepOdWTnUd297bu2daEkBG3So9FjdoV3A3So9FjdoV3BxYXJICNulR6LG7QruBulR6LG7QruBYXJICNulR6LG7QruBulR6LG7QruBYXKhijh+/eFPi1a35RU+6KE4cqkTi1aLnK0vnbWWoyPV6SzI6xWMQI9/YDX2+/GODWadQKnEq9PXqXFkpjOEosj16J5GaT5sy2kY1bdKj0WN2hXcGKeEBYdeaolx4h2kcSFKcoE6HXmDeM0ToJx1ka8tEi3VstaT5ciLPIsj2MLWp4uh5niZJON3CT4Pe4v6suHuy13ORy9NUbmZkRZmeREK/SMQrKr7VVkUa5YUuPRMt/yW15sMkaNPPdfEURER5mkzIsjI8jIyEm35V3SSf8AdVRKRTjTo7hwfVXZunt0tLTjs6GXFyy0s8z2Za88uS16/V1YsRINNkGuqx4JQtNBoRLNEUtJCFKLRVmZGg+YzyPIY6XM7LfDxUsWbSp9aRWHWY1MbbdklKgyIzyUOeSUlp1CXFkvYg0pMlnqTmeofxWKtjopZVY6jMNG+Vw1Rypcs5aHkINa0rik3u6NFBaZmpBESTJR6jIxndzRqpd1x++BR7arSKVR26Ql+JJpj0eTK3CYb7pNx3EE45uaFEZZJ4ysyQajIyEmXbsquvXViDGYuimqlzGio7cOHuE6SRRUxnCWzIZVubbijyNTjaTSTZLzSREY6siLmqwLkolUnnTabPTKeTEammbSVKbJl3Pc1boRaGasjMizzMizyy1jpjF7Cot42Xdce2ykVdxpUpCprRU4lU52LvIi3cpam9InEOpQyhs3c9BtObe1Y2gctWJAAAgAAAAAAAAAAAAAHzxEu+v06rs3eUi5VxZM2tIbqMufulMqrbaHlRWWYm6mTB/BFk5uTZGTauMvTEpXB9DgMlsg6pRbltBs7lq1VK6rffn1Ips1x9tUhG4LS80hajSwR7stOg3ooy0dWohz61UqyZ12/mrhqrc2j3ZGpESE3NcTEKKTzLK2lxyVubhuE6tempJrIzTkZaJCcpFzagGCe6Kv0ehUHE5qu1WXUa5Uai1LgOzVriGwlqSttpDBqNps2zjtlpoIlHkrSM9IxYbIOqUW5bQbO5atVSuq3359SKbNcfbVIRuC0vNIWo0sEe7LToN6KMtHVqIMouWrFT+rEL9ZLe/3eILgMwxIxAsKo0+LQKfe9AlVRu5aElcJmpMrfSbdXi6ZG2StIjTkeerVkeY0bhKndPjetT7Qs7C6JICNwlTunxvWp9ocJU7p8b1qfaIyvkLokgI3CVO6fG9an2hwlTunxvWp9oZXyF0SQEbhKndPjetT7Q4Sp3T43rU+0Mr5C6JICNwlTunxvWp9ocJU7p8b1qfaGV8hdEkBG4Sp3T43rU+0OEqd0+N61PtDK+QuiSAjcJU7p8b1qfaHCVO6fG9an2hlfIXRJARuEqd0+N61PtDhKndPjetT7QyvkLokgI3CVO6fG9an2hwlTunxvWp9oZXyF0SQEbhKndPjetT7Q4Sp3T43rU+0Mr5C6JIyPDP+R2Ld94dL4kWouN3VS0c6H+JJy5iJ0iIiLrGp8JU7p8b1qfaMmxgmwrYvew8T40tjc4VQVRKoaHCP+Jyy0SWv81tZaXpUNjZCdZ1cE/8AMi0vij0o97ay/aKGPapqGIX0Gr9j0fhe/cbEAjcJU7p8b1qfaHCVO6fG9an2jHyvkX7o9nXW2GlvPOJQ22k1LUo8iSRazMz5hk/g/tOXE3c+LcxtRO3lVVqhmsuMmnxzNqOnXs2L9OoxJ8IG7OD8OZNDoU1ldWuh9qgwkpcLPTkHorM8thE3p6+Q8hdrZhUG1bdptt06dGKNS4rURr4RJGaUJJOZ69p5Zn1mNmCeF2ZKf0q0sv2YWb8ZOP3WUJNV8Yo8Kav9qWi8FfxR3AEbhKndPjetT7Q4Sp3T43rU+0Y2V8i/dEkBG4Sp3T43rU+0OEqd0+N61PtDK+QuiSAjcJU7p8b1qfaHCVO6fG9an2hlfIXRJEaL5eZ9OX4aA4Sp3T43rU+0R41QgJelmqbHIlPEZGbidZbmgtWvnIxKTsxdHRARuEqd0+N61PtDhKndPjetT7RGV8hdEkBG4Sp3T43rU+0OEqd0+N61PtDK+QujNvCSpsmRhdKr1OTnPtiZFrsQ/irYcI1H1ZIUsxo9KqUas0uHV4S9KPOjtyWVc6FpJST+wyESuN0Wv0WoUKbOjHHqMV2I6W6pPiOINKuXmMxQPB0uNEvCil0uqzWUT6A4/RpKFOFxVMOGlJa//T0BsNOvsnrpT+VRfknDxl1lC6pY7qnH5xf81L5GqgI3CVO6fG9an2hwlTunxvWp9ox8r5F+6JICNwlTunxvWp9ocJU7p8b1qfaGV8hdEkBG4Sp3T43rU+0OEqd0+N61PtDK+QuiSAjcJU7p8b1qfaHCVO6fG9an2hlfIXRJARuEqd0+N61PtDhKndPjetT7QyvkLokgI3CVO6fG9an2hwlTunxvWp9oZXyF0SQEbhKndPjetT7Q4Sp3T43rU+0Mr5C6JICNwlTunxvWp9ocJU7p8b1qfaGV8hdEkBG4Sp3T43rU+0OEqd0+N61PtDK+QuiSAjcJU7p8b1qfaHCVO6fG9an2hlfIXRJARuEqd0+N61PtDhKndPjetT7QyvkLokgI3CVO6fG9an2hwlTunxvWp9oZXyF0SRGn+QT9Oz+IkOEqd0+N61PtEebUIC2UkibHUe7NHkTiT1E4kz5eYTFO6DasdEBG4Sp3T43rU+0OEqd0+N61PtEZXyF0SQEbhKndPjetT7Q4Sp3T43rU+0Mr5C6JICNwlTunxvWp9ocJU7p8b1qfaGV8hdEkBG4Sp3T43rU+0OEqd0+N61PtDK+QuiSAjcJU7p8b1qfaHCVO6fG9an2hlfIXRJARuEqd0+N61PtDhKndPjetT7QyvkLokgI3CVO6fG9an2hwlTunxvWp9oZXyF0eNVoNDrzO9q5RoNRa2bnLjoeT9iiMhQav4N2DdVe301aDdMlEeaH6Y+5EUg+cibUSf/aNE4Sp3T43rU+0OEqd0+N61PtFzDY/GYP9nqSh2Nr8jwrYXD4j2sFLtSZlnvI3jRNdjY63ZAJPiM1Xc6m0nqJLhJyIP/4nrd//AAVdsdP0sGUv/wCkQ1PhKndPjetT7Q4Sp3T43rU+0XPTOIqftFOFT4oK/wB6KjL5lf0fSj7KUo9knbwd18jLPfuvGiar5wKuyASfHepW51NpPWamzTkQn0jwkcG6q9vV2726ZKI8lsVNhyIpB8xm4kk/+4aJwlTunxvWp9ogVaDaFfZ3vXYdHqTWWWhLbaeTl6FZkHnOzq3tcO4/BN28Jqb/ABIeRxdP1Kql8Uf5xcfyJNKr1DrzO+aHWYNRZ27pEkIeT9qTMhPGUVXwf8C6m9vuPQ4tKlFrRIpc5cVSD6koUSf/AGiD701yUPXY/hDXFCJPiM1dbNTbL80ic0ciDzPZ1b2WIcfjg7eMHP8AhQ84xdP16Sl8Ml+UlH8zZQGNcK+EbbvjSbBu1hPxH1wZS/tPciH9Lwga5Rj0L3wbuan5alO0tbVTZT1mpsyyL7Q9BYmf7PKFT4Zxv91tS+Q9JUo+1Uo9sXbxV18zZAGZ0bwkMGay4Uf3ZsU+QR5LZqTLkQ0HzGpxJJ/aLzT7otqrM74pVxUya18ePLbcT9qTMUsTs/F4P9opSj2xa/NFiji6GI9lNS7GmdMBG4Sp3T43rU+0OEqd0+N61PtFTK+R73RJARuEqd0+N61PtDhKndPjetT7QyvkLokgI3CVO6fG9an2hwlTunxvWp9oZXyF0Ivl5n05fhoEkc6NUICXpZqmxyJTxGRm4nWW5oLVr5yMSOEqd0+N61PtEtO4TRJARuEqd0+N61PtDhKndPjetT7RGV8hdEkBG4Sp3T43rU+0OEqd0+N61PtDK+QuiSAjcJU7p8b1qfaHCVO6fG9an2hlfIXRJARuEqd0+N61PtDhKndPjetT7QyvkLokgI3CVO6fG9an2hwlTunxvWp9oZXyF0SQEbhKndPjetT7Q4Sp3T43rU+0Mr5C6JICNwlTunxvWp9ocJU7p8b1qfaGV8hdEkBG4Sp3T43rU+0OEqd0+N61PtDK+QuiSAjcJU7p8b1qfaHCVO6fG9an2hlfIXRJARuEqd0+N61PtDhKndPjetT7QyvkLokgI3CVO6fG9an2hwlTunxvWp9oZXyF0SQEbhKndPjetT7Q4Sp3T43rU+0Mr5C6JICNwlTunxvWp9ocJU7p8b1qfaGV8hdEkBG4Sp3T43rU+0OEqd0+N61PtDK+QuiSMhxsqE28KtSMDLfkLbkXD/G62+2euJSm1cf0G4otAuQ8jI9Shotw3fb1sUOdcNVqbCIlPYXIdNLiTUZJLPJJZ61HsIuUzIhnmBlOcei1PFW7n2GrgvR0pW5LdLOHBLVHjlnsyTkZ8+ac9ZDa2XDzSEtpTXqaQXOo93dFdJ9ainvM/Gy8vKOEi/W1l1RW/wC9u7LvgaWmnwqTSIlKpsZEeJDOMww0gskttpWgkpLqIiIhVMZLDl3xapO0J3e9x0N9NUokksiNEpvWSM/irItEyPVmZGeeQtc2oQFspJE2Oo92aPInEnqJxJny8wkcJU7p8b1qfaM/DYmtha0cTT9ZO+ut+3mnufNFqtRp1qboy3NW/wD52cCu4Y35ExHs2FczDW4SFkbE6KeZKiy0anWjI9ZZHrLPXomk+UWsYlUJsPCHGBuux5bJWniA8mPUSS4WhBqxFxHj+Kl0syUfPmoz1EQ2ThKndPjetT7RZ2phIUaka2HX6qos0ernF9cXp1qz4njg68qkXTqvpx0fXyfY1r4rgSQEbhKndPjetT7Q4Sp3T43rU+0ZmV8i5dEkBG4Sp3T43rU+0RZ1zW3S291qdw02IjbpPy22y+1RkOo05zeWKbYujpgM+q2P2EFGUbb97wpLmeRIhJXKNR8xG0lRftHGX4QcWeehauHN21Yz8V1cRMVhX/EWr/kNKnsPaNRZvIyS5yWVeMrIhziuJrQDI/dtjnWv6Lsm1LfSrYqr1opJkXOZMZGXoHNuNGJFNo8ivXzj1SqHAYTpOM0emNqUo+RKFrPTNR7CIiMzHtT2JKU1CpWgm9LJubvyXk1PUjOjY6tVqZQqbIrFYmtQ4URBuPPuqyShJc/+RFtM9RDBqneFHxfllLvG6IVs4exnCWxAkzUMS62pJ6luJ0tJLOZZkktZ7duRp5Vg4Ty8RnnrlxSuuuyaC6rSplKqdUUch1HI68STImy5SQnI9e3Is1a1R8JsF6Fo8H2jQDUnxVSCTIUXXpOmoxqxhs3YM5QdSVSuvpRirQ52bfr/AFrO3DXVc3c+w5ZeEBhFTG26PbUuTUzjIS01Do9MdcJCSLJKU5JJOWrIsjD33L6q+q08DrlfJXirqzrVOL05Lz1DRIr1DgslHhOwY7SdjbSkISX1FqHtwlTunxvWp9oyHi8BB3p4Zyf15t/wKH5nWvMy+bUfCGlQ36hLTZNqwI7SnnnXnHpTzSEkZqUZl8HkREZmIlvWbduIVIYr0jwgqvPp0vS0FUOI3Ty1KNJkSiI1ZkZGWssxIxnrSbol0bCCjVFtDlxuk9VX23C/i1NaPNwzPkNZlolz5GR7RFtJ6m4S4nSbHjyGWrXuxKp9HycI24kxBET0fPPUSiIlF/hItZmNulKfmXlKMYQrNOcYqEXeEdG7yUpX3ta+rFvijm6vqddjwc8NFupkV5mr3A+nWTtVqbzqs+cySaSP7BbaPhzYNv6J0azKNEWnY43Cb3T7+Wkf2js8JU7p8b1qfaHCVO6fG9an2j5yvtTH4lZatWTXK7t4bjtKK3EgiIiyIf0RuEqd0+N61PtDhKndPjetT7Rn5XyJuiSAjcJU7p8b1qfaHCVO6fG9an2hlfIXRxbsw7si+Gtzum2oU9WWil5SNF5JfmuJyWX1GKaWFt/Wd8JhhiRJOMjxaRcJHLjZfFS6Xwjaeos/SNM4Sp3T43rU+0OEqd0+N61PtGjh9p4vDw8kpZoe7JKUfB3S7VZ9ZDUWZmWMNx2n8Fith3UaS0jUqq0z+PQcvjK0eO2XUZGYvdtXnal4xd+WvcEGpNkRGomHSNaP00eMk+oyIdHhKnH/AOPjetT7RRblwmwsuSVwmUdikVRJ6SKjSJJRJCVfGzRqUfWojHv5TZ+K9rTdKXOHSj92Tuu6b6kRquJoYDIyi4w2TroF50e9qcjZDq60xppJ+KmQk9FZ/nLEymeEBayJKKXfNNqNoz1HokVRb0oy1fmSEZoUXWeiQ5lsavNZ8I1VX1d/fB2l32t1k51xNQAQIleoc+OiXBrMGQw4WaHWpCFoUXUZHkY9uEqd0+N61PtGU4Si7NE3RJEaL5eZ9OX4aA4Sp3T43rU+0R41QgJelmqbHIlPEZGbidZbmgtWvnIwSdmLoj3fdVJsm251z1t7c4kBo3FEXjOK2JQnnUpRkRdZimYP2rV1KnYn3ozo3Jc5EsmVF/MIWo2o6c9moiNXLnlnrIzPguzIeM+JBIdlsnZdlySVkpZaFTqZfsU239hmfKStWw8JU7p8b1qfaNvEJ7Lwvmq9rUSc/qx3xh2vSUvsrgzlNSdySAjcJU7p8b1qfaHCVO6fG9an2jDyvkdXRJARuEqd0+N61PtDhKndPjetT7QyvkLokgI3CVO6fG9an2hwlTunxvWp9oZXyF0SQEbhKndPjetT7Q4Sp3T43rU+0Mr5C6JICNwlTunxvWp9ocJU7p8b1qfaGV8hdEkBG4Sp3T43rU+0OEqd0+N61PtDK+QuiSAjcJU7p8b1qfaPORWqNEYclSqtCZZaSa3HHH0JShJbTMzPIiEqEm7JC6Joql94mWrh9HbOsylvT5PFh02KndZUpRnkRIbLXrPVmeRcmeeoUipYtV+/prtvYONR0Rm1G3KuaoFoRWecmEK1vL+rLqyPSFisTDizbLkOVt+qlW7ila5VZqDyXJCzMtZIzM9zTyZFyZEZnkQ2Y7OpYBeU2jfNwpr1n8T+gu28upbznNfcV5FmX/i8tM3E55y3raUZLatqE8ZPSE7S326WR83ELL/CZa9Uo9GpNv05mkUSnR4MKOnRaYYQSEJL0Fy857TMenCVO6fG9an2hwlTunxvWp9oqYzH1sWlTtlprdGOkV19b5ttt8yUkiSAjcJU7p8b1qfaHCVO6fG9an2ihlfIm6JICNwlTunxvWp9ocJU7p8b1qfaGV8hdEkBG4Sp3T43rU+0OEqd0+N61PtDK+QuiSAjcJU7p8b1qfaHCVO6fG9an2hlfIXRJARuEqd0+N61PtDhKndPjetT7QyvkLokin4x/wBkV8fq3U/9K4LPwlTunxvWp9oqOMNQgLwkvdCJrClKtypERE4kzM96udYlJ3F0XcAAckgAAAAAAAAAAAAAAAAAAAAAAVeBhpZdNq5VqJSnSfQ87IaZcmvuRWHXM90cajKWbLS1aSs1IQk+MrXxjztAACmtYW29Socpi11zKTIlIbj75KbIfXHjJdJamI+m4e90GWZElvRSWZHonokQ6D+H9pybiK6Xqa6qeTqJBlvt4o63kJ0UPKjkvcVOJTkROGg1FkWR6iysQCbsFcgYfWlTK47cUOmOFMcW84RLlvOMNLd8qtphSzaaUvXpKQlJqzVmZ5nn+rbsG1LSkuy6FT3WXXGiYSb0x+QTLJK0tyZJ1aiZbzPPQb0U6i1aiysIBdgp+Kn9WIX6yW9/u8QXAU/FT+rEL9ZLe/3eILgHAAAAQAAAAAAAAAAAAAAAAAAAAAAAAAAAAAACq4pWgi/MPa9ahoJTs+Gso+ewn08do/qcSkxagHrh688NVjWpu0otNdqd0cVaca0JU57mrPvKbg9dy75w1oFxvqM5T0UmZml4xSWjNt3MtpZrQo8j5DIXIZJhV/JDE2/cNF8SO/JRc9LTzsycifJJciUukSSLrMajVKlDo1Ml1eoOk1FgsOSX1nsS2hJqUf1ERi/tXDxp42SoLoztKK6prMl3Xt2oq4Gq5YdOo9Y3T7Y6N99rmVzz93fhEQqaXwlNw8ppzXy2lwjLLJtKi6mi0yPkMjGvDK/B3p0x6z5t/Vdk0VO96i9WnSVtQwpWiw2R/FJBEZdSxqg721JQxCwkN1FKHetZvvm5Pssc7PTlSdeW+o83c/V/CkAABkF8AAAAAAAKridfMfDuy59yuNbvJbSTEGMRGapMpZ6LTZEWs81GWeWvIjPkGO0Fq/MAHWLtu2sTK5QK2437qtMzcXS57hJVvlGW1rNZNqy+KR6+KRWxGeLGM5ueVtjDhw0p5USq0otZ9e4J+sl9RjUHIMOptVOnVCM3JiylGy8y6klIcQppBKSZHtIyMfTQr09kUY4WrBS8olKouNn6sU+EknnvzaTWjRjypTx9R14StldoPhdes3zTfR7E7byXGkx5kZqZEfbeYfQl1p1tRKStCizJRGWoyMjIyMeoxO15s3Ai7GMOrgkuvWVXHzK2qk8oz3g+o8zguqPkM8zQo/269DbBkY/BeZzTg81OSvGXNfya3SXB9zL+FxHnEWpK0lo1yf8AR70+KAAAoFkDJMNM7axlxGspXFYqLsa5oSfjbsnQkK9YSSGtjI8QT9zOOWH13lxWKy1LtmYv9Mt1jp+tzP7BsbI/WqvhffhK3bDprveVrvKGP6Hk63uyXhLov879xrgAAxy+AAAAAAAAAAAAAAAAAAAAAAAAAAAAAAAAAAAAAAAAARp/kE/Ts/iJEkRp/kE/Ts/iJEx3oh7iSAAIJAAAAAAAAAAAAAAAAAAAAAAAAMuxmumsyHabhNZEpTNyXVmlySg9dNp5eWknlrI8s0p2ZnnkeZELeCwk8dXVGLtxbe5JatvqS1PDEV44am6kteS4tvcl2s1EBh5WTjJg98Ph1XXL2t1vWuhVl4imNJ5dwf2Hy8UyIi5EqPWLfYON1l33KVRN0folwsnoP0WqI3CUhZbSSStS/q15azIhcxGyKkabxGEkqtNb3HfH4ovWPb6vJsr0sfFzVKusk3we59j3P8+o0EAAZBfAAAAAAADnVi3LeuFrcK/QadU28stCZFQ8nLmyWRigVTwa8Hai9vyLax0iWWtMilynYqkehKVaH/tGoALuG2jjMHph6so9kmivWwmHxHtYKXakzIveWvuh8ax8eLpiJT4rNZbaqjZF8UtMk5F/kP7u3hPW75SHZV2sJ2bk47BlL9Ol8EQ1wBb9N1qn7RCFT4oJP70csvmeHo6nH2UpR7JO3g7r5GR+/nc1E1X1gheFMJPjvU5CKkwjrNbZlkXXkY6VG8I3Bqsub3K9Y1PkEeitmpNORFIPmM3Ukn9o0oc2s2zblxN7jcFAptTbyy0ZkVt4svQojDzrZlb2uHcH9SenhNSf4kPI4yn6lVS+KP8AOLX5HtTKzSK0xvqjVWHPZ85GfS6n7UmZCYMuqfg1YPz3zmwbbco0z8mRSpjsZSPQlKtAvuiJ7zOIFC12Rjzc0dKfFZrTLVURl8XNZJMi9GwPNNm1vZYhx+ODXzg5/kh5fF0/XpJ/DJflJR/M1OL5eZ9OX4aBJGOR5XhM287JJdLs27WkulpGw87BkrPQT8f4MtWX15j39/W4aLxb6wTvGlEXjvQGkVGOjrNxsy1deQl7ExFR/wCHlCp8M43+62pfIhbRpR9qpR7Yu3irr5muAM2ovhF4NVtze6L3iQXyPRW1UULiKQfMZupSn9ov1Nq1KrLBSqRU4k5g9jkZ5LqftSZkKOJwGKwemIpSh2pr8yzRxNDEeympdjTJYAAqHuAAAAAAAAAAAAAAAAAAAAAAAAAAAAAAAAAAAAAAAAABxKxfFmW9pFXbrpEBSdqJE1tCvumeZjPLu8KDCygUuY/SKyqsz2WlbhHixnTQ46ZZISbhpJJEasszIz1Z6jGhhNk4/HNLD0ZSvxSdvHcjzq1YUYOc3ZLVkfEYzxXxJpuEEUzcoVE3Os3SpPiuZHnHiH+keSlF8XIy1pGykkkkSUkRERZERcg+c8Ia9iFbVvyXIWDVxVa469LcqVXn1FxunNuvrM8iSbmZ7mlOREWrlMiLPIXrd/CQrXk4FmW2yrbuzr0uQn0aPEMbm1Nmzi44VVIRp01ZNzjrJ+tLKm5avdp6qiuBTwUZWdeoulPXsXCPct/W2aVP8gn6dn8RI9nnmY7ann3UNtpLNS1qIiIuszGUzMMMS6o0ld0431dSFOtpNmkQmoOjmtJalpzM8s8yMyElnwcsN3XEv3CVauJ5OsnarVHnVZ85kk0kf2DL8z2fSX63E3+CDf8AHkLt3fRH7xSuzBu4bTqdoXZfFGQzOZNsyakpedZcLWhwkIzPSSoiUWrkFHwq8JNmZazFAqVAuK5bipOcR9dHgKfKS2k8mpBmo0mnTSRGekRHmRnkWwbDR8NcPrf0VUey6LFWnY4iE2bn3zLS/aKFi/Bk4fXLS8c6DGUpqnJTTbljNJ1yKatRETuRbVNKyP0ZZmRJGts6rszEwezVCcszvDNJJZ7WtZJtZ9F629R7Shi1LDzWMjw0l8PP7O/suTvfCxjrGq3cFVw21bJFYqrTOXpaSWn+0OB/CLrWudeNp24hXybT1y3El17vxTP9g02HMi1GGxUIMhD8aS2l5l1s80uIUWaVEfKRkZGPYZL2pGk7UcPTi+tOT/G5L5F9K+tzLPeTrFU13djDeNSz8ZqJJTBZX6UII9X1ibTfB6wipzu+F2k3PkHrU7PkOyTWfOZLUaf2DRgHEtubRkssariuUegvCNkTlRzaTbVu0FOhQ6BTqckiyyixUNF/7SIdIBU8QsRqNh9Tmnpbbs6pzl7jTaZGLSkTHj1ElKSzMizMs1Zas+UzIjp0qVfH1lTgnKcu9/318CdEiZe982/h/RF1y4JJoRnubDDZaT0l0/FbbT+Uo/sLaeRCj2vY1w39Wo2ImLMYmt7q3Si26Z6TMBJ7HHi/LePVtLV1HklMuyMOazUK2jEnFN1qZcRlnBgIPSi0ds9ZIbLWRuc69evYZ7T00aVTEUtlwdDCSzVHpKa4c4w6uDlve5Wj60WctWAABiHQEeoT4dKgSanUH0sRYjS33nVbENpIzUo/QRGJAynGWVJuyqUTBmkPLQ7X1lLrDjZ649MaVmvM+Q1qLRLnyMj2i7s/Cee4iNKTtHfJ8orWT7l4vQhuyP1grAmXFIrOMNbjqbmXQ7oU5pZcaNTWzyaT1GrLSPLUeST5RYcWLJdvm0HodNd3Cs09xFQpEgjyUzLa4yDI+TPWk+bSz5BbYkSNAiswYbKGY8dtLTTaCyShCSySki5iIiIew9q206kscsbS6OVrKuCjHSMetJKz568yFHSzKrhlezN/2dCr+57jMLOPPjmWRx5SNTiDI9Za9ZZ68jIWoZHJ/wC6vGBE3ydt4guE09yIjVZJcVXVupZ+lWZnqSNcDamHp0qqrUF+rqLNHq5x7Yu67k+Ii+DAAAzDoAAAAAAAAAAADwmwINTiuQqjDYlR3SycZfbJxCy5jSeox7gJTcXdbwZpOwJt2JKXVLArFVsyes9JSqW+e9nFcm6R1ZoUXUWiQ8OG8cbK4tdt2n3vTkbZdJUUWaSfjKYVxVn+agxqQDVW2K1RZcWlVX19/dNWn3Xt1HOVcCjW3jRh/ccrgs6sqkVRJ6K6bV2jhyUq+Lor1KPqSZipX/ic1XahMwow0qqJN0VWccGS60StGmMJbST7qlZZaSSJSSyPMjz5SIjn+ELMo521FthFuU+tXPcj3B1DjyGUrU04rx38zLNCW0npGouXLPUZjPXsKmfByKmYnWnImz00d1EK6G1Hpb5hOob3R1CeTQc45J18mZ5JMb+zMDs6SjikpRqTv5OEmnGUlubdk8ubopNay0bsmZmKxs6VTLBXjHWb5J8utLpPq7UfQFn2pSbItuDa9EZ0IkFokJM/GcVtUtXOpSjMz6zHZHhCmxKlDYqECQh+NKaS8y6g80uIURGlRHykZGRj3Hx1adSrUlOq25Ntu++/G5qKzWgAAHmSAAAAAAAAAAAAAAAABltzYs1Ks1d6x8H4DVbraD0JdRWf/Z9MI9RqcWWpay15JLPWXKZGkW8Hga2Om40lotW3oorm3uS/PcrshtIs9/YlWzh5DbdrDzj86UehCpsVO6SpazPIkoQWvLPVmer68iPErjrzleueKnHVFWag7hwi1a1GZW+zCY0skPVBaD0jMz5CI8uXRz0T0Wm2ZbOEVJqmJ161R6vV9phT0yrS8jWZ7CaYSepsjMySRFzkWeWRFMwZtmqRqbOv6628rju50p0lKi1xo+XwEcs9ZElGWrbmeR7B9Lg6uC2Xh54iinK3RU/VcpPeqd08qitXK2Z3iuinY4d5OxYbKvHD64qezFsat0p+Ow2SW4sVSW1NILYW46lIL0pIWYVC6MJcPLvdOXWLZilNz0imxs48klcit0bMlGZdZmQr/uAxRtTjWJiYupRkeLTrna3yk+rfCMnCLkIsjGM8PgcU81Gs4SfCov8Arje/fGKOrtb0aeAzD32rntn4PErDOrU5pPjVKlGVQh5fHVocdsuoyMxb7XxAsq9Gycte5oFQPLSNpt0idSX5zZ5LT9ZEK9fZmKw8PKyheHvRtKP3o3XzuSpJlgAAFAkAAAAAAAAAAAAAAAKfjH/ZFfH6t1P/AErguAp+Mf8AZFfH6t1P/SuCVvDLgAAIAAAAAAAAAAAAAAAAAAAAAAAAAAAAAAAAABT8VP6sQv1kt7/d4guAp+Kn9WIX6yW9/u8QXATwAAAEAAAAAAAAAAAAAAAAAAAAAAAAAAAAAAAAAAyPFz+SOIlhYnN8SOU1VuVRRbDjyi+CUo+RKHCNXpMh7eERPlTLXpuHVKeNFRvips0lJp8ZuNpEuQ5+iSCyPqWLPi3aHu7w4r9sNo0pEqIpcXnKQ3x2tfJx0p+ozGU4MXLJxqxDh37Obc3tZ1vsQE6aciOqyE5yXE58yUmg/SkfX7Oy1cLT2jL/AP5c1/4qXjNtdiMHF3hWnhF/nWt+U/wpPtZvtPgRKVAjUuAyTUaGyhhlstiG0JJKSL0ERCQAD5Ftyd3vN1JJWQAAEEgAAABR8Yb5lWPZ63KM3u9fq7yKXRY5ZGp2Y7xUHlzJ1qPPVxcuUXgY9aJ++tizUMQHfhbesxTtHoJH4j8w8t9Si5yLUhJlmRlrLWQ1Nl0KcpyxNdXp01ma5v6MftPf9XM+BSxtSSiqNJ2nPRdS4vuXzsuJecNLHi4d2ZT7XYc3d5lBuzJJ5mqTKWek64ZnrPNRnlnrIiIuQd+L5eZ9OX4aBJEaL5eZ9OX4aBSrV6mJqTrVXeUndvrbLNOnGjCNOCslojnXjaFCvu3JtrXHEJ+FNRoqy1KbVtStB8iknkZHzkKDhfd9dtyurwZxIlm9WYTRuUWqL1JrEEth5n/fIIslFtPIz15Go9YFNxQw4h4jUJEVEpVPrNNdKZR6m1qdhSk60qIy16JmREouUusiMr+AxVJweCxb/VSd097hL3l1cJLiutIq4qhNSWIoeuuHvLk/5Pg+psuQDPsJ8Rpl2MTLYu2KmnXlbyiYq0LUROfFkNfGbWWR5lsM+Y0megiji8LVwVZ0aq1Xg1wafFNap8UWaFaGIpqpDc/7s+tcQMt8JKmyZGF0mvU5Oc+2JsWuxD+KthwjUfVkhSzGpCDXKTGr9EqFCmlnHqMV2I6WWfEcQaVfsMx67OxXmWLpYh7oyTfWr6rvWhxi6PnFCdLmmu/gelKqUasUuHV4StKPOjtyWlc6FpJST+wyEoZj4OFWk1DCemUyoH/H7fdfoktOfiLjuGlKfqb0BpwjaGF8yxdTD+7JrtSej7ycLW84oQq+8kwAAKZ7gAAAAAAAAAAAAAAAAAAAAAAAAAAAAAAAAAAAABGn+QT9Oz+IkSRGn+QT9Oz+IkTHeiHuJIAAgkAAAAAAAAAAAAAAAAAAAAAA414XXR7HtqoXVXn9yhU5k3XMvGWexKE86lKMkkXOZCk4L2pWCRUMUL2Y0bnu00vraV/5fCLyEVOessk5GrYZnlnrTmOPOL37cUipKfhbLsKUTkw9rdRq5FxWuZSGSPNRc55GRkojGzjbxH/DMJ5qva1EnPqjvjDtekpfZXBmdS/xlfyz9SF1Hre5y7ty73yAqN/YVWPiVFSzdNGQ5IaL+LzmT3KVHPaRocLWWR68jzTntIxbgGVh8RVwtRVaEnGS3NOzLtWlCvBwqJNPgzEdHHDBvxDdxKtVrkPi1iI3+3dyL61H+aQv9g4rWPiVGU5bFYSuUyX8YgPluUqOZajJbZ69R6syzTnyi3igX9gpZd+yU1lxl+j3AyenHrVLc3CW2sthmovH/wAWvLYZDX89we0dMdDJP34Lf8UNE+2OV9UmUfN8RhNcNLNH3ZP+GW/ud11ov4DEvdljDg/8FiLSVXpbTWoq/SWiTMjoLlkR+UiLaotRFrNRnqGoWffNpX7S01i0a7GqUY8tPclZLaM/yVoPJSD6lERipi9lV8LDyytOm9046x7Hxi+qST6j3oY2nXl5N9GfuvR/+661dHdAAGaWwAAAAAAAAAAAAAAI0Xy8z6cvw0CSI0Xy8z6cvw0CSJlvIRy61a9s3G3uVw29TKmjLLRmRG3iy/xEYoNS8GnCCY+c2n28/RJn5MikzXoyk+giVoF90akAuYbaWMwath6sorkm0vDceFbB4fEa1YJ9qRkfvOYi0LXZOPVxspT4rNbYaqaTL4ukvIyL0EG/fCdt7+cUazLtYTs3rIdgyV+ndPgy+oa4At+mq1T9opwqdsEn96OWXzPD0dTj7KUo9km14O6+Rkfv8Vui8W+sFrypBF478NhNQjo9LjZlq+odWieETg1XFkwzfUKG/noqaqKVw1IPmM3SSWf1jRxyq3alr3Kjc7ityl1NOWWUyI29/wDIjDznZlb2lCUH9SenhNSf4kPI4yn6lVS+KP8AOLX5Eun1SmVdgpVJqMWayexyO8lxJ/WkzIShllR8GjCKU+c2l0KVQpnJJpM56MpPoIlGgvuiN7z2JNC12Vj1cLaE+KxXIzVSIy+Ka1ZGRdZEHmezq3scS4/HBr5wc/yQ8vi6ftKV/hkn8pZfzNcAZHwh4TtvapVAs27WU7N5ynIMhZde6/BkfoD3+qtRuLfWDN50bLx34sZM+Mj0utmX+Qeg8TP9nlCp8M4t/dbUvkPSVGPtVKPbF28bNfM1wBnNE8IfBqvLJmPfcCK9noqaqBLhqSrmPdSSWfoMX2BUqdVY5S6XUI0xhWxyO6lxB/WkzIUcTgcVg3bEU5Q+JNfmWKOJo4hXpTUuxpkkAAVT3AD8OutMtqdecS2hJZqUo8iIuszFVrGLWGVB0iql9UVtafGbRLS64X+BBmr9g96GGr4l5aMHJ9Sb/IhtLeW0Blp+EVZM0zRalHue5lZ5FwVSHVkZ+leiP574uL9Y1W5gm/FbPZIrFUaY0fS0XH+wxoegsdH2sFD45Rh8pNP5EZ0amAyzgnwjK1/PbstG3EK2cHwXJbiS6924pn6NQe8rXarru7GS8Khn4zUJ9EBlfUaEEer6w9HYan7bEwXVFSk/4VH8Qu+CNHqNYpNHa3erVSJCb26cl9LaftUZCl1bHzCGjKNEi+YEheeRJhEuUaj5iNolF+0eFO8HnCOA7vl61SqMgzzU9UJLshSz6yWo0/sF0pFr21QCJNCt6m04iLIt6RG2v/iRBbZNLjUqfdh/3PyHSM/9/cqnxbRwxvStZ+K8VO3vHP8A4iz1fYHun8IKtf0Vhrb9AQrxV1iqnIyLnNLBEZegamAekMJT9jhY9snKT+TjH8Is+LMs9xWOlZ11vFyBSWz8Zij0hKs/Q46ekQfwfqLUdd3XxeNwmrx25lWUlk/QhBFkXVmNTAPTmMj7FqHwRjF+KSfzGVFHo+COE1C0TgWFSVGnYqS1vlRfW6ajFKRCh4oYwt0qnxGW7Pw2dJ11DLZJZl1ky4qci1GTJZ+hWZHqUQuWMl+SbFs9TlFa3xcFYeRS6LGLI1OS3dSTy5STrUfJqIuUT8LrDjYcWXAtlp3d5KCN+dJPM1SZS9brhmes81aiz16JJLkFynjMTSwssfiKkpVJ3hC7ba9+WvJPKuttrWJn10sTXWGXqxtKX/THver6kuZbAAB84aRGn+QT9Oz+IkSRGn+QT9Oz+IkSRPAjiB4TYUSpQ36dPjofjSmlMvNOFmlxCiMlJMuUjIzIe4Am4u6DSaszH8H5sqwbmqmBVdkLWinJVUbbkOnmcmmrUfwWZ7VNKzT6M8iIkjYBm2NtnVWs0aFedoJyuq0HjqVNMiPN9BF8NGPLWaXEFllymRFqzMWuxrxpV/WnTbtoy841RZJzQM81NLLUttX5yVEaT9A2dppY2nHaUN8nafVPn2TXS+LMuBn4NvDzeDlw1j8PL7L07LczvAAz3ELEyVSKi1Y1iwEVm8Jyc24+fwMFs/7+QovFSWeZJ2nq5yzzsJhKuNq+SorXe+CS4tvckuLZoN2JeI2JkazN7USkQF1m6KpxKbSWT4yz844f5DZZGZmeWeR8xmUTD7DOTSKi7fN8z01m8JyMnJJl8DBbP+4jpPxUlmZGraevnPOXh1hnGszfNbq85dZuiq8epVZ4uOs/Ntl+Q2WRESS5i5iIruL+IxdLCUnhMC7p6SnucupcVDq3y3y4JQlfVgAAY50AAABGqVRhUenSqtUZCWIkNlch91WxDaSM1GfoIjGa4J06ZXFVfF6ux1Nz7tdzhNL2xqajUygubSItI8tR8Ux54xSX7wrdEwYpby0nWllPrbjZ5GxTWlZmWfIbiyJJH1ZHqManGjsQ47USKyhplhCW220FklCSLIiIuQiIhsv/AAGz7fTrfKmnp96Sv2RXBnO99h6APCdOiUyE/UahIRHixWlPPOrPJKEJLNSjPmIiMcGzsR7Iv9hb1pXDGnm3nptFm28gs8szbWRLIuvLIZkcPWnTlWjBuMd7s7K+673Im63H9xEsuHf9oVC2JSyaXIRpxn+ViQnW24RlrLJRFnltLMuUcvCG9Jd4WoTdbQbVforyqZWGVeMmS1qNWXMoslZ7MzMi2C8DI7y/7r8T4GIzPwdBuc26RXyLUll8v5vJPm+Ko9hFnyqGpgP8dh57Pfrayh8SXSj9qK+9GK4kPR3NcAAGKdAAAAAAAAAAAAAAABGqVRg0enyatU5SI0SGyt995Z5JbbSRmpR9RERiSMcxIfexXvmNgxSnVlRaduVSu2Q2ZkW5Z6TMLMvynDIlHykkiMthkL2z8GsZWyzeWEVmk+UVvfbwS4tpcStisR5vTvFXk9Eube7u4vkk2euEdNn35cc3HS5Yq2uEGzhWzEdLXEppGfwplyLdPNRnzHqMyUQ05yFEqbNUp0+Oh+LKUbDzSyzS42plBKSZcxkZkJjDDMVhuNGZQ0yygm220JIkoSRZEREWwiIeUXy8z6cvw0CcbjZYyu6sVlSsopfRityXZxfF3e9jD4dUKag9W9W+be9/3uWhlGDU2XYtw1bAuuyFr4JI6hbr7p65NLcUeSM+VTSjNJ/XkWSRsAzHHK1arLpUDEO0Ws7mst46hESktcqPl/GIx5azJaM9W3Msi8YxdbOuqlXvbFNuuiu6cOpMJeRmetB7FIV+clRGk+sjFvaaWMpx2lD6ek+qa3vsmul25lwK+Dbw83g5fR1j1x5fZenZbmdkAAYpogAAAAAAAAAAAcy4rkoVp0l6uXHU2IEGOWa3XVZFnyJItqlHyEWZnyCs39itSbOktW/TIT1dueaWUSjw9bqsy1KcPY2jl0j5MzIsiMy4tu4U1e4qsxeuMk1mrVRo9OFSGv6PpufISD1OL2ZqPMv0siMa2H2dGFNYnHSyU3uX0p/CuX1nouF3oct8Eczdb7x24rG/bRsNzUbh8So1Zvq800ZcuvMj/KI8i1G2bWt+zqQzQrapbMGEzsbbLWo+VSjPWpR8pmZmOrsFQxTvg7DtN6ow2d8VaY4mDSYpFmp+Y5qbSRcpF4xlzJy5SHU8TW2nOGBwsckG+jBbr85Pi+cnuW6y0FlHVlRuUvfYxQj2Q38JbVnLbqFaPaiVNPyMY+QyTrUotm0jyMiHlMnXri1eVVhWTecm27bts95LnxmEunPn5kbiU6RlxEFkW3aeesj1Qp8Sp4WWBTMOrbkFKvq85CydlaWat8OcaTLUe3RbTqJXUk8jyManZVpUyxrYgWtSE/AQWiSazLJTrh61uK61KMzP0jWxWIpYCjGpRs0rxpXSaaT6dVp3XSlpG63X91HKVykpwyxZaL4DH2okf/qUSM5/mY/vuExzZ8ljuw/zE7bEZP8A8VDUQGR6bxL3xpv/APypf7DrKjLvcx4QLPk8UKBI+lopIz+6YqN0YJYm3U6cqqnh7ImZ6SZiIMmLIJXIrdGTJRmXWZkN/Ae1D9IcVhp+UpRhGXNQjF/hSIcE95glsWL4UlnmluNfdt1eIg9UapPyHtXMSza3Qi/xjyujF7wg7LcUqvYV012Ik9cyFuz7JJ+MZoUo0l+kRH1D6AAey/SCFar5TGYWnO++yyvxi1r1tMZLbmYba2NOJd4Nk5bdqWlVzy0jajXAlt5JdbbhEtP1kQsPu7xya8rgOy8XO1c8ZP7FJFjujCbD28HDlVu2IhzM9IpkcjYkErkPdG8lGZdZmQr3ve4nWrx7CxNdnx0eLTrma30g+opCMnUkWwiyMWfOtk4n2VKEHyn5S33oT/OMURaS3s/Pvm4qtfzrASpp59yrMZ3/ACIPfevNr+dYG3Yn6JTTv+Rj9e+xddsfB4k4ZVWC0nUqpUcyqETL46iTx20+kjMWig4nYe3PDVOol40qQ0hOkslSEtrbLnUheSkl6SIeVaj5GPlJYGLj70JTlHxU5Luvcla8Sq+/dUWv51gtiInn3Kkpd/yWHv8AlNR/OsM8RI3Pu1AUWX2LMdas454SUI1Jm33THFJ1aMRZyjz5vgiVrHH9/lip8WzsN7yrufivIpxsRz9Liz1fYO6eBdWOd4CSjzcpRXjLT5kX6z9fwh7LR/OqHdcb6Wiul/lmH8JLClH86qdSjfS0qSWX2IMfn3S+EHXP6Kw6t63kK2LrFUOSZFz6LBEZH1GHuCxqrWu4cY26c0rxo9FpSEfY8s9MvsHfmWyoftNodlbM/wAFKa+YvLh+R7NeEpgo6eRXshJ8y4EpP+bY4eJ2OGFFbwwu+mUy9YT0qZQagww1ouJU44uOtKUlpJLWZmRDql4Ollz3Ev3dW7muhwtZnVKs4pP1EjRyLqzHliLhZhzbOE16P0OyqRGfZt2pKbf3slbyDKM4ZGTis1Ef1iviF+j0I2oeWcu2GXxyp/JDp8bGsgAD5o9AAAAAAAAAAAAAAAAAAAAAAAAAAAAAAAAACn4qf1YhfrJb3+7xBcBT8VP6sQv1kt7/AHeILgJ4AAACAAAAAAAAAAAAAAAAAAAAAAAAAAAAAAAAAAcq67ihWlbNUueoH/F6XEdlLLPI1aCTMkl1mZERdZkMO8FGZV6Oq4bNuaKzGqE/e11sEhBJ3RmY2nS1cmgaUJMuQzMuQWrHxa7metTCKKs9K7aqhc8knrKnRsnXtmzMyRlz5GQ/mJ6EWXifYOIrCCaiPvLtWpGksi3GRxo+fMlLqTM+TWQ+t2dSgtnSwcl08QpSXV5PWFvikpx8DDxc5PFrEJ9Gk0n9v1vupxfia6AAPkjcAAAAAA/K1oaQpxxaUIQRqUpR5ERFtMzAGdY3XZVKPb8S0bVX/Ka75HBVMJJ62SUXw0g8tZJbQZnnyGaTFtsu06XY1q0y0qMjRiUyOllJ5ZG4rapavzlKNSj6zMZzhYheJV81fGqahR01rTotroWWooqFGT0ki53FkZEeoyIlEfINgGztL/BUobOjvj0p/G1u+wuj8TlzM/Cf4icsW9z0j8PP7T17LARovl5n05fhoEkRovl5n05fhoGOtzL7JIAAgkzbFjD6rVWRCxDsBaIt52+kzjGepuoR9q4j2zNKiz0TPYZ7SzzKwYcYg0nEi2267TW1xn21nHnwXtT0KSnUtpZbSMj2HkWZZHq2C0jHsR7drGHNyuY1WFCXIQaCTdNHZ2T4qf8AxCC2bs2WZ58pZ/naW5hJx2nRWBrO04+zk/4G+Tfqv6MtNzbWdXi8HUeJprov11/1LrXHmuta7CA5tuXFR7socO46BNRLp89onWHUcpHtIy5DI8yMj1kZGR7B0hizhKnJwmrNaNPgzQjJTSlF3TMjw0/kzjLiNZR8Viouxrmhp+Nu6dGQrL6QkkNcGR4gfyZxzw+vAuKxWmpdszF7PGLdY6evNzP7Brg1tsfrXRxX7yEb9seg+95b95RwHQ8pR92T8H0l+du4AADHL4AAAAAAAAAAAAAAAAAAAAAAAAAAAAAAAAAAAAARp/kE/Ts/iJEkRp/kE/Ts/iJEx3oh7iSAAIJAAAAAAAAAAAAAAAAAAAM5xmvaq0SnQbLs1RLu27HThUwiP+bIy+FlKy2JbTmefPkeRkRi8Vyt0y26PMr1ZlIjQYDKpD7qtiUJLM/SfMW0zyIhmmDdEqdz1Ofjdd0VTVRuBsmaNEc1nT6UR5tpLmU546j6yPVmZDX2ZRhSjLH4hXhDcn9Kb9WPYvWl1K2+SKOMqSm1hqTtKW98o8X28F168GXiwbKpOHtpwLUo5GbMNv4R5Rcd909a3V/nKUZn1ai2EQsIAMytWniKkqtV3lJtt8295bp040oKEFZLRAAAeZ2AAAAGYXfgNbtXqirrsuoSbNucszTUaVxEOnzPMlklwj5dhnymewaeAtYTHYjAz8ph5OL48muTT0a6mmjwr4aliY5asb/y7HvT60Yszi3fmGTqKbjlbWnT9Im27pozanYiuQjfaItJo/QWs9ictY1qiV2i3JTWqxb9Ui1CE+Wbb8Z0nEH1ZlylyltITHWmpDS2H2kONuJNK0LSRpUk9RkZHtIZNW8Bio9SeujBm4XbNrDh6bsVstOmSz+K4weZJ5s0lkWsyTnrGln2ftL2i8hU5q7pvtWrh2xzL6qRUy4rCeq/KQ5P1l2PdLvs+tmuAMfpmOdQtaezbuONsrtea6rc2Ksxm7SpZ86XCzNsz+KrPItZmnYNbiyos6O3MhSWpDDySW260sloWk9hkZajLrIUMZs/EYFry0ei90lrF9klo/5cS1h8VSxN/JvVb09Gu1PVHqAAKRYAAAAAAACNF8vM+nL8NAkiNF8vM+nL8NAkiZbyEAABBIABEqFWpdJa3eq1KLCa+PIeS2n7VGQmMXN5Yq7BLAUGr484Q0UzTKvqnvLLUSYZqlGZ8xbkSiHK9/lmpcW0cNb0refivIppsxz/AOIs9X2DTp7E2jUjn8jJLnJZV4ysvmc5lzNTAZZ7qvCArX9EYY0KhIV4rlYq27/WaWCIy9Ae43Hes/01izTaO2rx2aPSEuZ9ROOmSi9I79Eqn7evTh9rP/6amM3JGpji1i9LPt7SKu3TSaeadqZMxttX2GeZije8DSqjxruvy8rgz8ZqVVVIYP0IQRZF9Y7VHwOwkoeRwbCpSzTsVKbOSfpzdNQeQ2XS9etOb+rBJeMpX/CLy5FWujFzwfq8tUGpRod1yMsiYZoypqj9ClI0fsUM7n2RatdfOZh34PF7UuWrxJaKidF9BlpqUgi/wj6ehwINOZKPT4TEVotiGWyQkvqIshIF7Dbep7OVsHCdvrVZWfdBQ8LsrVcFQxDvVgm+xX8T5st3DjwqoLmnTMRuC4vIxW56ao6Rc2nuJl9hkFw2f4XG6aUy7GK3FL+5odQapjxlzaa2UkR/WY+kwHX/AIqrur5V4ei3/wDbX5+t33uePo2EfZTlHsk38pXXyPlJunWXTXEu4u4Q4oSXUHmqXOlOVOOk+c3WVII/umNDsu9/BX0kIt1+1KdISeX8dhlFeSrmNb6SMz+sxtQ49cs60rmSabjtilVMjLLOXDbdMvQaiMyHVbb9LHLLiVUivqVHlX2ZJ/xIKhi6fqVFL4o6+MWvyJ8CfTqjGTIpc2NKjmWSXI7iVo+o06hJGVzvBnwmdkHNotLn29MP/wARR6i9HUXoLSNJfUkR/ekxSoWuzceq2badjFehtVHSLmNw8lF6SIZ3mezq3scTl+ODXzg5/kjrzjF0/aUb/DJP5SymuAMj4W8Ju3v59adn3YynYdOnOQX1l17txCP0ag9/6XR+LfWEV60PLx5DUIpsVHpdbP8A5B6DxU/2dxqfDOLf3bqXyHpKjH2qlHti0vG1vma4AzyheEFg3cKibhX9TWHDPI25ylRFEfN8MSdfoF8hT4NRYTKp8xiUyrxXGXCWk/QZahRxOCxODdsRTlB/WTX5lmjiKOIV6U1Lsaf5HuAAKp7AAGYY6XRVI9JgYdWk7lct6vHToqk7Y0bL+MSDy1kSUGevbmeZeKLWCwk8diI0IO1974JLVt9SV2+pHhiK8cNSdWXDhzfBLrb0ORZOeLmKs/E18t0ty0zdpFuEetD8k9UmWXOWxCT2GWWw0jZhyLRtelWVbNOtWitbnDpjCWG89qstalq/OUozUZ85mOuPbaeLhiq/6lWpxWWC+qufW3eT62zjB0JUKf6zWctZPrf8luXUkAABnlojT/IJ+nZ/ESJIjT/IJ+nZ/ESJIngRxAAAgkDGKV/3N4vO28stytLEF9UqnnsRCq2RbozzEl0sjT15JItRmNnGGYqT5WNzkjCvD2PHkJp8huRUbgdNW4U19s80JZUnWp7PMjNOwjUXOad3YUHWqTo1PYyjabe6K4S7YytZb5axW8pY2lKcVUpevF3XXzXY1p4PgWa98RqzUa25hvhW21MuIyynT1lpRaO2eo1uHrI3OZGvXtI9h2HD3DmjYfU51mI47Nqc5W7VKpyT0pEx49ZqUo8zIszPJOerPlMzM6n4NsijFYS6NHpKabXaPLchXAwo9J1U5B5KdWo9aiWXGI9ha0lqSNYEbUq+YuWzKCywi+k+M2tzdvo8YxWltdXqe1CrHEU1Wjuf9+PMAADDPcAAAAItUqcKi0yXV6k+lmJCZXIfcVsQhBGaj+whKGUYvvvXrcFDwYpjqiTVVFUq6ts9bNOaUR6JmWw3FkSSPnIs9Ri9s7CLGYhU5O0VrJ8orWT8N3N2XEhuyPbBKmTauirYtV5hTdSu94nYra9sanI1MNl6S4xmW3intGojzYYZisNxo7SWmmkEhtCCySlJFkREXIREKtibfKbDtlc+NH33VpriYVJhEWapMtzUhOXKRbT6iy2mQ9K86u2Mb+qjrJpRXBJaRXYklr1XZC6KKliFIfxNvFjCClOrKkw9zn3TJbPLJrPNqIRlsU4ZEZ8pERHryMhY7rwdse6jZl8HrpFTiJSmJU6Uve0ljRLJOSk6jIi1ESiPItmQ98LrFVY1t7hUJG+63UnVT6vMPWp+UvWrX8VOwvRnlmZi4CzidoywtSNHATahTuk1pmb9aT6pWsk/opJ8QlfeZPwtjFhnxa9T/d7QW/8Ax1PbJqpsI51s+K7kXxTzPWZmO8zXsPcb7Sqdv0+rsy2JsdTMmOZaEmMrkUptWSkmlREZHllmnUZi9ClXlhHZ95SU1d2M9S620ekzV6Y5veW2rkM1p8b/ABEfVkJp47C4ianXj5KondTgtLri4aLvjlt7rFmtxzsFbmqU2jTLIudz+UVoPFTpmZ632iL4B8s9ZktBFr2mZGfKNGHzfcVPxRwevaHihXpbNyUOKwmnVWdFaSzLdiKWRIN9rMkqWhRp0Vp25ESjIjG2WXiJZuIELftqVyPM0SzdZz0Xmv02z4yfTlkfIZj323s5p+kMNaVKercb5Yy+lHcnHXVJpOzS4ERlwZZAAB84dgAAAAAAAAB+HXW2W1vPOJbbbSalrUeRJItZmZnsIN4Khitf6cPLUcqcWNvyrzXUwKRBSWapUxzU2gi5SI+MfUR8pkPxhNYC7Atco1Sk78rtUeVUK1NPWqRMc1r18qU+KXUWeRGZin4ftuYvX+/i/UW1HbtEU7TrTYcSZE6eei/OyPlUZaKeothGkjGyjbx3/DqC2dH13Z1O3hD7PH6za+ijOw3+Lq+dv1d0OzjL7XDq7WBGi+XmfTl+GgSRGi+XmfTl+GgYq3M0GSRjFp5YP4sy8PnvgrZvRblUoBnqRFml/OIpchErUpJbC4pFmZmNnFKxdsJeINnP02A9vaswXEVCjyyPRVHmtcZtRHyEetJnyErPkIaeysRThOWGxDtSqKzfJ/Rl9l6vnG64lPG0pyiq1JdOGq6+a7187PgXUBTcJr9TiJZkatSGd7VSOtUGrRDLJUaa1qdQZcmvJRFzKLlFyFLE4ephK0qFVWlF2fcWaNWFemqkHo1cAADwPQAAr9633bNgUk6vcs8mUKPQYZQWm9Jc5ENo2qVrLqLPWZFrHpRo1MRUVKlFyk9yWrYbsd155mOyuRIdQ002k1rWtRJSlJFmZmZ7CIZNUcRbpxKnP21g0lLUFpZsz7pkN5x2fjJjJPyq+vYXoMlDyZtW9sZnUVLEVEi3rTJRORrcZcNMiYRHmSpayyMi2HuZZZdRlmesU6m0+kQWaZSoTMSJHQSGmGUEhCElyERaiGxlw2yfXtVrct8IdvCcur1VxzblzrLsK5YOGluYfRnVU5DsupzD059Ulq3SVLWZ5ma1nrIs/wAktXpPMztgAMnEYiriqjq1pOUnxf8Af/8ACUrbgMapFSg3/ftTxTrElDdo2Mh6JSVr8m7ISnOTL6ySRaKTLPPIjLIyMd3Ga5Ko3AgYeWo7o3DdziobC06zixcvh5B5ayJKMyI9uZmZa0isVugQa7U6L4PNqkpu36EwzMuR5B5GbRHpNxzMvy3V8dXLrzLYZD6HZOEVKg61R5XNPX3aS0nLtl7OPNuS5HMnqdvCWmzrurFQxouOMtp+so3tQ4zpa4dMSfFPLkU4fGPq1lqVkNUH4aaZjMoZZbQ000kkoQkiJKUkWRERchEQrlaxMw9t7SKs3pRoq07WlTEG59wjNX7Bk4mpW2riHKjB20UYpN2itEtOS8Xd72dLorUswDLnPCLsCStTNrw7huZ1J5aFIpLrhmfNxySPz742Lta1WzgpIitq2SK1Um4+j6Wi4/2GPb0Fjo61YeT+OUYfxNMjOjUwGWcC+EVXP6QvS1rabVyUynrluJLr3fVn6A942XVeNeOK141jPxmWppRI6vS2gv8AmHo7DUvb4mPZFSk/yUfxC74I0Cr3RbVvpNdduGm04iLPOXKba/8AkZCk1Dwh8J4b29Ilxrqso/FYpsR2QpXoNKdE/tEmkYB4RUZROMWRCkuZ5qXONco1HzmTpqL9gu1PpVLpLO96VTYsJrzcdlLafsSREF9k0tyqVPuwX/7PzHSZm3vw3fV9Vn4J3TLJXiuVQ26cg+sjWZ5kG6+EfXPEi2bbLKtu6LdmSE+jR+DMamAek6FP2GGguuWaT+by/hGV8WZZ701/1jXd2OFwOpV4zVHYapxEXNpIzM/sHkjwYMIlIdVUaRUKjKeM1Llyqk+bxqPaozSpJGfpIxrACVt/aMNKVVwX1EofwJDJHiY5TcEbjw8eVKwpuink3npbwrlNbdSo/wD9S0lLqS+3rHU99e7bY4mJGGVUhNJ8apUcyqETL46iTkttPpIzGngJnth4t3x9NVH73qy8Y6P7SkMttxXbWxDsi9UEq17ngT1mWZsoc0Xkl1tqyWX1kLEKldOFOH14rORXbYiLl56RTGCNiQSuQ91byUeXWZkK8eHeJVq8ewMTn5kdHi025m99tn1FITk6ki2ERZ/sHHm+AxHsKrg+U1p96KfzjFdYu1vNOFPxj/sivj9W6n/pXBwffVu62C0MSMMapEaT41SoqiqEXLlWpKcnGk+kjP7R531iLY964PXuq17ngT1nbVTM2UOaLyS3q54zSsll9ZDxrbLxWHj5WULw96LUo/ejddzdxmTNSAAGedAAAAAAAAAAAAAAAAAAAAAAAAAAAAAAAAAFPxU/qxC/WS3v93iC4Cn4qf1YhfrJb3+7xBcBPAAAAQAAAAAAAAAAAAAAAAAAAAAAAAAAAAAAAArOJV3s2FYdcu5006VOiLWyStinj4rSfrWpJfWPWhRniKsaNNXlJpLteiOKlSNKDqT3JXfcUiw/5b413jfq/hIFuNotWmK2luiT3SUouTMlmSc+UjFpxktFd8YZ16346TOWuKciGafGKS0ZONZHtIzUgizLkMx54LWg9ZOGtFo80lcIOs79qCl+OqU8e6OaR8pkatHPmSQvA1cdjvI7RVXDPSk4qD6oWSf2msz7WUcNhvKYRwrLWd3L7XDu3dxV8MLuRfeH9BuxK0qcqEJCn8thPp4rpfUtKi+oWgZHgz/JO8b7wsc4jNPqRVqlpPZvOWWkaEfmoWRl6VDXBW2th4YbGTjS9R2lH4ZLNH5NLtPbA1ZVaEXP1lo+1aP5oAADOLYGV45Vqo1Nml4RWxINqs3m4ph95Gs4dNTrkvHzZpzQWe3NWR5kNMnzodLgyKnUJCGIsRpb77qzyS22kjNSj6iIjMZbgrBmXbU6xjfXYy25FyHvWjMuFxotJbV8GXUbii0z5D1GW0bGyoxw+baFRaU7ZVzm/VXYrOT6o24lDGydXLhYb57+qK3+O5dbvwNModFp1uUaFQaRHJiFT2ERmGy/JQksi9J6tZ8picADJnOU5OUndsvRiopRjuQEaL5eZ9OX4aBJEaL5eZ9OX4aBC3MMkgACCQG0AAGIVBl3weLscr0FpZ4cXFKLhGO2kzKhzVmRE+hJbGVnkSiLYeWX5KT2xl5mQyiRHdQ606kloWhRKSpJlmRkZajIy5R41KmwKzT5NJqsRqVDmNKZfZdTpIcQosjSZcxkMfs2pVDBO64+Fd0S3H7VqzhlalUeVmbCjPPeDyj5Sz4hnt2FtyTvS/41Rc1+0QWv/mRXH44rf70dd6d8xf8ADqmX/Kk9Pqt8PhfDk9NzVuv4SVNkv4XSa/T0aU+15sWuxepbDhGo+rJClmNIpdRjVimRKtCXpR5rDclpXOhaSUk/sMh51ykxq/RKhQphZx6jFdiO6vyHEGlX7DMZ/wCDhVpNQwnplMqB5T7fdfokpOfiLjuGhKfqRoDxf6/ZPXSn8qi/JOHjI9PZY7qnH5xf81L5GnAADHL4AAAAAAAAAAAAAAAAAAAAAAAAAAAAAAAAAAAAARp/kE/Ts/iJEkRp/kE/Ts/iJEx3oh7iSAAIJAAAAAAAAAAAAAAAAAomL1/SrIt1qNQGCl3NXnip1DiajNySvVuhkf5CCPSMz1bCMyzzFjC4apjK0aFJdKT/ALb5Jb2+C1PKtWhh6bqT3L+/HkVS81KxlxGbwxiKNdq2w41OuZ1J8SVJzzZhZltIjLSWXVlqNJDZUpShJIQkkpSWRERZERCp4YWDFw5tKPQUPnKmuKVLqU1WtcuY5rcdUZ6zzPUWevIiFtFvaeJp1JRw2Hf6qnout/Sm+uT8IpLgeGDozinWq+vPV9XKPd83d8QAAMwuAAAAAAAAAAAAAAARanS6bWoL1LrFPjzYchOi6xIaJxtZcxpPUYyWVgzdOH8l2sYFXOdPaUo3Xrbqi1PU589p7mZnpMqPnI9ezNJDZAF7B7SxGBTjTd4PfFq8X2p6d+9cGitiMJSxNpTXSW5rRrsf8t3Myy2ceaS5VEWniVR5Fk3GfFSxUVFvWSezNiR4iyM+cy1nkRqGpEZGRGR5kYqV/PYXVGlu0XEadb6oas9JmoyW0Gk+dOkZKSrmNOR8wwBzEGJhNPRGwbxGVd1JJWu15zEiQppHNGlJQeiXMkzyLaekY2qGx47ajnwVOVOfJqTpvsnZ5eyd19crOriMH7X9ZHmvWXbHj2x1+qfVoDCYPhROVurM2vQsMKv7oXEJM6dU5rEBWkZZ5JNw81FzHkRmWvIhY9++EfWv5vRbNttpW3fUh2W+n0bnxDP0ilV/R/F4Zrzpxp316U43tzsm5Nddi3RxNLERz0ndf34PqNTH5ccbaQpx1aUISWalKPIiLrMZd72WKlY13PjhUW0K2s0entQ9HqJws1H6TIfpvwdMPpKyeuWTX7kdI89OrVZ5wzPnPQNJDz8ywFL2uJv8EJP+LIet3yO9PxVw2t96bwtfFGZUTxHuaZaHHMtzR+QgzVyHyDgK8IqxZajbtamXJcyyPIipVIdczP0rJIsdvYZYeUJ6RwVZVGYU06RIc3mhThFuaD8dRGraZ8otyUpQkkISSUkWRERZERCXV2VS9WnOb65KK8FFv8RCzGW++Ri3WNVt4JSo7atj9YqbUbR9LWWkf1GHBnhHVr+d3NaFttq2bwhuy3Ul17rxTP0ahqYCPSlOn7DD049qc3+NyXyJy82ZZ7y9xVXXd2NF3zyPxm4DqKe0vqNCCPV1CVT/AAd8JITu+pFsHUpJ61PVCU7IUr0kpWj+waSAiW3NoNZY1XFco2gvCKSGVHKpFqWvb5EVCtyl07Isi3rEbaP/ANpEOqADMnUnVlmm2316nQAAHAAAAAAAAAAAAAAAAAAAAAAAOLXbKs+50mm47WpNTzLLOXDbdUXoNRGZfUKJN8GbClb6ptCp9StyWr/xFHqT0dRegjM0l9SRqoC/htqY3BrLQqyiuSbt4bitVwWHru9Wmm+bSv4mR+9PivQddnY81dxtOyPXoTU/TLmN08lF6SIOGfCZt3+kLNtG7Gk7Dpk9cJ5Rde78XP0ahrgCz6aqVP2ilTqdsEn4wyy+Z4+j4Q9lOUeyTa8JZl8jIV+EIuhoUd/YUXpb6WyNTkkoJS4iCLaZvIP/AJCnYR4oYe3hiDcGJ913fS6fUZB8FUOBPkJZVEp6Dz0s1mSdNxR5mRGeWsiPI8hcca5828qxSMDKBIW2/cH8crj7R64lKbVx9fIbii0C+sj1KF6mYbYf1GnsUqo2VRZUWK0lhlD0Fte5oSWSSSZlmWRFzjY8vs7CYPNOjKE66fqyvaCa1tJN9Jpq175Vvs9aHksXXxFozUo039JWvK3Vb1U+W97ro7sSbDqDCZUCWzJZV4rjLhLSfoMtQ9xlMvwZcKzfVMt+JVbblq2yKNU3mFF6CM1JL6iHj71WLdB12fjxU3m07I9egNTtPqN48lF6SIY/mWz63scTl+ODXzhn/kX/ADjFU/aUb/DJP+LKa4AyPhzwmLe/pKyLSutpH5VKqK4Tqi5zJ8tHP0EH8IPgfi31hVetv5ePI4P31FTz/Ctnr+og9B4qfsHGp8M4t/dvm+Q9JUY+1Th8UWl42t8zU5/kE/Ts/iJEkZxT8esH7labRTL+paXDea+DlrOKvU4nMsniSY0GLLiTmEyYUpqQyvxXGlktJ+gy1CjicHicH0cRTlB/WTX5lmliKVfWlJSXU0/yPYfla0NoU44okpSRmpRnkREXKY85kyJT4j0+fJajxo6DcdddWSUIQRZmozPUREQx16VXvCAmLh0x2VSMOmHDQ/KIjbkVwyPWhvPWhjVkZ7T2bcyT64LAPFXqTlkpx9aT4dSXGT4Jd9km16t2ParXLcGNVSkWlh7Oep1qRlmzV7ib1Kkn+VHiHy58q9mXVlp6bbFr0KzaLHt+3Ke3DhRk5IQjao+VSj2qUfKZ6zEmk0imUGmx6PRoLUOFEQTbLDSckoSXN/mZ7TPWYmDvG49VoLDYeOSjHcuLfvSfGXyS0XXCVtWY1iMhzCfESDjFBQpNCrBtUi620FxUEZ6MeYZc6DMkqP4uRFrUY2NC0OIS42slJURGlRHmRkfKQhV2iUy5KNNoFZjJkQagwuO+2f5SFFkeXMfMfIeRjNsEa3UqI/U8F7rkqdq9pZbwfXtnUtXkHS5zSRkhWWzilrPMWan/ABLAqr/mUUk+unui/sPov6rjyZQj/hMTk+hU1XVLivtb+1PmawAAMQ0QAAAIdXqsChUqZWqo+TMSCwuQ+4f5KEkZmf2EM8wSpU+pRqpircDBt1S8XikMtq1nGgJ1R2i9KeNmW3NOeshGxbddvm5qHgzT3FEzPUVVr60HkbdPaUWTZmWw3FkRdWSeQxqrLLUdpDDDaW220khCElkSUkWRERchZDZl/gNnqH062r6oJ6L7UlfsjF8Tne+wOutMNLffcQ222k1rWsyJKUkWZmZnsIhk9htO4p3s9ixUW18B0o3IFrsOFqWWei9MyPlUZGlPUWzMiMe+KdRnXrXomC9uSVtKqDZSrhltHriU4j1t58i3T4pFzHrLJWY0um06DSKfGpVMjIjxIbSWGGkFklCElkRF9RCY/wDDMJn/AM2qtPqw4vtnuX1b8JIesySAAMU6AAAAiValwa5TJdHqcdL8SayuO+2rYpCiMjL7DGBWPhtb1Vn1PDm4zk0y7rQWR0yuU53e8uRT1eQd0k6l6JGSDzI8i0SzzzH0QMsxnpk635NKxit9hTk611Gmoso2yqYs/hUHzmjM1lnqLjHyEPoNhYyrCUsFTm4up6rva01uv1S1i09NU3uOJrieXD2L+GnEumle7mgt/wDmVLaJuoMo53Y+xzIuVJ9ZmLtZ+IFoX5DOXa1bYmaBfCs56DzJ8y21ZKTr1ZmWR8hmOxS6lBrNNi1emSEvxJrKH2HU7FoURGk/sMVK8MILQu6YVaS0/Rq62ek1V6W5veSlXOo06l/4iM8thkPGVfCYtuOLh5OfvQWl/rQ0S+za3utk2a3F3AZP7ocXcNOJdtJ921Cb/wDNKU0SJ7KOd2PsXkXKg+szF3s+/rRvyEc21q3HmkgvhWiPReZPmW2rJSfrLLmzFbE7MrYeHlo2nT96Oq7+MX1SSfUFJPQsIAAzjoDI8YarUbyrcDA21pS2ZFZb31cEto9cGlkeSiz5FunxCLmPWWSiMXjEK+KXh1aU+66qRrTFRosMJPjyH1am2k9alZF1FmewjFfwZsep25SJl03dk7dt1PFUKu4Za2cy+DjJ5ktpPRy58+QiG1s6KwVJ7SqL1XaC5z59kFq+vKtzZn4tvETWEhx1k+UeXbLd2XZeaRSqfQqXEotJiojQoLKI8dlBakNpLIi+whLABjSk5tyk7tl9JRVluAjRfLzPpy/DQJIjRfLzPpy/DQC3MMkgACCTGbi/7n8XY15N/BWtfbjdPrBbERKkRHuEg+RJLLNKj2Z6Sj5Bsw4d72hSr9tSpWjWkZxakwbRqIs1Nr2ocT+clRJUXWQqOB93VWq0SbZN3L/lRZz5U2o5mZm+2RfASSz1mTiCLXymRnykNvEf8RwSxK9pStGfXHdCXd6j+xzM6l/hMQ6P0Z3cep75Lv8AWX2jSgHMrNzW7brKn69XYFPQhJrM5MhLeoiz1EZ5n9Q+eLv8IuDfNXctW269NoNCI9GRUI0Rx6ozk8qIyEpMmiP4yzJWsj5DSfGy9h4za0m6MHkWrlZ2S7ldvqV33al+U1HeapeOLC41XVZGHVLK47qMsnGkK/isAtmnJcLUnL4hHmezUZln+7LwmRTKsV633VDuS7HCz328n4CEXxIzexBF8bLM9Z6szIVKzruXbNITRcKMA7ocYM9JT9RJEDfK/OLdcMzWZ85+gsi1Du758I+ueRptnWyyrbu7zsyQn0aHwZ/WNathamFpvD4ZxpRekpSnHyku1RblGP1Uu1yOU76s1MeMqZEgsnImymY7SdrjqyQkvrPUMy96nEWsa7sxwrqkq2tUaK1T9EuYlpzM/SZD2i+Dphel4pdZp9Qrskv7+q1F55R+kiUST+wZHmmz6XtcTm+CDfzm4fkdXfBHUrON+E1B0in35S1KTtTFcOSoj5smiUeYr07wiqLvKRULfsa7qvFjNKecloppsxUISWZqU64ZaJZFnsF/otk2dbmidBtWk09Sdi48NtCvrURZn9ooOKUh/EC66bgvSnVpiukip3K82eW5QkqI0MZlsU4rLrItE9ZGYu7Pp7Lr11BUpOKu5SlJJKK3vLGKd+SzatpcSHmSMscvjFWnTJ+Op2fSkpr6WKfQ01CSbriI6lHoMsMtmSlKWfHMzyzyMyIiPXd7LwWxZp0WXIqOLHBL9akHPqSIFObcfcfWRZkchfGLR1kRJLRLXkOpakdjFHEI7sbZQVo2UpVPoDKUkTUiWRETkgi2GlBESUcmojLIyMhsI0tr7cnhUsPQpQhJpZllUrJepDp5tYrWT06T4NHMY31ZlheDxalQPSu+5brucz1qTUqu4bZ9RJRo5F1Ziy0XCPDG39E6VYtGbWnxXHIqXXC/xrzV+0W4B83W2xj68ck60svJNpeCsvkdqKXA/LbbbKEtNNpQhJZJSksiIuoh+gAZp0AAAAAQ6jWaRR292q9VhwW8s9OS+lovtUZCmVbHvCCjGaZN9U99Wwkw9OVmfMW5Eohaw+BxWL0w9KUuxN/kiG0t5fwGWe/zHqOq0sNr1refivN0w2Y5+lxZ6vsD3XY+Vn+iMK6PRUK8V2r1gnvrNDJEovQLvoTFx9tlh8U4xfg3f5EZlwNTAZZ7lMfqz/S2KNEoaFeM3SKQT/1Et4yMvSHvEN1LjXbiZetaz8ZlVS3COf8Aw0Fq+0PR+Ep+2xUeyMZSfzUY/iF3yNAqtzW3QUmquXBTaeRazOVKba/+RkKZUvCEwhprm4Fd7U189SWoLDsk1nzEaEmn9o9qTgFhBR1Etix4MheeZqmmuUaj5zJ1Si/YLnTaJRqM3uNHpEKC3lloxo6Giy9CSIL7JpcKlT7sP+4OkZz799QqZ6NpYR3nU8/FekQyhsK9DizP/IPdB4RFZ/o2wLYt5Kth1WpqlGRehgi1jUwD0jhafscLHtk5Sf8AEo/hFnxZlnuGxvrGuuYxRqY2fjMUijt/sdcPSIUvEvwcrRhWNdt41mv3DXKzDok6WiROlpMt1bYWpJ5JSR5ZkWozMh9Din4x/wBkV8fq3U/9K4Oo7dx0bxoyUE9HkjGOnJuKTfew4LiXAAAYx0AAAAAAAAAAAAAAAAAAAAAAAAAAAAAAAAAU/FT+rEL9ZLe/3eILgKfip/ViF+slvf7vEFwE8AAABAAAAAAAAAAAAAAAAAAAAAAAAAAAAAAAMixg/llflj4UN8ePImHcFXTybzi+IhRfFcc4vpSQ10ZFhB/LK/b4xXcLTjvyyt+kKPZvSN5RaT+K45xvSkxsbI/UeVxz/wAuOnxy6Me9XcvslDHfrcmGX03r8K1fjpHvNdAAGOXzI8Sf5HYvWLiGjiRaqpy1KmrnS9x42fMROkZmZ9Q1wUbG203bzwwrtIhkrfzUffsFSPHKSyZON6J8hmadH/EY62HN2NXzYtDuxo051KE266SdiXssnE/UslF9Q2MV/idn0cRxg3TfZ60H33kuyJQo/qcVUpcJWkvyl+SfeWMAHOuKv0y1aDPuOsv7jCpsdch9fLopLPIi5TPYRcpmRDJhCVSShBXb0S6y9KSgnKTskZnjLKk3vX6NgdRn1o4ZyqFwPNnkcelNKLNOZbDdWRII+rWWShrESLGgxWYUNhDMeO2lpppBZJQhJZJSRchEREQzPA2gVN6BUsUbpj7nXr2eTNU2rWcSERZRo5Z7CJGRn6Sz1kNRGrtWcaOXAUneNO93zm/WfYrKK6op8SjgoupmxU1rPd1RXqr+b63bgAABkF8CNF8vM+nL8NAkiNF8vM+nL8NAlbmQySAAIJAAAADg3xZVBxBtqXa1xRt1iyk8VadTjLheK62f5KknrI/SR5kZkO8A9KVWdCoqtJ2kndNb00cThGrFwmrp7zK8LL0rtLrL2D+JEnSuOltbpTp6tSazBLxXkme1xJFkstuoz15KMo+Gf8mcZMR7KVxWKi9GuaGn427p0ZCsvpCSQs2KeG7OINGZODMOm3BSHd+UWpo1LiyC1lmfKhWREoterI8jMiGO0jEd6fjLZNWuGGVKuZpMq0Llgnq0VqLdYrjfxm3HCMyPk5z1Gf12FpQ2pRr1cOrOcHnivoyjaalFe7LK19WTy7nEwq85YOpSp1XdRksr5xfRafWr360r8GfTAAA+NPoAAAAAAAAAAAAAAAAAAAAAAAAAAAAAAAAAAAAAAjT/ACCfp2fxEiSI0/yCfp2fxEiY70Q9xJAAEEgAAAAAAAAAAAAAAeE2bEpsN+oT5DceNFaU8864rJLaElmpRnyEREZjJcKoczEm7JeONfjONxFIXT7UiupyNiERmS5Jp5Funnr2knMszIyDE6XIxPvKNgjRX1pprKW6jdsppRkbcUjI24hKLYt08jPlJOR6y0iGuRIsaDFZgwmG2I8dtLTTTadFKEJLJKSIthEREWQ2/wD6Xg7f5tZfdpv+c/4OqZnftmI+pTfjL+kf4vhPUAAYhogB+VrQ2g3HFklKSzNRnkREKvWMVMN6BpFVb4orK07WymIW4X+BJmr9g9qOHrYl5aMHJ9Sb/IhtLeWoBly/CLsGUs2rYg3FcrhHlo0mkOuZnzcckj8++VixWNVtYITmUK2P1ipNRdH0ta1H9RjR9BY+PtYZPjlGH8TTIzo1MBlnB/hHVv8AnNwWdbbatm84rst5Pp3XiGfo1B7zVz1XXduNV2zs/GRTlt09tXUaUEerqD0bh6ft8TBdUc0n8o5fxDM+CNJn1Om0pnfFTqEaG18d91LaftUZEKZV8dsIqIZpl33TXVFq0YilSjM+b4IlCFA8HbCWI9vqXbjlUk8r9RmPPqV6SUrRP7Bc6PaNqW+RFQrZpVOy2HFhttH9qSILbJpb3Uqd0YfzqfkOkUP3+olS4to4dXnXc/FeaphtRz9LizLL7A91uPta/ofC2jUNCvFdrFXJ76zQyRKL0DUwDz/CU/Y4WPbKUpP5OMfwiz4syz3IY9Vn+mcVqTRUK8Zqj0gnc+onHjJRekPeCp9S413Yg3nXs/GakVQ22D9DaCLL7RqYB6cxkfYuMPghGL8Ur/MZUUSj4F4R0PROFYdMcUnWSpaDlHnz/CmoXKDTqfTGSj02BHiNFsQw0ltP2EREJICjiMbicW74ipKXa2/zJSS3FZvjDizMRYBQLtobEzQL4F8uI+wfO24nJSdevLPI+UjGfcGY0YQ8aiSncRbXa/8ABS1kirxUczbmx8iLkMtI9RERbRs4CzhdqVsPT8hUSqUvdlqu7jF9cWnzuVK2Cp1ZeUi3GfvLf38GupplOsLFmycRULZoNSNqox8yk0uYjcJkcy2ktpWvVymnMusXEUq/cIbLxBWifVITsKsR8jjVinub3msKLYZOJ25chKzIuTIU/h/GTCPiXbT3L/thrZVac0SKnFRzvMbHSIvyknntNR8gs+Y4XH64CeWXuTav9mWil2PLLgkzy85rYXTExvH3orTvjq12q67DXIvl5n05fhoEkVew78tK/wCHKq1p1uPPZN1JrSk9Fxo9zQWS0HkpB5ke0uTULQMmvRqUKjp1YuMlvTVmu4vU6kKsVODunxQAAHkdgAAAAAAAAAAAAAAAAAAAAAAAAAAAAAAAAAAAABzLluKl2lb9QuWtP7jCprC5DyuXJJbCLlUZ5ERcpmRDpjGsQ1HiviXTcIYpm5QqEbdZulSfFcMjzjQ1fpHktRfFyMtaRobNwkcXXtVdqcVmm+UVv73uXW0irjK7oU+hrJ6RXNv+S3vqTOjgVbtUfhVLFW7GDRcF6ulMNtWs4kEiyjsFnsIkZGfPmnPWQ1QfwiJJElJERFqIiH9HljsXLHYiVeStfcuCS0SXUlZLsO8NQWGpKmtbb3zfF971AAAqHuAAABWrrsazLlYzuC1KRUVrdaSa5MNta8jcSR5KMsy1cxigXLgBgxbcGXczEip2Y3GQbr82lVZ6OaS5MiM1FnyERJ1nkREZjRb4uqhWZbz1fuGciNEjuNKMz1qWZLSeihO1Sjy2EM+otp3Di/VY16YlwnINvRlk9Rrac/L+LIll+Uoy2IPUWeR6s9L6PZVbGUaXl5V5U6CdnZvpP3Yx3N9ukd74J062Dw1eV6lNN9iv47zN6Rhhi1itRn3msRKwi0t3Q9S41yp3d6ooSeZLe0NFRNntIjM89uWwxo8areEdaMdqHIw7tC44cZBNtpolQVBUltJZERJeLRLIuRJZcw2AkkkiSkiIiLIiLkH9DFfpHUxbyVaMHTT0i1a3XeLi23bV31fJaHmtnRh7Kco9kr/KWZfIyP8AhCtUji31hfetu5ePIVTt8xS/4rZ6/qSO9QcecHrk0U0zEGkpWrUTct04qzPmJLxJMzF+HAr1gWPdGkdxWhR6ipW1yTCbWv0koy0iP0GKnl9l1vaUZQf1Z3X3ZJv8ZPksbT9WopfFGz8U7fhO1GlRpjKZMOQ0+0ss0uNrJSVF1GWoxl+OFv1SAmmYvWlGNyu2cpTrzKdRzqaf84YPnyTmpO3LjZFmZD8yfBmwxQ8qXbRVu15K9Zv0WqvMKz5yJRqSX1EPE8LsY6GRlamOsuWyWretfprUvTLmU94/2ELeBjgcPXjWw+IXXGpCUU09HFuGdWauuHceGJeJq0nTq0uxxknZrVPpZdz1NLty4KXddBgXJRZBPwaiwiQwvl0VFsMuQy2GXIZGQ6Q+XLUreMeAVwM4aSbPpFyR7hfkVGlMQKicVpo9anWGVPpyLLUrczzPjajPSGjfwiIlI4l9YZ3rbmXjvu0034peh1szz+pInG/o3iIVb4K1SnLWDUotuN7Lo3zdT03p2Iw+16UoWxF4TWkrppJ9trde/czXRCrVYgW/SJtcqr5Mw4DC5Dy+ZCSzPLnPVqLlMVCg47YP3LolS8QaQS1+K3Ke3qsz5iS8STM/qFfxPmN4jXLQcI6PLS9BmaNYr7zC9JJQGlFoNaRecWRFzlkk9hijhtk13iVSxcJU4q7k2mrRWrevG27m7I0aeIpVo5qUlLsaf5E7BGjz5kGp4oXExoVe8nylpQrWceCkso7RdWhxusjTnrIWrEG9YFgWtLuKY2bziMmokZPjyZC9TbSS2mZnzZ5ERnyCwoQ2w2lttCW220klKUlkSSLYRFyEMlt0jxfxEVez2a7UtJ5caiIPxJs4tTkrrSjxUHz5GWRkZD3g47SxVTHYlWpQs2lyWkKa7bKK5JOXA9PVVkWPCayZ9r0aTWblcJ+57ie3/V3+Zw/FZTzIbI9EiLVnnlqyF6ABlYrE1MZWlXq734LklySWiXBEpWVgAx+6rmreLNdk4b4eTlxaNEVuVxV9rYkuWLHVsNZlmRmWz0bfzbMubgnc8fD+vzXpNo1l0yt+pSFZnDfPWcN1XMZ60H//AH0dP0JPyWs15a2byf0su+/xW1Ud+XXknGbwNiAAGIdAeb7DMphyNJaQ606g0OIWWaVJMsjIy5SMh6ACdtUDJsJ33rDuir4L1N1Rx4mlVLddcPM3YDijNTWZ7TbWZlznxj2ENZGb4125U36RCv21287gs946hGItshjL4dg8tZkpGeraeWRbRc7XuOm3db1PuWkOacSosJfb5057Un1pPNJ9ZGNnaaWMpw2jHfLSfVNcftrpdubkcx06J1RR7wwftG7JpVxluRRK82ek1V6U5veSSudRp1L69IjPLVmQvADOw2Kr4OflKEnF9X5Pmup6EtJ7zJ/dJi3hp8HeNH92lDb/APNqS0SJzSOd6NsV6UHqLWZmLzaF+WlfcHf9q1yPOQki3RtJ6LrR8y2zyUn6y9A74wDwhKBbMqu0WiWtHapV8154z4VivnGOHBT5eRINBkSk5ZpLS1meZEerI9rCRw226qo1IeTqO/SgujZK7coaJJLVuLVvdbK+IrLC03UevVxb4JdbZ2KX/wB9mKSrgX8LZlhyVM04trdRqxeO/wAykNbEnz5GR5Gohs4+a7exZh4DRoNiVSo29ctvRc2o02gyW99sEZmZ7uxpGRqMzMzMlekzMxeIvhI23X3VxrFtC6blfbIjVvOBk23ns01qVxfrIXdrbF2hWnF4ek3h4q0Hwy85N2tKTu3ms7vkkeeDp+Rg3UfTlrLt5LqS0RrgDLPdZj7W/wChsLqLQkK8V2s1bdsy5zQwRKL0B7isc63rr2LcGkNq8Zii0lKvsddPTIY/olU/2ivTh9rP/wCmplvNyRqewVSoYi2Fbj00q3eNHhrJ4j3NyYjdD+DRsQR6R/UQq/8AB6tqo8a8bsuy5jV4zdQqy9y9BJRo5F1Zjt27hFhjQnpBU2xqQlTLpJbW9GJ9aS0EnqW5pK2mfKJVHZdJPNVnN/ViorxlJv8ACR0jju+EXh4+4pi2ma7cryTyNukUp108+bNRJI/tH498rFis6rYwSmsNq2SK1UWouj6Wtaj+oxqDTLTDaWWGkNtoLJKEJIiIuoiH6MyIszPIiEee4Cl7HDX+Ocn/AA5ETZ8zLeCfCLrn89u207abVsKnQVzHUl17txTP0ahjWN9pow0rFKvOvYk1av1Oeso1XgsPFCkyoJEZkpJNZ6KUKT+VmR6ssshs1bxPrV2VR+z8GorNQmMq3OdXXizp9P8AQrY85zJLMvSRGRde08H7ZoESeus7pcNXrLK2apU6hx3ZKFpyW2Xm28tWinkyzM8iH0OC2nPY8lXxcYwTXs4RipyT96Vs0VxV3mbs0kukVcVh/OabhF6rVPk1u/8Afq0M0wt8HCgTpTN/XlTIZty0IkQqMzJXKjoQZEaVvOrUrdlGWRmRHodRkeRb1TaPSKOzvekUuHBa+JGYS0n7EkRDLMFqhNsyt1bAu4ZC3HqEW/KDIdPXLpS1cUs+VTaj0D+wtSRr4yP0ixmNxGLccRUco6OG+2R6xaV3w33u73u7nWDqqvSU7We5rk1vXj/UAAD54tAB+Hn2Y7SnpDyGm0lmpa1ElJekzFUq+LuGFC0iqd90VC0+M23LS6svSlGav2D3oYaviXlowcn1Jv8AIhtLedG+LvptiWrULpqp5swWjUlsjyU84epDaetSjIvrz5Bie8rmpFAZtRp7LEXFN85lWfItdNhGR6RnypS22ZoSXxjXonxSHMvzG2z7tvelz1RaxVrItXKoOrgwVGmVP1E3uhOaBJQ3pbVZZmZlkZGRifYVVxhm1+sYhx8JFTKhcOgUSZUKm3Gah08iI2mUNmWmZHqUoyyzMiPLaPucDsivsvB+UrRUZPpNTcY3afQg8zWkfaTXHoxtc8nJSZvVs27S7SoEG26KxuMKnspZaTynltUfOozzMz5TMzHTGWbw8I+tfzmvWdbjatm84rst5Pp3TiGfo1B7zt21X+tmN11y8/GRTNzpyFdWSCVqHzNTAUnN1MTioZnq7ZpNvjqo5fxHpfkjTJk6FT2TkT5jEZotq3nCQkvrPUKfWMbcJqHpFPv2kqNO1MZ7fKi+polGOVD8HTCll4pVRokmryS2v1Ke88o/SWkST+wXCj2NZdv6J0O06PBUnYuPCbQr0moizMcZdk0t8qk+xRh825/kOkUj+EHb1Q1WnZ14XFpeK5BpC9yPrNSzTkXXkP77u8bKxqoWDbNObPxX6vV2y+1pBaZfaNSAPPsFT9jhU/jlKX8LgvkLPmZZwF4RNZ/pC+rWt1KuSl01ctSS/wCOeWYe8lVanruzF+86ln4zUaWmEyr0oQR6vrGpgHpvEw9ioQ+GEU/vWzfMZVxM4pvg84RU9zfDlponyD1qdnyHZBqPrJajT+wXOk2vbNBIiodu0ynERZFvWI21/wDEiHUAVcRtHGYvSvVlLtk3+bJUUtwAAFIkAAAAAAAAAAACn4x/2RXx+rdT/wBK4LgKfjH/AGRXx+rdT/0rglbwy4AACAAAAAAAAAAAAAAAAAAAAAAAAAYLT74uKIZYhXDR56mqrKqcamOIuGQTbK2Uv7iy5TkkljRNLCi3Q1LXpHmZJ1aMpXBvQDJbIOqUW5bQbO5atVSuq3359SKbNcfbVIRuC0vNIWo0sEe7LToN6KMtHVqIc+tVKsmddv5q4aq3No92RqREhNzXExCik8yytpcclbm4bhOrXpqSayM05GWiQnKRc2oBgnuir9HoVBxOartVl1GuVGotS4Ds1a4hsJakrbaQwajabNs47ZaaCJR5K0jPSMWGyDqlFuW0GzuWrVUrqt9+fUimzXH21SEbgtLzSFqNLBHuy06DeijLR1aiDKLlqxU/qxC/WS3v93iC4DMMSL3o0+nxaKxCr6ZDdy0JJret+eywZoq8XPJ9bJNGWo8jJWStWjnmQ0bf7Hm5PZnO6FnYXRJARt/sebk9mc7ob/Y83J7M53RGV8hdEkBG3+x5uT2Zzuhv9jzcnszndDK+QuiSAjb/AGPNyezOd0N/sebk9mc7oZXyF0SQEbf7Hm5PZnO6G/2PNyezOd0Mr5C6JICNv9jzcnszndDf7Hm5PZnO6GV8hdEkBG3+x5uT2Zzuhv8AY83J7M53QyvkLokgI2/2PNyezOd0N/sebk9mc7oZXyF0SQEbf7Hm5PZnO6G/2PNyezOd0Mr5C6JICNv9jzcnszndDf7Hm5PZnO6GV8hdFRxpu96yMNa1WYRq4QcZ3nT0o8dUp49zb0S5TI1aWXMkx0cNLPZsGwqHaLKUkqnREIeNOxT58Z1X1uKUf1ihX7MavfGWzrGQl9dPtxK7oqadwWfwiPg4qTLLaSzM9e0jGtb/AGPNyezOd0bGKTwuz6OGW+bdSXZ6sF3LNLskUKDVbFVKvCPRX5y+dl9kkgI2/wBjzcnszndDf7Hm5PZnO6MfK+RfuiSMjwQ/krcN8YUOcRuh1XhKmoPURQZZbolKeckK0iPrUNT3+x5uT2ZzujJr9mNWhjTZV+Noebh11t21qko2FpI1LPdIu0tZm4Si58iGxspOvCtgn9ON18UOku9rNFfEUMa1TlTxHuuz7JaP52fcbEMdxKM8UMRKVg5GM10embnW7oMvFU2kyOPEV+mrJRlt0cjLYYvl837R7EtOpXXVEv7jT2DcSg2Vo3Vw9SGyMyyI1KNKS9IrWCluTLatl+u3Q3IVc90yDq1YWcVzNDi9aGS4upLaTJJFsI9LLUOtnJ4KjPaL9ZdGHxtay+wtficSMW1iakcItz1l8PL7T07EzSiIkkSUkRERZERcg/ojb/Y83J7M53Q3+x5uT2ZzujFys0LokgI2/wBjzcnszndDf7Hm5PZnO6GV8hdEkRovl5n05fhoDf7Hm5PZnO6I8aayl6WZokcZ4jLKO4f92gterVsEpOzF0dEBG3+x5uT2Zzuhv9jzcnszndEZXyF0SQEbf7Hm5PZnO6G/2PNyezOd0Mr5C6JICNv9jzcnszndDf7Hm5PZnO6GV8hdEkYX4TmHESZRGsXKK2TFx2gtqalxCf5yw24lRpX1o1qJXIRKLlLLa9/sebk9mc7og1xin1+iVChTG5Jx6jFdiO/xVw+I4g0q/J5jMaOycdU2ZjKeJhfR69ceKfU1oVcdhoYzDyoy4rTqfB9zOdhxiFQMTrUi3Vb7vwbxaD7CjI3IzxEWk0vrLPbykZGWoxaB8k4YrrWHdpQMT7ZgyXypS3aJe9GZaUZOojLNKZTerInW29A1bMyzM8s1Gf1BRLqodx0mLXKJKcmQZrZOsPNMOGlaT/w7eQy2kZGRi7t7ZEdn4iUsNrSzNLmmvov80/pRs+aVbZmOeKpJVtJ2T7U+K/Jrg9OV+sAjb/Y83J7M53Q3+x5uT2ZzujByvkad0SQEbf7Hm5PZnO6G/wBjzcnszndDK+QuiSAjb/Y83J7M53Q3+x5uT2ZzuhlfIXRJARt/sebk9mc7ob/Y83J7M53QyvkLokgI2/2PNyezOd0N/sebk9mc7oZXyF0SQEbf7Hm5PZnO6G/2PNyezOd0Mr5C6JICNv8AY83J7M53Q3+x5uT2ZzuhlfIXRJARt/sebk9mc7ob/Y83J7M53QyvkLokgI2/2PNyezOd0N/sebk9mc7oZXyF0SQEbf7Hm5PZnO6G/wBjzcnszndDK+QuiSI0/wAgn6dn8RIb/Y83J7M53RHmzWVMpIkSPLNHrjuFscSfKQmKd0G1Y6ICNv8AY83J7M53Q3+x5uT2ZzuiMr5C6JICNv8AY83J7M53RHnXDSKYycipS96NFtcfbW2n7VERCYwlJ2irsXR0QGf1THzB+kaRS77gLNO1MclvnnzfBpUOWrH6nVAsrSw+vSv5+K7HpSkMH6VrMsvsGlT2JtGos3kZJc2sq8ZWXzIzx5mqAMkO/cdKwejR8JoNFQfivVeet7PrNDKdIvQP5wFjtWv6YxOp1DQrxmqPb7j31Et4iUXpHp6HcPb1qcPtZv8A01MjOuBrgomLOK1CwxtWbVnpkV+qEncoMA3kkt59WpBGnPMkketR8hEfLkK65gxSZran7zxFvqtISRqcbflusxiLlPQQgtEvrFFwkwww7u+8qjiBEtBCbRp5qp9AjPsOyUz1pMydmubppaRZ5pQR6i25EpOZ6GB2dsyKlia9WU4U7NpQspNvSKk5J3l8O5N8Cni680lRpevLd1LjLu/Oy4nWwxxKwsw5t9cWdda7guusvKqNaep8R2SuRKXrUlKkp0TQjPRSRHltMiLMxbvfmueq6rSwVu2bn4i6ihuntq6yUsz1dY0GA3RqUzvel0sobXxGIKm0/YlJEJO/2PNyezOd0V8VtHB160q7w7lKTv05u3coKFktyV9FoWKNGNCmqUHZL+//AOma8IeEdW/5rb9n222rbv2U7LeT6Ny4hn6dQe9rixWNdy43TmUK2sUemtRdH0O61H9ZDSt/sebk9mc7ob/Y83J7M53RX9L1YewpQh2QTfjPM/mellxZm6PB0sGUsnbnnXFcrhHnpVaruuZnz8Q0iz0fCvDeg6J0qx6KytOxw4aFuF/jURq/aLDv9jzcnszndDf7Hm5PZnO6PGttXaGIWWpWk1yu7eG75EpRR7oQhtBNtoJKUlkSSLIiIfoRt/sebk9mc7ob/Y83J7M53RnWZN0SQEbf7Hm5PZnO6G/2PNyezOd0Mr5C6JICNv8AY83J7M53Q3+x5uT2ZzuhlfIXRJARt/sebk9mc7ob/Y83J7M53QyvkLokgI2/2PNyezOd0N/sebk9mc7oZXyF0SQEbf7Hm5PZnO6G/wBjzcnszndDK+QuiSAjb/Y83J7M53Q3+x5uT2ZzuhlfIXRJARt/sebk9mc7ob/Y83J7M53QyvkLozy6sE7YuesS7mokmVa9zNPZtVekq3JwzNtBmTqC4rqTPaR6z2ZjjliTiRhaZRsYbf4XoyNRXRRGTUlCfjSY5cZvrUktHkIjGpxprKXpZmiRxniMso7h/wB2gterVsHuc6OojSpqQZHqMjjOa/8A2jXp7Um4KhjIeVprdf1o/DLeux3j9UozwUVJ1MPLJJ8tz7Y7n26PrI1vXLb92Uxus21WItShO+K9HcJZZ8x8qTLlI8jLlIdMZLcODNGRU3Lqwwq1Qsm4F8ZbkCIs4co9uT8Y06Ciz5Sy1nmZGYiwcbLgsl5FKxwtd2koNRNNXDT2XHaZIPYWkRlpsmfMZHynqIdvZUMWs+zZZ/qPSa7Fun9nXi4o5WNlQeXFrL9Zax8d8e/TrZsgDnU64aRV4TVSpUs5kSQnTafjtLcbcTzpUkjIy9Akb/Y83J7M53RjOEouzWpoKSaumSQEbf7Hm5PZnO6G/wBjzcnszndEZXyF0SQEbf7Hm5PZnO6G/wBjzcnszndDK+QuiSAjb/Y83J7M53Q3+x5uT2ZzuhlfIXRJARt/sebk9mc7ob/Y83J7M53QyvkLokgI2/2PNyezOd0N/sebk9mc7oZXyF0SQEbf7Hm5PZnO6G/2PNyezOd0Mr5C6JICNv8AY83J7M53Q3+x5uT2ZzuhlfIXRJARt/sebk9mc7ob/Y83J7M53QyvkLokgI2/2PNyezOd0N/sebk9mc7oZXyF0cHEm+YGHNmVG65yd0VFb0YzBeNIkK4rbZcutRlnlsLM+QcfBax51nWoqbcSt2uW4X1VWtPKLjHIc17n1EgjJORas9Iy2ioyZbWLuMrbBpedtTDp0nV5MLUiXWTLUkyItjJfWSs9pKGyb/Y83J7M53Rt4tPZ+Djg169S059S+hHweZ9bjxiZ1BrFYh4h+rG8Y9v0pf8ASux8ySAjb/Y83J7M53Q3+x5uT2ZzujEyvkaN0SQEbf7Hm5PZnO6OPdN/WpZdMVV7mqZwIxakm6y4SnFfFQnLNSuoh6UqNStNU6cW5Pckrti6LCM2u3GFqPVl2bh1SVXTc5alssK/isLk0pD3ipyP8kjz1ZGaTMhwHJeIuMajQpNTsizXPisL4UqTZ9ZEZMoMvrP84j1aLaduWnY9JRRbXoqoMVOtRIiuGtxXxlqNOa1dZmY1/NcNszXFfrKnuJ9FfHJb/hi+2Sehzmzbim0bCKS9Uo97YpVn3SXC2+yqO1kaYNPzcTxWWthmXxlFr1HlnrGqjnTZrKmUkSJHlmj1x3C2OJPlISN/sebk9mc7ooYzGV8dJSrPdoklZJcklol2EqyJICNv9jzcnszndDf7Hm5PZnO6KeV8ibokgI2/2PNyezOd0N/sebk9mc7oZXyF0SQEbf7Hm5PZnO6G/wBjzcnszndDK+QuioYv2E9ftpLj0l7etepTyKlRZZHkpiY1rRr5CV4p8mvPkIScK7+ZxGs2LXjY3tPbUqJU4hlkqLMb1OtmR6y16yz15KLMWbf7Hm5PZnO6Mbr0trCHFpm8mUPNWpfDiIVaI2VpREqREe4ydZEREss0qy5dJR5nkNvBJ7QwssBL143lT/6ofaSuvrKy1kZ+IawtZYleq7KX8pdz0fU78C/X3a+Gj1GqFfve1KNLjQmFyH3pEJtbhJSRmeioy0tI9hZHmZnkMfwq8HSgVe2SvOTJrtrVKuPOToqKJUVxlQ4izzZa156XF42Z6+MXMLhilOTf920TCKHvg4KlJq9xGlleZRG1EbbJlln8IvL0ZJMXy7L2oVj21MuGppebiwGs0tkwtGmrYhtOZZZqPJJekXqGMx+AwdPDYacvKVmna70juirbuk7t9SjwZ6VcHha8s1SCfXZX8d5ht8WzixTK3Cwrs3Gmp1iRcEd05UapxGlqhwiIyU85JIjWnPWkiIiMzz1keWdpoEnH/DijQ7fThfa9wU2nMpZa4Eqioq9AvyjKQR6Sj2nltMz5xYcJKDOp8effN4sSDui6FlJlpOM4e9GC8lGTxdRJTln16jzyIxoW/wBjzcnszndHe0Ns5LYN0oVIx9Z5cuafF3hk0Xqp8Ur8TyjgIx1pVJR+1f5SzIyz+ETT6QWjfWHF6W0afHffpZvRS9DrZnn90Vm6McqBinVWMPMP73g0mnTGyXVa5KeKKsmT2sRkO6KlOKLUZ5avtMWC8b2rOI1bfw1w1lPx4jJ7ncFfaZWooaD1GwzkWZunkZGfJr6zTYouEWEcehRredsGBKjxUaCXJNLNx9R8qjcNGlpGe08/sLUPaD2Zs5QxGIoSjWeqinmUU90nGS38Yxcnfe1a12TGR0jUjJdas/FO34Sz2fbtuWrb0OiWrHZaprCPgjaUSt0PlWai8ZRnrMx/bttSi3tb8y2q/G3aHMRoqy1KQr8laT5FJPIyMZq94OuGEd1Um1HbptSQo9I3aLOlMnpc+SyURfUQrtYduuwDUVP8J6GpLeyDclPbdWrLncT8Kf1JFClgqeMxHlsJiX5S9+lCSlffe8PKa34tonznEU1arRuvqyT/AIsrLphrddaoVacwjxBlG7WILZuUmor1FVoRbFZn/epIslFt1GevIzPUB8bXnjDed8MMUj3PUm5KvTH0yKbV7UTNbehvkZGSiS80ZqI8i0klkR6tZGRGVpPwvLqpkRNIrmFU2LW4TSCqLko3WmmVGWpamiaNaSUWR5Hz6jPaNjaH6IbRxUo16FNKcvWipRWvvJNpqMuVlZ6JWaOY7Uw8NKjcfiTXztb5n1AA+bqLjPdt+GlMbGTD63Cd8RuNFeekl/gkkkjP0C5NYUS680mRdWMN61htwtLQg5wo7hfoNpMjL0GMOvsLzB5cdVUHyUZt/wAKj+IuUsTSrq9KSkupo0+rXBQKE3utcrdPp7eWelLkoaLL0qMhgdm4tWHhfeFwWjEraanbE5zhSkHTUKk72eWeTsUiQR6s+MnLURFtzMaBSsDsG6U5u5WWc18zzU7PbkSjWfOZOZp/YPxiZYNNqdokdj0dul1yhvIqdIVEpxtZSGte55JQRZLLNOR6szSZ7Ba2dU2VSlLCTc5QqWTbSgk76S3zej48m9OB3K71PP36Liq2qzsGbtqGfiOz20U9lfWS1merryDfvhHVz+b0Wz7ZaVt31IdmPp9G58Qz9ItVhX9Tb5tSn3LEbeQqS3lIZSytW4Pp1ONmZFyKI/SWR8osG/2PNyezOd0Uq2Khg6kqMcJGMotp5s0nddry/hJWvEyC6bTvSjW9PunEfHmsMU6nsqffRRYbUAyItiELLM1KM8iLMszMyIcHB/wfKBXKKV9Yo0yZVKvWVb5jMVCa64uJFPySHDIy01mnJStIstZFkRkY7NfltY0Ymt2qhDztm2VITJqyksLUifUy8nGMiLWhvWaiPlzIy8Uxsm/2PNyezOd0aWK2tjdn4SOHhLJVnaUsiUMsfox6KWsvWl1ZVzM+mo4yv5V+pC6XXLc33bl136jl0Ww7Jt3ROhWlSIC07FsQ20L9JqIszP0mODduDlp3NO4fg75t+vpM1Iq1Jc3B/S/Py4rhHqz0izMtWZC5b/Y83J7M53Q3+x5uT2Zzuj52lj8ZRq+WhUlm53buuTvvXU9DRtHcZh7q8V8Nfg76ofuuojf/AJ1RmdGU0n4z8bl5zNGoiLXmYvdpXxal8wOErVrkaoNFlppbVk40Z8i0HkpB9RkQ6m/2PNyezOd0ZPiHRMGHagdek3YxZ9xIMzRU4Mjesg1cumjUTufKRlmZasyGjSeG2pLJUpOFT3oRun2wW7thZfVZF8vE2ERovl5n05fhoHzzQPCXk29V/c7X5jF8Q0JM0VahxHG5BJLzrK0pQZ9aFZERcpjow/Ckj3DVXqNh5h7Wa3UJZmtht1bbRFkhKdJeia8kkZazMy1GWsh7z/RLatNu1O8bXzXSVubzZWvtJPqI8pFmz3RddvWXR3q7c1UZgw2dq3D1qVyJSktalHyERGYzfeF842mTlZRNtOx160wSPQqNVRzumXkWjL8ktZlntIyMqRBsbHu4bo92V1x7cVPbPOGiptSX2qcWefwDDRG3pbOMo1HqI889YvfuFxRq+u5Ma6syhW1ikUMouj6HMjUf1kLcMHhNlRTp4im6vvdKSj8CjFq/1pNfVSepGbMaXRaJRbYpTNIodPjwIEVGTbTSdFKS5TPnPlMz1ntMcmr4mYeUHSKr3tRYy07W1TWzc+4Rmr9gpScBMPpiiXdNQu25VZ5mdVnSV5n/AICSLLSMNMK6FonTLBpza0+K4ulqdcL/ABrSav2jJnT2apOdWrUqSe+0Ur/acm/wnV2ZDi/irZdwSaNeGGM2bVbrtSVu7JxKe+bT8ZWp+O4vQLiqRmeevLXllmZi60fG29L1prFWw+wcqdQhSkmbMudUWIjRkRmRmWelpZGRkeR8hjU2pUOO2lliO822gskoREcIiLqIkjHrJltYR4oTsOHkvNWzda3KrbpqZWSY8rbIiJIy2bFJItRFkWs1GNajicFjcI6NPD5p0U3FTk3eN7yXQ8n6vrJcs5n1L4XEKrfozsn1S3J9/qvrynay8JCtctlW4yrm3aXIT/8ATMf33qcRKtrunHOvLJW1FIitU/LqJScz+vIaTv8AY83J7M53Q3+x5uT2ZzujH9L14ewpwh2Qi34yUpfM0LLizOGfByw0ccTIrzNXuB9OsnapVHnTz5zJJpI/sETEOl2PhdbCSs2xaKm4qu8mm0ZtEJs3VyXNRKNRkajJBGajzPLYR5ZjUVVGMhJrWmQlKSzMzjuERF90fPNXv1VYrk/FuPEdmnHcVbthQdyUopUtZ6DsoiyyPM8y/RLRPIyIamya20NqVs2IqSlCFui5PK2/VjySb1lyipPgRLLFaEyiWRFq1VpeCtPc3zQbVUiq3bLSZ6NRqK+Mhgz5S0uMZH+Ski1Gkh9BkRERERERFqIiFLwxtWJYNqs0p1cmVUpK1TKpLOO6apMtzW4sz0cz16i6iLlzFs3+x5uT2ZzujN21jnja+WDvCN7P3m3eU/tPdyiorgTGyRJARt/sebk9mc7ob/Y83J7M53RjZXyOrokgI2/2PNyezOd0N/sebk9mc7oZXyF0SQEbf7Hm5PZnO6G/2PNyezOd0Mr5C6JICNv9jzcnszndDf7Hm5PZnO6GV8hdEkBG3+x5uT2Zzuhv9jzcnszndDK+QuiSAjb/AGPNyezOd0N/sebk9mc7oZXyF0SQEbf7Hm5PZnO6G/2PNyezOd0Mr5C6JICNv9jzcnszndDf7Hm5PZnO6GV8hdEkBG3+x5uT2Zzuhv8AY83J7M53QyvkLokin4x/2RXx+rdT/wBK4LPv9jzcnszndFRxhmsrwkvdBIfzO3KkRZx3CL+aucplqEpO4ui7gADkkAAAAAAAAAAAAAAAAAAAAAACtRMOLNg15VyRqSsphuuyEpVLeXHaedLJx1uOpZstuKIz0lpQSj0lZnxjzsoACmtYW29Socpi11zKTIlIbj75KbIfXHjJdJamI+m4e90GWZElvRSWZHonokQ6D+H9pybiK6Xqa6qeTqJBlvt4o63kJ0UPKjkvcVOJTkROGg1FkWR6iysQCbsFcgYfWlTK47cUOmOFMcW84RLlvOMNLd8qtphSzaaUvXpKQlJqzVmZ5nn+rbsG1LSkuy6FT3WXXGiYSb0x+QTLJK0tyZJ1aiZbzPPQb0U6i1aiysIBdgp+Kn9WIX6yW9/u8QXAU/FT+rEL9ZLe/wB3iC4BwAAAEAAAAAAAAAAAAAAAAAAAAAAAAAAAPytaG0KccUSUpIzUozyIiLlMfoZv4QFxTaHhvMptGPOr3K81QacgjyNT0k9A8uYyRpmR85ELWCwssbiIYeO+TS7L8exb2eOIrLD0pVZcFc5mAiF3M/deLspB6V21RTcA1FrKnRs2mfRmZLz58iMa2OTaluw7Stml2xTy/i9LiNRUHlkatBJEaj6zMjM+sx1h67TxUcZi51aekd0VyilaK7opHGDouhQjCXrb32vV/NsAACgWQKDjpaz92YX1uHA0iqMJoqlAWjx0yI57onR6z0TT/iF+FRxUvtnDuyp1w7jviarRi06LlmcmY5xWmyItZ69ZkWvRSoXtmOtHG0nhleeZWXN3/Ln1FbGKm8PNVXaNnfssZdR7ma8Iu8LZZjIJVs2vEjVysJLxHqq4jNqMfIZNnpKPaWpRHyDfxhXguU+bZUa6cLq/GjM1qizmZz5spIkutyWEKSZZeNomlScy1FqLUN1Gl+kmSljPNMPpSppZON1LpZr8c179llwKmyM06Hl6vryfS6mtLd1vG74gAAfPmoAAAAEaL5eZ9OX4aBJEaL5eZ9OX4aBK3MhkkAAQSAAAAAAAAAAAZFhqkrcxixIsdxJFHqTse5YiD2LJ9OhIPL6QkkOY6Tvg63YcptKjw1uOV8KkizKgzVn4xFyR1nt5EnzZES+piAZ2zjph9d5cVitMy7amL/SLdY6frc0vsGoVekUyv0uVRazCalwZrSmX2HCzStBlkZH7dpD6jEY1UpU61VZqVanFTXXC8G1yknHMn166Np41LDucZ04O06cnlfxdKz+q07Ps5olIWh1CXG1pWhZEpKknmRkewyMfoYxYtXqeD91MYQXhNckUKoGfuSqz56zTn/MXVbNNOZEjnLIi2pSWzjFx+CeCqJJ5oSV4yW6S59T4NcGmjQw2IWIhdq0lo1yf96p8VqAABRLIGP1HHicxcFSmUqz5FUsmhvlBqVZinprbf2rWhH5bSNRKMufPPLLPp4t3TV5cqFhTZD+jcNwoM5EhP/lsDY4+rLYZlmlPLnnlkejndbTtSjWZbkK16JGJuFCa3MiMszcM9alq51KMzM+sxt4elh8Bh1iMZTzyqerG7Vo8Z6cXuhvW9tNJX5d27Il0as0q4aZHrNEnszYUpBLZfaVmlRf8j5DI9ZHqMTRk1YsS48NKnIvHCKOUiA+vdqra5q0WX+dyL5t3L8ktR6iItRJO72Pftu4gUnhWgSVGbStzlRXk6D8V3lbdRtSZGR9R5ajMV8XgIwp+dYWWelz4xfKa4Pk90uGt0ifBliAAGYdAAAAAAAAAcqr3Xa9vkZ1246XTsizPfUtto/8A3GQpdQ8IfCSE7vWPc51KSepLFPiuyFK9BpTo/tF3D7NxmL1oUpSXVFv+RDklvNJAZZ79FxVXVaOC93zyPxXJ7SKe0vrJazPV1hwn4R1a/mls2hbjatu/5jst1JdW5cUz9OoWvQuIh7aUIfFON/upuXyIzLgamP4pSUJNa1ElKSzMzPIiIZb72+LlY13JjbKjtntj0emNRtH0O56R/WQ/qfB0sWWol3TU7kuZZHmZ1aruuZn6EGkPMsBS9riU/ghKX8WRC75FqrGKGHNA0iq970WOtO1vfiFOfcSZq/YKhP8ACIw+mpKPbLFeuN1LzfFpVKdczMlpPIjWSSM9WoWuj4UYaUDROlWNRWlp2OKiIccL/GsjV+0WGW221FbbaQlCEvMkSUlkRFuieQTGpsqk+jTnN9clFeCjJ/iIeYzf3zcVKvqtnA+otoVserFQah6PWbZ5qP0EYby8I+tfzitWbbjStm9Y7st5Pp3TiGfoGpgI9KU6fsMPTj1tOb/G2vkTl5syz3nLrquu7sbLrmZ+Mimm3TkK6jSglauoSIPg64Txnt9zrfeq0rlfqM159SvSRq0T+waWAiW3NoWtCq4LlC0F4RSQyo49Hs60rey4CtilU807FRYbbZ/akiMdgAGZUqzqyzVG2+vU6AAK3iFfFLw7tKddVVzWmMjRYYSfHkvq1NtJ61KyLqLM9hGOqNGpiKkaNJXlJpJc2zipUjSg6k3ZLVlIxhq9SvCswcDrUlLal1tvfNemNHmcClEeSy6lunxCLmPXqURjT6NSKbb9JiUOkRURoUFlEeO0jYhCSyIuv08oo+DVj1O3aTMum7zJ27bqdKfVnDLyOZfBxk8yW0nllz58mQ0QaO0q1Omo4HDu8Ke9r6U360uzhH6qvvbKmDpyk3iaqtKW5co8F28X1u3BAAAZJeAAAAAApl+4qW5Yimac8T9TrkzJMKjwU7rKfUezil4qfzj5jyzyyHvhsNWxdRUqEXKT4L+9Fze5ENpby5gKJZWL9vXZPXbtRjSreuNnU7SKknc3j62zPInU8pZa8teWWsXsTisJXwVTyVeLi/5c09zXJrRhNPcAABXJAAAAAAAAAAAAAAAAAAAAAAI0Xy8z6cvw0CSI0Xy8z6cvw0CSJlvIQHlKixpsdyJMjtPsPJNDjTqCWhaT2kZHqMuoeoAm07olq+jMjqOCE+1pr1wYI3Kq15bqt0epD5G9SZauZTWs2jPZpI2FqIiHpR8cyo9RZtrGO3nbNqzh6DMtxW6UyWfO3ILUnn0V7NWZ5jWBCrFFpFw056k12mRp8J8tFxiQ0TiFekj/AMxsR2rHFLJtGHlPrLSovtfSXVJPkmjPeCdF5sJLL1b4vu4d1utMlNOtPtIeZcS424klIWk80qSesjIy2kP2MddwlvXDdxdRwQuXRg6RrctisuKehL15mTDhnpsn9eRntPLUOtauOdCqFURal80yTZly6i3hVDImnz2ZsP8AiOkZ6i2GZ7CMc1NkupB1sDLysFq7K04/FDf3xzR6yYY5QkqeJWSX4X2S/k7PqNMAAGQXwAAAAAAAAAAAAAAAAAAAAAAKJjLfcqxrQUqiNb4uGsvIpdFjJyNTkt3UlWXMks1HyaiI9ovYxmx88W8VJ+J75bpbtqm7R7bI9aH5GyTLLn5EJPYZcxpGrsqhTc5YrEK9Okrte8/ox+09/wBVSfApY2rJRVCk7TnoupcZdy3ddlxL3hfYkXDiy4FsMuE/IbSb06SetUmUvjOuGZ6zzVqLPXokkuQWsAFDEV6mKqyrVXeUm231ss0qUaMFTgrJKyADgXjfNr2FSzq1z1RuK2rNLTfjOvr+I2gtaj9GzlyLWM+4MxIxm49eOXZdnO6009tWjU6gj/1lf3KD+IWvaR5lkoXMLs2deHnFaXk6XvPj1RW+T6lu4tLU7btodO5MX3ZlVds7CmlJuavo4r7yVZQIH5zzpajMvipPM8jLPPUPW08H2o9WReWIlWVdNzFrQ8+nKLC5dGOz4qcj/KMs8yzIkmZi6W3bFAtClNUS2qUxAhM+K20nLM+VSj2qUfKZmZmOoPWrtKFCDobPi4Rejk/Xl2v6K+rHTm5EZb6sAADIOiNP8gn6dn8RIkiNP8gn6dn8RIkieBHEAACCQAAAACDVK7RKI1u1arEGnt5Z6cqQhpOXpUZCkVTwgsIqW5vf3XsTnzPJDUBlySaz5iNtJp/aLeH2fi8Z+z0pS7E3+RDaW80UVXFOn2zU8O7giXiejSFQXFSFkRGpGiWklSM/yyUSTT+cRCre/XW6tqs7B276ln4rsxhMBhfWS1mer6hQL1qeMOLVwNYSSrfotvkltqrz21SzlEllCuI2+tvinpK0T0CLM8knmRDa2bsLExxMaleSpxg1JvPHNFJ3bUU3K/LTfY86mWpBwkrp6HU8E6Ycqn3AdzOyl3ibsVU9Uzyy4RsI3oos9ZpNOevbnt5B3XZEfFnERUuU8hNlWJJ8dxREzUKqXKZnqNDRH9p8pK1ZDjpQ7/sWrU67XcTXpdzTYy4shij00optUpsjW4tSm1ZqSk8stIufXxRrtp+Djg2ujwJ6I8uvxXmUSIz0mc4ba0rIlEtKEGlORkeeRke0fQ7SjgqLe2J1XesrRyRbUGkoytmyaW0g+Cva7imUcFOcL4SerhxfGPB/yfWust1ZxnwqoGkVSvykEpHjIYfKQsuo0taR/sGV3/jpVb+he5nBaj1+oNSFE3UqrDgOaUdo9qWs8tFaiz4ytHItms8y6Fcg0SrV93C3BO26RTJDGSa7cMeEj/s1s9RtocIs1PnrLbmWvWRkZo1yzLNoNh0CPbluxNxjMFmpR63HnD8ZxavylHyn6CLIiIhjpbM2NCGJlSlOq9Yxm1ZLhKUUtL74rM7rV6Wvf6UtDLrPPFugUCNbdhYPUm3YLBcV+t1YnVvLPxnHEMkStI+XP6siIiLte43Hit665ivTKK2rx2KLSScz6iceMlF6RqYDMq7bnObqQpQUnq2453fneo56nWUyz+D7QalxrxvK7rk0vHanVVZMn1EhGWRdWYsFGwawroGidNsOkEpHirfjlIWXWSndI/2i5gK9XbO0K0ckq0svJOy8FZfIKKR5sMMRmksRmUNNoLJKEJJKS9BEM+xQsarS5UTESw9Fm7aGk9zSepFRjbVxXefPXonyHzZkZaKINTrlFore61msQoCMs9KTIQ0WXpUZDwwWJrYauqlFXfFb1JPemuKa0ZLSa1KNQKdhRjTbrdwTLKpEl1ajZltSoTe+YkhPjtLVkSiUR+jMsj5RzHvBmw7iuqkWlOuO1H1HpbpRqu81xufJZqL6iFMvXEuwcPr7RiBYV2U6eVSWli4qPEd00y0Z6pLak8QnU569ZaWfWozu0fH+NXWUvWThveNeaXnoSW4BNRlZHl5VSstpHyD6mphNsYaMa2AdSNGfCTaUXxjLNZO3B7mtd90qVTCYWs71IJvnbXx3nj73GOFA12tjfwi0nxYtepTb2fpfRx/2D++6zwjre1VvC+3rkbT4ztDqxxjy5yRIIzM+ohJ91XhAVn+icMKFQkq8VysVfd9XOaWCIy9Ae5DHus/0xitSaKhXjNUijpd+olvGSi9I8czf/wBQeHf5+NDW/azjzFR9jOce+/ynczS2sYomGGIdZcuuzLmtW27mVvw250BRojVEvKKaNGZLbWWszTrI8iyyLMW/EPwlLI9x6m8Obup0yu1dxMCCbizZTEU5qOQ7uhFoIQWZ5qLLPLkzHnf+AkOZaNUqd04p3RPkU+M7MZdqM4t5x3EIMyWbRJ4pbSMyPPI9Qo/g1YR2BiFR6nfdy29TpKX3UwI1NJbi0RSbQk1uq0lGrdHFHpazPRI9Wo8i3JU9g4uh6XrZm6TjGSj6snuj61pO6Wt3qk76tXpYjz6ElhqVRNyvvVmlxd07dS6O99RfrJxNwQwrtWFZ9Ju4qrJaI3JDkKM7IdmSVa3HTUlJkZqVzq1FkXIO0WNlXqmq08HryqJH4rsuMmEyvrJazPV9QjueDLh7DdVJs+o3Lab6tenRqu63r6yWatXUP573eOdA12vjYiptJ8WLX6UhzP0voPTP7BjVZbExU3WhNynJ3flnJXb/APtxa8ZFqnUxGGgqbo9FadFp/wAWV/Ik8OeEVWv5hZFq26lXLVKkuWpJf8Assw9wWNdY117GZuntn40ekUhtP2OrPSL7BF91/hGW9/T2FdBuNtPjvUKrbgeXOTb5GpXoIf3+Efb9K4l82PeVqmnx3p1JWuOXWTjelpF15DjyWOX7DQov4MlR+EnOa8LnfpDDx9q3H4k4rxtb5kn+D3bdQ13Zd133HpeMioVde5n1ElGjkXVmO7SMFMJ6Ho7wsKkGadipDG+FF9bukY/VBxowoubRKj3/AEVxa/Fadkkw4foQ5oq/YLk2426hLjS0rQos0qSeZGXORjKxm0Nr0v1WJnOH1XeK+7ovkW6VSjWWak0+x3PKJChwGSjwYjMZotiGmyQkvqLUIFIotGptQqk2nUmFFkS5CTkOssIQt4ybSZGtRFmrae3nMdYRovl5n05fhoGSqk7S1eu/r14nqySAAPMkAAAAKPjBYT1/We5Epb29q7THUVKiyiPJTMxrWjXyErWk+TXnyELwA98LiamDrRr0naUXdf3y5rijyrUYV6bpT3PQqGFV+s4jWZDuA2d7z0GqJU4plkqNMb1OtmR6y16yz15KIW8YxWv+57GFi50fBWriA6iFUy2Nw6qRHuTx8iScLMlHz6SjPUQ1qs1in2/SZlbq0hLEOCyt99w/yUJLM/SfMXKYvbSwkY1o1cKv1dXWK321s4dsXp1qz4lfBVpTg6dX14aPr5PvWvbdcDPcaa9Omt0/Cy3JRMVW6dJMqQR/zKmp8u8o+TNJGks8s+NkeZEOJhNQYF33E3fMWIbVrWwyqjWlHWWpaU8V6YfOpZkZEe3bnrLMUhlNw35VVMEpyNceJKd2kKLWqjWyg+KnqU8RF1KzLPIzH0rR6TT6DSolFpUZMeHBZQww2nYlCSyIuv08o3doSjsTAxwVN/rJXu+3Sb77eTj9VTe6ZZXSdyYAAPjT0AAAAAAAAAAAAAAAAAAAAAAAAAAAAAAAAAAp+Mf9kV8fq3U/9K4LgKfjH/ZFfH6t1P8A0rglbwy4AP4ZkRZmeREMvtTGxu4Lcq93yodATTaTEclOsU2vb+qDZkZkht5gmUJaUsknkRuHr1c5kSbBqIDNnMVLhgSVUCt2XEhXE+UJcGImrmuK8iS4bZG5INklNmhSFEoibXr0SSatLV17QxDVeEuPDg0dKFMx3HKqvfWkiG6Tim0NIMk/CmpTbiiPiZIJKjIjUSQswXIAAQAAAAAAAAAAAAAAAAAAAAAAAAAAKdiuk1WtDSSzSZ3HbxZllmX/AGvE5xaN6v8AylJ+633BWMVP6sQv1kt7/d4guA6vZEEber/ylJ+633A3q/8AKUn7rfcEkBFxYjb1f+UpP3W+4G9X/lKT91vuCSAXFiNvV/5Sk/db7gb1f+UpP3W+4JIBcWI29X/lKT91vuBvV/5Sk/db7gkgFxYjb1f+UpP3W+4G9X/lKT91vuCSAXFiNvV/5Sk/db7gb1f+UpP3W+4JIBcWI29X/lKT91vuBvV/5Sk/db7gkgFxYjb1f+UpP3W+4G9X/lKT91vuCSAXFiNvV/5Sk/db7gyWrR3b58IGmUPfrztPsKnnVJJmSMinyeKygy0csybLTIz6xrc+dFpcGTUpzyWo0Rlb7zitiEJI1KM/QRGMy8HiDKm2xU8RqqybdQvipvVZSVeM3G0jRHb9BILMupY2NnPzbD18a96WSPxTun4QUuxtFDFrytWnh+bzPsju/Fb5mmb1f+UpP3W+4G9X/lKT91vuCSAx7l+xG3q/8pSfut9wN6v/AClJ+633BJALixG3q/8AKUn7rfcGPw2HcWsZXZiprz1s4cumzHWZINMmsqLjqLi5GTKci1lmSsjI8jFsxnvibZdoG3QUG9cVceRSqKwnxlSndRLy5kFmrM9WZER7R1sNrHh4d2XTbViL3VcZvTlSOWRIUek64ZnrPNRnlnsLIuQbWFfmGDljH687wh1L6cvB5V2y4xM+uvOsQqC9WNpS7forx6T7FzKJesd2zMb7PvApz6Id0MO2xPd0UFk75WLq0cjNSyNOeWeRfUNZ3q/8pSfut9wUbHq2pNy4X1cqbmmpUlKKxT1pLNSH4x7oWj1mklJL9IWiy7ljXlaVIuqJkTdUhtStEj8RSkkakelKsyP0DnGPznAUMTxjem+7pRfem0vhJoLyOJqUuErSXfo/mk/tHR3q/wDKUn7rfcDer/ylJ+633BJAY9y/Yjb1f+UpP3W+4G9X/lKT91vuCSAXFiNvV/5Sk/db7gjxozxvSyKoSCyeIjMkt6/g0az4v/3kOiI0Xy8z6cvw0CU9GLDer/ylJ+633A3q/wDKUn7rfcEkBFxYjb1f+UpP3W+4G9X/AJSk/db7gkgFxYjb1f8AlKT91vuBvV/5Sk/db7gkgFxYjb1f+UpP3W+4G9X/AJSk/db7gkgFxYybwj6NPcwwkXDAlPPTrXmxa5FJRILRWw4WkrMk56kKWf1DRqW+msUyJVoVVkqjzWG5LStFvWhaSUk/F5jIetdpEa4KHUKDNLOPUorsR0ss+I4g0n+wxn/g4VeTUcJqXTageU+33H6LKRn4i47hoSn6kaA2G/L7JvxpT+U1+ScPxFC3ksd1Tj84v+al8iy33h7ScQ7bkW1cEqStl3Jxp1JNk5HeT4jqDJOZKSf2lmR6jMVDC28biRVpWFOI1Uebuqjt6ceQSUE3V4WxEhszSZmrIsllnnmRn8Yk6wKNirhwd90yNOos3gy6KG5vui1JOo2Xi2oXztryyUWsth5HlkcYDFU6lN4HFu1OTupe5Ln8L3SXFWa1SJxNCcZec0F0lvXvLl2r6L56bmy4b1f+UpP3W+4K5iBdsPD615Vx1GoSnVN5NRYyCb05MhWpDSS0Npn6ciIz5Bz8L8TWr0osxq4I6KPcVvqOPXoDqiTvZ1JHm4RmfklERqSrMyyzLM8szzeBiBZF+X6rEG8rqpkC3bbdWxbtPkyUk5JfLx5qms9Iy1ESNXNsNJ52MFsas8TNYmDcaWskldyv6sY235+DX0by4FinXhWpqpTej/v5cVzL5hRYFYosWXeF3TnV3ZciikVFaUoMmEf3cdOZHklBZEZFqzLLWREKpWMYL0jXPWK1RKa7U7DtqSmm1SQwhByTeyM3XmuLkpDR6JGWWw888jzT+r/8JS03qBMpGGs2bWLhnJOJAKNBeyS6rIjUk1JI1KSR5kREeZ5DzsKuYgW5Z9PtKzMDamtmOzk9KrM1mFurqtbjim1ZqPSUZ6s8yLIuQbNPA4m08dtKis02oqM2qaUVvazNWsrRhv46Ox1dbkzYKPOhXBS41aotwOTIMxsnWHmibNK0n/g1HyGR6yMjI9Ypd6YVTpFVVfeH1bVR7taRkp1aU72qCC/upCEpLSzyLJeRmWrbkWWUTaJjrhFAqVy0gqRR7fnykvzafTUqnFSyPx322nCIiTzklRls1EREZaDR8Nq7etMjVqqY+XLVoM1snW3KNudObcSfJkgj9BlqPaR5GKr2fDZU/O6OKj5KTaWjnfc3CSScH1pys966l82jR2LLxRg1w5NFuya9bNyUtP8AH6dNWygiLzrSzTk42fIZHqzLkMjP1rGM+FdD0inYnw1mnamKtuSZHzZNIUODWfBcw0q1MkMGdVKqOIyaqkic4+82otZGaVK0FFntLLZnkZbRHw9qtJsCtR7Bv60KHQqys9Cm1iFCbZiVYi1EZLJJaDuzNJ7TPVlmRHEsJsjFKdfCZ5NaumssXa2ri3nbj1ayit91qOktGTff0g1Hi2jat9XBn4rsWkJQwfpWtJZF9Q/nuox+rP8AQuHEWjtq8V6sVZlzPrNtpBKL0DXAGT6QwdL2OFj2zlKT+TivkdZXzMpbtHwgquX/AGzirRqMlXjIpNIS/wDUSnsjL0j9LwFaqpZ3bibetZM/GaVUtxYP/hpTq+0aoAj05i4+xyw+GEYvxSzfMnIuJnNJ8HzCiiqJcW1o7yiPM1TEplGZ857qShc6fb8Kks73pWjCa+JHjstp+xKCHTAU8Rj8Vi9cRUlLtbf5hRS3Eber/wApSfut9wN6v/KUn7rfcEkBVuTYjb1f+UpP3W+4G9X/AJSk/db7gkgFxYjb1f8AlKT91vuCPNjPJZSZ1CQr4ZosjS35xOvUkdERp/kE/Ts/iJExeqDWg3q/8pSfut9wN6v/AClJ+633BJARcWI29X/lKT91vuBvV/5Sk/db7gkgFxYjb1f+UpP3W+4G9X/lKT91vuCSAXFiNvV/5Sk/db7gxujsO414mLuJya89ZtjyTZpZmSNGfVS8eQWSdFSGtiTyPWeZHrUQ7mNFz1eQdPwmsuRoXHdmk2t9P/l9PLU/JVls1ZpTszPPI8yIXu1LYpFmW5T7XoUcmYNOZJlpPKeW1Sj5VKMzUZ8pmZjboP0ZhPOX7WqmofVjulLtlrGPVmfJmdUXnlfyX0IWcuuW9R7t77usm71f+UpP3W+4G9X/AJSk/db7gkgMS5o2I29X/lKT91vuBvV/5Sk/db7gkgFxYjb1f+UpP3W+4PGYpunxXZ0+uLjRmEmt1502kIQktpqUaciIVy/cU7bsLcoMk3qjWpnFhUiCndZUhR7OKXip/OPmPLM9QqcPDi78TpTVdxlklGpqFE7EtaE6e4NmXinJcLW6vqLV6CM0jVw2zr01icXLydJ7na8pfBHj2u0Vxd9CG+CPCRf164mTHKLg468xS21m1LuiewgmE/GTGb0SN1XXsLqzJQttjYS0CxVPT4c2bNrMzXNqsw0OyX1Ht4ykmaUmf5JHyFnmesXKJDiU+K1BgRWo0dhBIaZaQSEISWwkpLURdRD2DE7TvTeGwkfJ0nvW+Uvjlx7NIrgr6hR4sqd6YZ2zf8NES5kPPrZPSjyUE23Ijq25tuJTpJ15HlsPIsyMUd2bithIrKtvz70tJosinRW0HU4SOd1Bke7JIvyiPPaZmWohsgDjDbUqUYeQrRVSl7r4dcXvi+zR8Uw48UV61bloN7UtFZte6TnxV6jU3uekhXxVpNGkhXUZEY7G9X/lKT91vuChXTg7Cl1Vd3WDVXbTuXWpUmGkt7yz26MhnxVkZ7Tyzz1npZEIdJxeqNtz2bZxmo6Lfnuq3OPVmTNdMmnzpcPyR8uivZymWZEPeWzoYuLqbOlm5wds67t011x14uKIvb1jSd6v/KUn7rfcDer/AMpSfut9we7bjbraXWlpWhZEpKknmRkewyPlH6GNdo6sRt6v/KUn7rfcDer/AMpSfut9wSQC4sRt6v8AylJ+633A3q/8pSfut9wSQC4sRt6v/KUn7rfcDer/AMpSfut9wSQC4sRt6v8AylJ+633A3q/8pSfut9wSQC4sRt6v/KUn7rfcDer/AMpSfut9wSQC4sc6NGeN6WRVCQWTxEZklvX8GjWfF/8AvISN6v8AylJ+633BEpNWpVQl1BmBU4klxl8icQy8lZoPc0FrIj1DqDualB2krdwSI29X/lKT91vuBvV/5Sk/db7gkgOLixG3q/8AKUn7rfcDer/ylJ+633BJALixG3q/8pSfut9wce6bEt+9qWujXXGTU4i9ZIfabM0H8ZCiTpIV1pMjFhAd061SjNVKbtJbmtGu85nTjUi4zV0+ZizlhYtYVpS5hhcbtz0BrWq36w8kpLSC/JjSVEZF1JUWRFzmYsdj4vWvec1VAeqdRoVxtcV+i1ZltiUlX5hGjJwuUtEzPLWZENGFYvjDay8RYSYd10RmUpryElPEkRz25tup4ydevLPI+UjGv6Rw+O02hDpfvIpKX2o6Rn+GXOTKPmlXDa4WWnuyvbue+PzXUd7er/ylJ+633A3q/wDKUn7rfcGSbyxpwk10t93Ee2G//DSFkisRUfmr2SMuYy0j1EREQulh4r2TiK2tu36oaJ7GZSaZLRuMyOZbSW0rXqPUZlmXWPHEbMq0qbxFFqpT96PD4lvj3qz4NnpSxkJy8lUThPk+PY9z7n22LPvV/wCUpP3W+4G9X/lKT91vuCSAy7lyxG3q/wDKUn7rfcDer/ylJ+633BJALixG3q/8pSfut9wN6v8AylJ+633BJALixG3q/wDKUn7rfcDer/ylJ+633BJALixG3q/8pSfut9wN6v8AylJ+633BJHjMlxafEfnzX0MR4zannnVnklCElmpRnyEREZiVduyDstWZdjjX61GptOw6tSqPquO9Hjp8fUj+LRcv4xIVopIyJKDPWRkevMvFF4tSzoNmW5T7XocuQzCprCWWk6LeZ5azUfE1qUZmoz5TMxnuDUOVflyVjHWtsLQmqkdNtxh0sjj0xtR8fI9inVkaj+vI8lC/XtiDa2H8BM646hua3j0I0RpO6SJK9hJbbLWo8zIs9hZlmZDextOpDyeyMNHNKLvKyveo96+wuj25nuZnYNeXlLGS+lpHqjz+09ey3I7JxnkkalVOQRFrMzJvuDMa3ijVq7VHrTweQ5cFUaPQlVJzQKmwOtbhJ+EV+aj7TMjIeRW3iFjAon75VItS1FnmihRncps1HJvpwvESfK2WvXkeRkRjTqHQaNbVMZo1ApseBCjlk2ywgkpLnPrM+Uz1nyjyyYXZmta1Wr7q9SPxNes+qLtzk9UX9ZbikWng5FpdVTeF216Vcd0qLjVCShG5x+XRjtGk0tJLkMte3LLPIX3er/ylJ+633BJH4eeZjtKefdQ22gs1LWoiSRdZmM7E4yvjames7vct1kuSS0S6lodKKR471f8AlKT91vuBvV/5Sk/db7gq9axiwtt/SKp33R0rR4zbMgn1l6Ut6Sv2Cu/whLcqXFs60btuU1eI5ApKyaPrNa9HIuvIWqWyNoVo540ZZebVl4uy+ZDcVxNK3q/8pSfut9wN6v8AylJ+633Bmvu0x1reqhYS0+jtq8V+tVZKvrNpotIvQHuRx7rf9NYpUehoV47NFpJO/UTjxkovSPT0U6f7RWpw+1m/9NTIvyRoU2M8llJnUJCvhmiyNLfnE69SRya1edn27pFXcQIEFSdqH5UdK/qTlmf1EKZMwDpU5pLl33zd9xGp1tK2pdUUljI1kR5NoIstp8ostFwVwpoGidNsOk6SPFXIZ3ysuslO6R5/WJ8lsykunVlN/VgkvGTv+Ea3K5I8ILDtTyo1BrVeuGQnUbNJpZvKz6jNtKT+ox5++NirWdVq4Q19KFbHq1LjQdHrNs0Go/QRjV48aNEZTHiR22Wk+KhtBJSXoIh6iPPcBS9lhs3xyb+UFAZXzMmbpXhJ1k85d02rbrKthRYipjyS69MiQZ+gep4K3BVyP3YYzXfUM/GbgOop7KvShBHq6sxqgCPTeIh7CMIfDCN/vNOXzJyLiZlTfBzwppr2+ToS5z5nmp2e7vk1HzmThGn9gutLtak0NvcaJHZp7eWWjFisNFl6EtkOwPORJjxGlPyn22W0+MtxRJSXpMxVxG0cZjdK9SU+1t/mFFLcci46rFtagz7iq1XktxKcwuQ6ei1mZJLYXF1mZ5ERcpmQzvDdhVqWTWMXr8qD0OoXDnV555IM2o5FlHYLSTmZkgyIk6jzWRDhYzYjWPcFzUCwKjdMBFvIdKq159t3dUOttH8FF4mekallmpJayIkmONe2LNExOuukUehUC4ris+krKZLbpVMccVUJafJMqSrR0Wk6lHpbebURj6nZ+xMS8JGEqclGp0pyta0I7opvTNOSvZ8oPdc4clcv2F1oVG4UVHEy+CcKqXUzuTURxCFFEpZ+TYMjTlmouMrIizzLMiPMZfQKveVFuqp+DPY1zMpjtzHVwaup9KlwaepOm6wkstJTyDUZFkeZcbUnLNNkq+MmJmI8iqYfYa2HKpFVYQSZk6ZLQlUJB6jTkRaKHDzyLjGoslZFmWZcCdgZjHTbVp0ujLtSm1O1VuVSnqpyHnZ0qTo/CE444WitThERGnI0nkksiLUNTC0nQnUe1J04OpbJTbUlCy/VyaV9F6qXFNuXXRxkJLLXopuUPmvpL+a60jfLMsGj2FQmbft16QxHbM1rWZNm484fjOLVoZqUfP6CLIiIh1Zr8amMnIqVwHEaLat9bLaftNOQxzD+z6lixaNOu6q41XfLZnt5vRoDrcBLTpHk40tKCPxVEZcmeoy2kLTB8HXCaM9vubbztVk8r9RmvPqV6SNWif2D5bGYbC0sRNY7ESlUTebLBvW+t3Nw/Iu05qrBTp7mrok1fGfCuh6RTsT4azTtKKtEk/Rk0hQ43v7Uyo6rStm+rhz8VyHR0pZPrNa0lkXXkNBpFl2fb+idDtak0807FRoTbavtIsx2hW842ZS9SjKb+tJJeEY3/Ed2lzMk91uPFY1UPDFFLbPxX6vVmD+1ptGkQ9G7Z8Iqrf0riVbtDSraVMpW+TIubN4iGrgHpdQ9hh6cfs5v43L8icvNmVqwOnVQs7sxcvWp5+M0xNTEYV6W0Ef+Y96d4OWFFOd3wVvqlvGeanJrpyTUfOZOZl+waaA5ltzaLWWNVxXKPRXhGyGSJxKXZ9Coje5UWDGgIMtHRiw47RZc3FbIZe/HkYC3KlxuXITh7X5PwppSgyo01Z+NrTkTCz5iIknzZFpbWIlWpNOrtMk0arxG5UKY0pl9lws0rSZay/8A77S2jjB7RdKco4m86c9JLi+TTf0o70+56NoOPI/qI7riSWiqPqSosyMiaMjLn8Uf3er/AMpSfut9wZZY9VqWFtys4S3bLcfpMwzO1qo8flEF/wCDcVs3ROZEnnLIiyzSkWnFfEAsPbVXUIcbflZnupgUeCks1SpjmptOXKRHxj6iy2mQ6q7MrRxUMPR6anbI+Ek+PVb6V/Vad9x51K0KNN1ZuyW8pGIRS8Vr7YwaptSkrodNJuo3Y+nRItHMlMQyNKS4yzIlH1ER8hkPWrwSwkxQg16HIci2zeZt02oE2htKIs9BZMOZaOilKk8U8iLYozPYLhhNYB4f2qmJUJO/K5UnVVCszVHmqTMc1rPPlSXils1FnlmZjr3zaNPvu1KjatTLJqcyaEuZZm04WtDhdaVER/VkNH0nQoV44KLvhknCX1r2zVLc7pSj1RinxK2FoTs69VdOWvYuEe7j1ts6u9X/AJSk/db7gb1f+UpP3W+4KTg1d1RuK23aJch6Nx20+dLqqDPM1LRqQ91ktJZ57DMlZahfxh4vD1MFXlQqb4vufJrqa1XUXlZq5G3q/wDKUn7rfcDer/ylJ+633BJAVrixTq9hJYF0aR162abMcXtdXBjk798kEovtFRLwYrGpy1PWhcF2Wu6ZmojpNXW2nS6yUStXUNfAaNDbGPw0clKtJR5X08Hp8irUwGFrPNOmm+dtfHeZCvDvHmhF/JfG5mptJ8WNXaS2o/reRms/sEJm6PCLt9x8q3hxTbgQhwiefoNVbZ16CdZNvoNStWWoshtYjRfLzPpy/DQLC2y6ifnFCnP7OV+NPJ8zyeAUfZVJx+1f+LMZGXhD0GlnoXzb982oZalu1GjEbHpSttKtIuvIWqgYtYZXNolRsUKc64vxWnJDLLp+hDiUq/YL1t1GKtX8KsNrn0lV2xqLLcXtdVDQl31iSJX7RHl9lVvXpTg/qyUl92UU/wAY8ljafqzjLtTT8U7fhLAhhxxBON1V9SVFmSiJoyMvuj+71f8AlKT91vuDLV+DRY8BZu2XXbqtJwzzLgisOoRn1pc0sy6h/PcDj1b+u2sZ4lYaT4kavUlP7Xmj0z+wPMsDV9hiUuqcHF/hzrxaHnGJh7Si38Mk/wA8r+Rqe9X/AJSk/db7gb1f+UpP3W+4Ms92vhC2/quDCOkV9pPjv0Grk1l1k0+RrV6ALwk7Vphki+LSu+01FqU5UqO5uPpJbelpF15B6Dxs/YKNT4JRk/BNy8UPSWHj7RuHxJx+bVvmXa+bFg37alRtOszn1RqgyaNI0Nmbay1ocLilrSoiPbyD50n33XrkohYd4jOTI7Fjmp28HjNJFOSyskxGmzyzUb6tDbtPjFqIbJWvCHwui2rPuChXdS6pKjtZxoDb+jIfdVqQkmlZLyNRlmeWoszHzk7RnaXdsfESsQH61BoM+M9fMlLxqaclvOmvRSguKtMfSQSiLVmRlqSZD6v9GMDXp05rGwcVF3hdWkp2s8t7WbTil9dwdnZlfFVacZRxdGSaWkrO/R5/ZevZmPo3B6y6tDp8q+rnddYuK6DTIkNpQj+KxyLJiMkjTxSSjLMtWvUfijRN6v8AylJ+633B6x5DEuO1KivIdZeQlxtxCs0rSZZkZGW0jIeg+GxuLqYyvKtUVm+HBJaJLqS0XYayStoRt6v/AClJ+633A3q/8pSfut9wSRw7pve0bJh7/uy4oNLZMjNO+HiSteXIhHjLPqSRmPGlTqVpqnSjmk9ySu/AicoU4uU3ZLi2dPer/wApSfut9wN6v/KUn7rfcGTHjfdd6mbGDOGtQq7KtSa1VyOFTy/OTpZLdLqLRV1D+e8te18fDYx4mTZsdetVEoWcOCRfFWrx3S9JEfWNb0Q8PrtCpGl9X1p/dW5/G4lHz9VdMLBz690fvPf9lM6t245Ye2pK4JRdMyuVhR6DdMorLcyQtfxckJ0Un1KUR9QqszGLFWhOxbtu/DqXQrIU+mPKeefbdnx0r1IkLbSniIJWRKSac9eo9mesWlYNmWLF3naNtQaYgy0VKZaLdHC/PcPNa/8AEZjsT4EKqQZFNqMVuTFlNKZfZcTpIcQoslJMuUjIx3DG7Lw8lCGHc4vRym+lbjlUbRi+V8+pzLD4yqs0quV8FFaX629WuzKeUYimRmpkSsuvMPoS4063uSkrQosyURknIyMjIyMem9X/AJSk/db7gx6xp83Ba8WsI7jlOO21V3FLtKovKz3IzPNUBxR/lEZ8Qz25kXKSU7UKO0MG8FUWV5oSV4yt60f5NbmuDTRZwtdYiGqtJaNcn/TinxRG3q/8pSfut9wN6v8AylJ+633BJAULlmxG3q/8pSfut9wN6v8AylJ+633BJALixG3q/wDKUn7rfcDer/ylJ+633BJALixG3q/8pSfut9wN6v8AylJ+633BJALixG3q/wDKUn7rfcDer/ylJ+633BJALixG3q/8pSfut9wN6v8AylJ+633BJALixG3q/wDKUn7rfcFQxijPFhHe5nUZCiK3KkZkaW8j/izmrxReBT8Y/wCyK+P1bqf+lcEp6ix2KBRKpRkyCqF4VevKe0dzOotREbjlnno72YazzzLPS0thZZa86NcGHV23/OnTrpTRaKfAsikxE06S5MU6t1xDhOvKcaayShTSDS2SVa1KPSLUNRARexJnbVkV+vS6vcN9UK2Zk2VSmqXGpO7LlQHEtrU7pvLcZSfGcUXFJs9AkFkajPVwGsD5VOqtKfp8WgvbicN56ouJUzJgPsvm46qI2ls0kl1Ggzo6bZIbbQnjkRJGxgGZkWAAAgkAAAAAAAAAAAAAAAAAAAAAAAAACn4qf1YhfrJb3+7xBcBT8VP6sQv1kt7/AHeILgJ4AAACAAAAAAAAAAAAAAAAAAAAAAAAAABlnhD1KY7Z8OwqQ8aKne1RZorRp2oZWrN9wy+KTZGR9SxpNLpsOjUyJSKe0TUWCw3GYQWxDaEklJfUREMsgfy68IebUD+EpuHlNKGye0uEZZZuKI+potAy5DyGujY2j/hsNQwa32zy7Z2t4QUextlDCfrq1TEcL5V2R3/iv4IAADHL4ABmmOV1VSn0KHY1qOfylvN86XAyPWw0ZfDyDy1kSGzPWWsjUR8gtYLCTx1eNCGl+PBLe2+pK7fUjxxFeOGpOrLh83wXa3ojj2T/AN6+K1RxLe+Et+0zdotultQ9IPVKlFz8iEmWoy6yGxjjWfa1Lsm2KbalGb0IlMjpYRmWRrMtaln+cpRmo+szHZHttPFQxVf9TpTissF9VfzbvJ9bZ54OhKjT/WevLWXa/wCS3LqSP4pKVpNC0kpKiyMjLMjIZLgGpVtru3Cd9RkdpVhaoSTPXwfKzeY9O1efpIa2Mjuz+RePdrXUniQbvhO27OP8kpKD3WMo+dSjzQXUQsbL/wARSr4N/SjmXxQvL+HOu1nljP1U6eI5Oz7JafxZX3GuAADHL4AAAARovl5n05fhoEkRovl5n05fhoErcyGSQAeEubCp7JyJ8tmM0na484SEl9Z6gScnZEnuAo9YxuwmoWkU+/aSpSdqYzu+VF1ZNEoxxP4QFFqPFtGyLxuHS8VyHSVJZPrNazLIuvIaVPYu0Ksc6oyUebVl4uy+ZzmXM1MBlnu1x0rP9CYRwKS2rxX6xV0K+s22i0iD3MeEFWv6VxKt+gJV4yKRSTkauYlPmRl6R6eiHD29anD7Wb/01MZuSNTHMq90W1QCNVduGm04iLM99y22v/kZDP8A3iCqfGu7E69K1n4zJ1He8c/+GgtX2jp0nAPCGjqJcexoEheeZqmmuUaj5zJ01F+wPN9mUvXryl8MNPGUk/wi8uRHqPhDYRwHd7M3UVRkGeSWafGdkKWfUaEmn9oy3DzE6tUXEG+aNaOGteqjVdmIuCFDkEmC4gnEkl91e6ZkSVOEREos88teR6h9HU6j0mjtbhSaXEhN7NCMwltP2JIhl9//AMmMdLAu8uIxW2JdszF/pFusdPXm5n9g1dl4jZ8vK4WlRbzwb6c7puHTWkVFq+W3rX1txKGOTh5Otf1ZLwl0f5p9xJ4W8I2t/wAytO0rbQrbwhOcluJLq3Himfp1B73WL9Y13HjY/FbVtj0eltMaPodM9P7SGpilYqX+uxqE03SYxTbhrDpQqNCLWb0hWrSMviJzIzPZsLMs8xRwuPxGIrRoYKjTjJ7rQT77zzNJb276LUvNJK7Z844sYPt1K8lUawJdxXZcNKiHOuCRUagThrZLI242loeVURcVOvLMtuvR3XCq3cFrmtmHdNm2VR0Id4jiXoiHJEV5PjtLNeakqSfXr1GWZGRjvYX2Ciwbd3rKk79rNQcObV5yjzVJlL1qPM9eiWeRfblmZjGPCCZqGE1Wk3Jh/VN5+7hl+NWaY20pZnoINTk9pKfFWlBnpH+dpbczL6L0hU/SCcdj0a0k46QndpT97MluVleGnRSs991m1Y+YzeJiug/WXL6y/wCrnv4a3iw2m8SMSqhiNuaOALa3SjW6hKSJC3P/ABElJdfikZajI+dIsFdx0w0tu6lWjWK+TEtvJLz25KVHYcPY244WZJVlr5i5TIU9y7o7VCoWEGAspmbNfp7S11RGtmmxFERqkOH51ekaiTtzVrLMyI9BtPC+0rVtQ7TTTWahHk5uT3JraXVTnj8Zx3SzzMz5OTkGXj4YWE1Vxyko2y04JpSUF9OV07Xd3a15Sbei36EHmV4vvLNGlQapDRKhyWJcSQjNDjSycbcSfKRlmRkMfq1Lq2AlWkXTa8R6dYk53davSWi0l0tZ7ZMcvN/GTyejI0zpmCE615LlXwau2VbL61bo5TH1HIpr59aFZmgz+MWeRbCIflnGiq2q6mj412c9QjcPciq0RByaa/nq1mWam8/inpHz5DjBYfK5eYSVenL1qb6M2vh1u1wlByafC10dN89DUKRV6ZXqZGrNGmtS4UtsnWXmjzStJ/8A3kZHrI8yPWIl1Wnb960V+gXLTW5kN8taVFxkK5FoVtSouQyGRks8H5C75w/fRXMOKm5u1SgQnCe4MWe2RHyMy3P4yOT0ZGnZ6RV6ZXqZGrNHmtS4UtsnWXmjzStJ/wD3rLaR6jGZjMHPZ844nCyeRvoy3Si19GXuzXz3rQlO+jMqiXHdGCclqi35Kk1uznFk1BuA0mt+DmeSWpZFtTyE4X/PJOuRpMeZHblw5Db7DyCcbdbWSkLSZZkojLUZGXKQ/kuJFnxXYU6M1IjvoNt1p1BKQtJlkaVEeoyMuQZHJoN04HyHavZUaTXLJWs3ZtCJRrk00jPNTsUz1qRym2f/ADNRe36nbPKFfwjP+UZ/hl1Pe1j2GxAOTbF00G8qMxX7bqTU2E+XFWg9aVcqVFtSouUj1jrDGqU50ZunUTUlo09GjreAABwAAAAAAAACNP8AIJ+nZ/ESJIjT/IJ+nZ/ESJjvRD3EkAAQSAAAAHHu66qRZNtVC6q6/uUKnMm84ZbVHsShPOpSjJJFzmQ7Axio/wDfZiiVER8LZdhySdnntbqNWLxWeZSGtqi+MeRkZGRjR2bhIYmo51nalBZpPq5Lrk7JdbvuTKmLryowUaes5aR7eb6ktWdjBi1KuZVHFO9Y5oua7TS6bKv/AC+CXkIqc9ZZJyUrZmeWetOY08AHhjcXPHV3WmrX3JbklokupLRHph6EcNTVOPjxb4t9beoABTr9xStqwUtQ5anqhWZnFhUiEndZUhR7Mkl4qc/yj5jyzPUOMPhq2LqKlQi5SfBf3u5vcj2btvLXLlxYEZ2bOktR47KTW666skIQktpqUeoi6zGTzMSbuxNlu0LBmKUenIWbUu6ZrR7g3l4xRkH5VfWerqIjJQRMOrxxQlNVvGSTvSlIWTsS1YTx7inLxVSXC1uK6i1ejM0jV4cKHTojUCnxWY0ZhBIaZZQSEISWwkpLURDV/wAJsrlVreNOP+9/g+IjWRVLCwrtuwzdnsG/U63M402sTlbpKfUe3jH4qfzS5izzMsxcgAZWJxNbF1HVrycpPi/70XJbkSklogAAPAkAAAAIdWpFLrtPepVZp8ebDkJ0XWH2yWhRdZGJgDqMpQalF2aBki7BvrC5xU7CeedWohGa3bYqT5mSC5d6vq1oP81WraZ5nkQtNj4qWzfDrtMZN+mVyLql0eoI3GUyotvFPxi6056ss8tguQql8YZ2rfzTTlXiuMVCLriVOGvcZcZRayNDha9R68jzLqzGv5/Qx/R2gul+8iul9paKfbpLre45s1uLWAyQrqxFwmyYxBjO3RbTepNfgM/xqKjnlMltIuVafrzM8hpVBuGiXRTGqzb1Uj1CE8XEeYWSiz5SPlIy5SPIy5RVxezquFiqqalTe6UdYvq5p9Ukn1EqSZ0QAeUqVFhMLlTJLTDLZaS3HVklKS5zM9RCik27Ik9QGbVnwgMOqfKOl0SZMuapbEw6HGVLWo+pRcQ/qUYge6DH28dVBtGk2bCXslVh/fMo086WkFkk+pZfWNWGxMXlU66VKL4zeXwT6T7kznMuBqy1obQpxxZJQkjUpSjyIiLaZmKDcWO+GVvSN4FcCatPM9FEKktnLdWr4paHFI+o1EOQjAVqvLKTiffdeuxeZKVFU8cSFn1Mtnq+pRC/27Z9q2lH3tbNvQKagyyUcdhKFL/SVlmr0mZjryey8N685VXyiskfvSTk/uLtHSZn/u3xrvDi2bhvHt2IvxZ9yPmlzLn3ujjpP05kHvJ125/hMUcTq3W0L1rp8Eygwj/NUhGtZdeoxrACfTNSjpgqcaXWleX3pXku5rsGXmZYvwdsKZO6ogUF+lPxXCSxLp811p9stzSfjGo8zzM9aiMx5+95jBa+uysWTqjCfFhXLG3fP0yEfCfYRDTovl5n05fhoEkR6cx3q1p+UXKaU/4rtd1iFFGUe+hibbHFv3CGc+wjxp1uvFMQZc+4nx0l6THat7HPC25Hd6xrrjQpZHoqi1EjiOJV8X4QiIz9BmL6OLcNl2jdjRtXLbdOqRZZEqRHStaS/NUZaSfqMg862diPb0HB86ctPuzzfKUSbNbmdhtxDqEuNLStCizSpJ5kZc5GP0Mqc8H+j0hapGHd33FaLpnpE1EmKeimf5zLhnpejSH8z8Iq09qbcviIjmPg6Yv/AOkX7Q9HYav+y4iL6prI/F3h+MXa3o1YBlbfhA0WkuJjYh2lcVoumeibsyEp2KZ/mutkel6dHIXu37ytO62t2tu46dUiyzMo8hK1J/SSR5p+siFbE7LxmEjnrU2o898e6Sun4kqSe47IAAoEgUq/MIbLxAcRPqcJ2FWI+RxqxTnDjzWFFsMnE7cuQlZkXJkLqA98Pia2EqKrQk4yXFaf2uo86tGnXjkqxTXWY3w9jJhJxLrp7l/2y1/5pTmiRU4yOd5jY6RF+Uk89pqPkGh2XiBZ+INN4UtGux57Sct1Qk9F1kz/ACXGzyUg/SWvkzFhGd3pgjat0VL3TUZ+VbFzIzU3WKSrcXVK/wDVSWSXSPIs9LWZas8hp+c4LaGmKj5OfvwXRfxQ4dsLfC2UvI4jC+weePuyevdL+Ur/ABI0QBjZYjYlYWGUbF63+GqI3qK6KIyaiQn40qMWtHWpPF5CJRjULcue3rupbdatmsRalCd8V6O4SiI/inypUXKR5GXKQq4vZtfCRVV2lTe6UXeL7+D6nZ80e9DGU67yLSS3xej8OK61ddZ1AAcOtXxZlu6RV666TAUnaiRMbQv6kmeZ/YKdOlUrSy04tvklctbjuAMxleEXhiTyotFnVKvSU/3FKpzzyj9Bmkkn9o8vfUxHrGq08D62aVbHazKap+iXOaFZmfoIxpLYePSvUp5F9dqH8bRzmRqYx/G2pSbuq9JwQoss2VVxO/6/JQrLedJaVmvM/wAk3FFol6DI9ShXsQ8ScW7Mph1G8Los61kOJNTEOBHcn1B3LbooWZNn+kZknPaZCv4X4E3niJHmX/i1dlTYO6WWnXIcRxLT0hkiI2ieMk6KUaJEZNkXKWeiZZDe2Zsens2PpTGVoqMfUteV58GtEpZd+jtdJOyZnYybxElg4fS1l1R4/e3dl3wL3V8X4htps3B9ulJYp7aYjlbnvJYpVOQkiSSUKM/hlERFkScy2HxizHIoF0YGWFU13DX8QU3dd0gtFyp7muW4Z/EYS2SkNJ2kREezVnlkQuVF8HLB2i6Km7PamOJ2rmvOP5+lKlaH/tF6pNu2/QUblQ6FT6cjLLRiRkNFl/hIhXrbS2VRpujhVUcX6zvGEp/FLpu31Ukuab1L6i0Z7791UquqzsIrwqmfivSYyYTC/Q4sz/yDhXwjK5qh2raVstq28ITnJjqS6tx4pn6dQ1MBlekcNS9hhoLrk5Sf5qP4TrK+LMs97TFas67oxtnstq2sUWntRNH0O61H9ZD9M+Dnh084mRci65cj6TzJ2r1V108+fJJpI/sGogHp3Hx0pTyfAow/hSGRFdouHVhW7onRLOo8NadjjcNvdPrXlpH9osQ4FXxAsagaRVq8KNCUnah6a2lf1JzzP7BUZPhGYWpeOLSKnPrckv7mmU555R+gzSST+0cRwO09ovyipzn12k/mLxRpoDLPfevaq/1UwOueQSvFXVXGqcR9fHNWoN8+EhWvI0yy7caVt3w89LfT6NDiH9Y79C14e2nCHbON/BNy+QzLgaVP8gn6dn8RI91rQ2g1uLJKUlmZmeREQyiZhrilVGkqufG6o6CnWkmxSac1D0c1kWpws1HlnmRmQkJ8HOwJSycuaZcVyOEeZrq1XecMz5z0DSJ8zwFNfrcTf4ISf8WQXd9xaaxijhzQdIqtfFFYWna3vxCnPuJM1fsFWc8I3Dp9ambcbrtxupPLQpVJecMz5i0ySR/aLNSMKcNaDonS7ForS07HFQ0OOF/jURq/aLS222yhLTTaUISWSUpLIiLqIR5TZVL1ac59soxXgoyf4h0jLvfRxNq+q2MDaxoq2O1ec1B0S5zQrMz9BGP7uXhIVrx5Vl24yrzaHpchPp0uIY1IA9KUqfsMNTXW1KT/ABSa+Qy82ZZ70t/VbXdWOdxukrxkUhhqnEXURozECvYJ4P2pRJ123jHqdbRTGFyHHqnU3nVqyLYREpKTUo8iIjLWZkNiGO4r1SDdl4wMPpklDVv0Foriul5R8QmG9bLCv0lcY07csjLYNDZm0cfjMQqaqOEFrLIlDorfbIlq9y5tpESikilW/RY+H2HkN6BbFPVfuIMta6TEOOlW8EOa06OkRmhtpsyWef5SiI8yLVYWnJlvQo2A2Dj5OVlpG6V+vGWaIBr8o6o+V5R5klOeaSIi5M01GkXRdWJN7zarabRouKrs72hSHS0mrbo2ep1XJvh3xiItZEeo8lZF9AWFYdCw8oSKJRW1KUpW6ypTp5vSnj8ZxxXKZ/sLUQ2ts4rzBZsX0qsnmyPVZuGb6lNaQj9KWaT6Nr8RV9x+rEsWg4e0Bug0JlWiRm5IkOHpPSnj8ZxxXKo/sItRaiFiAB8HWrVMRUdWq7yerb4nslbRGMx/+5vGBUM/grRxFkGtnkbg1nLjJ6ieLLLnVkRZEkbMKxiRY0DEazqhas5e4qkI04sgvGjSE623U8uZKyzy2lmXKONgxfU+8LadptyIJm57cfOl1pg9u7o1E6XOlwi0iMtRnpZaiGti/wDiOEWNXrwtGfWt0J966MutJvWRnUP8JXeHfqyu4/8AVH+a6m+RoAAAxDRAAAAAAAAAAAK5iBZ1Cvi15dEr6iZZ0d3blkZJXEdQRml5Kj8U0/5ZkeozGF4FV6RidiKit39Wm5022aebFtoNlTbc1s3FtvVBJK8ZZ6BJzL7CMtV7xfqlQvWuwcDLXlLaeq7e+7hltHrhUsj4yc+Rbp8Ui5j1lkrMdu+sKolVt6loss26LW7WQlVAktlkTOgnLcV87aiLIyPPn16yP67AVoYLArDYqWV1r5X+7i9HLde1Tc0voJvW6Mya88xFl6lN69cuC+zv+K3I0EBTsM8QWr7pDxTIh0+u0pzelXpy9S40gtR5FyoVkZpP0lnmRi4j5jE4ephKsqNZWkv77096fFamknfUyTEQlYaYgUzFqKWhSKnudHuVJbEoUZExKP8AQPJJnzZEW0xrSVJUklJMjIyzIy2GQ59w0Gm3PQ51vVdndYdQYXHeTy6KiyzI+Qy2kfIZEYomCddqTMKo4Z3M8a65ZzpRDWrUcmGZZx3i5yNGRfUnPWY06n/EMCqv+ZRsn1wfqv7L6L6nHkRufaaYAAMU6AAAACNF8vM+nL8NAkiNF8vM+nL8NAlbmQySAAIJAAAAD+GRGRkZZkY/oz3Gu+5Fm2sUKjPIRXq6tUKmmpWiTJ5ZuSFH+SlpGajVsI9HPVmLODwtTHV44el60nb+rfUlq+ohuyuzDsXWrbvu+pEWg2pTJBQnVUGmpajIQqpVZ0i3Vxa0kSlNR0mRnmeRL0c+KoxoUXwTbMiW4ijQbpuilvPRdxnrp9SU2zLUacnDW0olJNKtfF5tQp+E9Ww5sNksQrzuGNBjx2FQLbhu5qlOMZnu0zcE5r03lmrXlqSejno6I0H3zMWL7+Dwww1VS4LmpNZugzjoyP8AKRHTm4ouUlZ5bMyH6DtKvtLDKGEwE3ClS0c5PLFtcOlo2t7Su8zaV0omNXjs+UmqkFKfJK8vlqu+yM/stjG2zborOFNJxJpDTVtR0SqVGr0IjZlU0zMkuE8gtNJI1JUWsknqLUQmwvCgveJcPuVkWNSLxnJ8dy0Zrz6E9eRtrIy/xFlyjxxYwFuiXQDxFu265N7V2hLRLdpqmExob0JCtJ5htDfHI8izIyUWeifFzMbph2dlyLQptUsGmwoVHnsIkMNxWEtFrLWSiT+WR5krPXmR5ittHG7NeHWMq0o13LovKvJpTSV25LLJ5vWV4q+uumlDCYbFqq6EJumlqrvM3FvRWd4q27RvhpqfPFex0xKrVVdp16v1DCWh55buVDkSpTiT5N1NBJT+klJH6RdsOLe8GlcxNXgXXS7qrjhkpU6vVFMiYtXIe5u5ZH1kgj6xuqkpURpURGRlkZHykKlX8I8MLn0lVuw6JIcX4zxRENun/wARBEr9oypbdwlWl5GnCVCO5+TcbPtulKX2qjLq2bXhPykpRqvhnT07LNxXdFFsQaTSRoy0ciyy2ZD9DI1eDVZ9NM3LIue7bSUR5pTSqw4TWfWlzSzLqzD3DeEFb+u3cYaZXGk+JHr1IJGXUbrJmtXpGX5hgq3sMUl1TjKL/Dnj4su+dYiHtKL+y0/zyv5GuAMj93eP9v6rjwcp9aaT48mg1dKfrJl0tNQ/qfCVsynKJu9rcuy0l55KVVqO6lvPqU3pZl15B6Bx0/YRVT4JRm/CLb8UPSeGj7RuHxJx+bSXzLviDYlFxGteVbFbSpKHsnGJCPKRX0+I8g+RST+0syPUZirYRX3WZb83DPEBRN3hbiSJ1zYmpRNjctsz25lkSuY+bMyKwUDFrDK59FNDvuiyXF+K1vxCHT/4ajJX7Bx8XMPahdEaDeFlvoh3jbijk0qTqJL6fy4znO2ssy16iM+QjVn7YZOMXs3aCcIt3i5JrJLnr9GW6XdLerPzrWbWLwrUmt6Tvmjy7Vvj3riaKAqWGWIdPxItlFZjsLhzo7iotTp7up2FKRqW0oj17dZHykZbDzIraMfEYephasqNZWlF2aL9KrCtBVKbumAAB4noAAAAAAAAAAAAAAAFPxj/ALIr4/Vup/6VwXAU/GP+yK+P1bqf+lcEreGXAAAQAAAAAAAAAAAAAAAAAAAAAAAAAAAAAAAAACn4qf1YhfrJb3+7xBcBT8VP6sQv1kt7/d4guAngAAAIAAAAAAAAAAAAAAAAAAAAAAAHNuWvQrXt6pXJUVZRaZFdlu68jNKEmrIus8si6zHSGS4/OuXC1bOEsNxRO3lVUIl6B5KTT45k7IUWWw8iR6dZC9s3CxxmLhRm7RveT5RWsn3RTZWxlZ4ehKpHfw7Xol3ux0PB9oMymYdsV2sJ/wC17rkvXBPUZazckHpJLnLJvQ1ch5jSh+Gmm2GkMstpQ22kkoSksiSRaiIi5h+x547FSxuJniJK2Zt25cl2JaI7w1FYejGkuCt/794AAFU9j8OutMNLeecS222k1LWo8kpSWszMz2EMhwmacxHvOs431BtW8V6dGthtZZaEJtRk5IIj2G4vPXtIiUWzIScc6xUK1wTg1bUlTVVvFZomPI2w6WjXIdPm0iI0ER6lZqLaNLo1Hp9v0iHQ6THSxCgMIjMNp2JQgiIi69RbRtQ/4fgHP/MraLqpp6v7clZdUZcGZ0v8Visv0aer65PcvsrXta5E0BzatctuUFOnXK/Tqckizzlym2v/AJGQpVS8IXCKnO73Rdrc+Qo8kMwI7shSz5iNCTT+0UcPs7GYvXD0pS7It/kjQckt5o4znwgLel13DGpS6VqqlAW3XaesizND0ZW6ZkXOaCWRdZiF79lYqmq0cHrxqWfiuy4yYLK/QtZnq+ofxyqeERX0KZjWXaVvMukaVJqk9cxZJPaXwJaJ/XqGpgtnYvAYmGJqOEMrTtKcU9ODjdy13PQ8MRTjiKUqT4pov1qXDEuy2aVc8HLcKpDaloLPPR00kZpPrIzMj6yHVMySRqUZERazMx80YPWViM6mvYXycWJlEasydvYoNPhN6SmH83m3Uvq+EJKtJeRGR5ERaxopeDtZs49K7K9dNzGetRVSsOKSZ+hGjkQ7x+ysBgsTOnPE9G90oxlJ5XrH1si1i09G11nGDryxFCM5LXj2rR/O5b6xiTh9b+kVYvWixVp2trmt7p9wj0j+wVN7wjcN3XFMW8dauJ5Oo2qVS3nTz5iNRJI/tFho+EOGFB0TpliUZC0+K45FS8svQpeav2i2Mssx20ssNIbbQWSUISRERdREKflNlUt0Kk+2UYLwSk/xFnpGX++liZV9VrYG1jRVsdrE1qDolzmhWZn6CMeMeP4Rladk5z7OtxtTpaW5NPS30noJ+NxD1ZfXmNZEaL5eZ9OX4aBK2nSp38hhoR62pSf4pNfhIy82Zr70N61bXduOFzySV4yKUhqmpPq4mlqHvE8HTCtp4pVTo8usyS/v6nPefUfpLSJJ/YNMAcvbu0LWhUcF9RKH8CRORHEo9j2Zb2idCtSkQFJ2Kjwm0K9JqIszMdsAGbUq1K0s1STb63c63AAAeYAAAADLfCSp8p7DCRcFORpT7XnRK7F6lsOFpHnyZIUs/qGpCBXqRGuCh1GgzSzj1KK7Ed1Z8RxBpP8AYYu7OxXmWLpYh7oyTfWr6rvWhXxdHzihOkuKa7+B4O3RRI1r+7GVNQzSt5pnm+vYTJoJRH1mZGWRFtM8iGe4XUepXvX3sarsirZcmNnHt2C6X8ygH/eGXnHM88+Yzy1KIizbChu4cYKFb+HFbjusW7Y/wFeUZ8WfJZdUliKR8qEoShSv+R6Jj6fQhDaEttoJKUkRJSRZERFyENjaNCOwFUwcHerNtN+7C+i7ZrV/VsuLRGFredUYVuaT7/8A2DjjbLanXVpQhBGpSlHkSSLaZnyEPl5q+6tf2INUrNnRET69Vm10i30vJ0mKVS0nk9OeIyMiNxWeikyz2kZGRpSrRcfLoqk2DHwlskykXJc/wTjaFZHGha90cWf5JKItHX+Tp5ayIWXCbCih4U28VMgZSKhIJK585SclvrLkLmQWskp+vaZmPfZzobGwEsZiFerV0hH6qespfVbVvrJNbmz1leTstxmVrURfgtV5iFPkb+sm5lMtSKoplKHKbUSTolupl/cLPPLPMkZ7dpr+hSUSiJSTIyMsyMuUQa9QqTc1HmUCuwm5cCe0bL7LhalJP/Iy2kZayMiMtZDGKLe9U8H91dj4ksVWdasdRcB3I3GU+hqMZ5JjyjSWaVI2EZEeZZZEREQrVfKfpGnWWuJXrL94tyaXvLc0t6s0rqRnKS2ZLLLSi9z918n9V8Hw3brG7Dykxo0yO5FmR232HUmhxtxBKQtJ7SMj1GQ59u3Vbd3QE1S2K5CqcU8vhIzyVkk+ZRFrSfUeRjqj5+cJ0ZuM01Jc9GjTjKM1mi7pmVVfAaDBlvVvC2vyrPqL2ZusMFusCT+a5HVxcuTVqL4pjL6BWcTfB6uR87rtbSs2oPack6XpOw4zhnkbzOetrPabasiPXllkWX1KPy42262pp1CVoWRpUlRZkoj2kZcpD6DC/pHWjCVDGwVanJWeb1rLdaW+64XvbhvZDgt60OfQLkoN005FWtyrxajEc2Ox3CWRHzHypPnI8jIdIfL+JeEFQwquM8RcPqvVKRQnlf8AaCaaWmunZn5Tcj1OsEes0GZZc+Wy80nFm+rVpseo37b7dw2++2TjNzW4W6tm2f5bzGo0fnGWREeoiMx6Yn9HoVKccTs2qqkJbk+jNPjHk5Lknd70rBT4SOtdGHFctqsv39hCtqLUnj06lRXD0YdVItp5bG3tuSiyIz25ZqM7LYOI9Dv+I8URDsGqwVbnUaVKLQkw3NhkpJ6zTnsUWo+o8yLpWveVrXrAKpWtXItRY1aRsr4zZnyLQfGQfUoiMV+/sMGbnls3TbdRVQbsgJ/ilUYLyheafTscbPZkeeXWWZHVdaOJ/wAJtNOM46KbTuuUZre49frR4XWgtbWJegGe2Nie/UaqdjX9Tk0K7Y6c97mf8XnoL+9jLPxiPIz0c8y17cjy0IZeLwlXBVPJ1l1p701wae5p80dJ3AAArEgAAABGn+QT9Oz+IkSRGn+QT9Oz+IkTHeiHuJIAAgkAAg1us023aRMrtZlIjQYDK5D7qtiUJLM/SfMW0z1DqMZTkoxV2yJSUU5PcikYy3tVqFTINn2cZLu263Tg0tJH/N05fCylcyW05nnz5HkZEYsdgWTSsPLTgWpSCNTUNv4V5RceQ8rW46v85SjM+rUWwiFHwcotSuqqzscLtirZn19smKLEd1nT6UR5tl1Lc8dR9ZZZaRkNaGvtGUcHTWzaT9V3m1xny7ILorrzPc0UMJF4ibxc+OkVyjz7Zb31WXADylSosGM5MmyWo7DKTW466skIQktpmZ6iIucxVL9xRtmwENRpy3p1XmcWFSYSN1lSVHsyQXiln+UerblmeoVCLh3eWKclqtYwyN40hKidi2rCePcyyPNKpTha3FdRai/N1pHnhtm5qaxOLl5Olwe+Uvgjx7dIri+BecuCP1NxKuzEqW7QcF4iW4DazamXRNaMozRltKOgy+FX17OrIyULVYWFduWIp2otqfqldmcabWJyt0lPqPbxj8RP5pcxZmeWYtkKDCpsRqBTojMWNHQTbTLKCQhCS2ElJaiIe4YjaX6t4bBx8nTe/jKXxy49itFcr6hR4sAADKOgAAAAAAAAAAAADnVu47ftqLv24a1BprHI5KfS0R9RaRlmfUQ6hCVSShBXb4IHRAZXI8IGh1N9cHDq2K7eMlJ6JrgxVNxUHzLecItEuvIy6x57x8IW8i/j1VoliQV7WoiN/wA0i5jWfwZelJkY1lsTEU1fFuNJfXdn9xXn+E5zLgabUqpS6PEXNrFRiwoqPHekvJbbL0qUZEPnK6bisiJcD1W8H2ZWXLoWojkw6FTlSKbL1/36DyQRbeOjPLMzyz1jSqb4PdjFLRVLtkVW7qinXvitTFPER8pE2WSdHqMjGi0+m06kxUQaVAjQozfiMx2ktoT6EpIiIW8LjcDsmTdFyqt6NO0YPqaeZyXblIact58/v4rYx1SuxLRuNyh4avS20m3MmxlvnIXqzJlSs2c9fiqVmR5FmZi7RfB+t2oPoqGINxVy8ZaT0iKoS1JjoP8AMZQZEkurMyGhV+3aHdNMdo1xUuPUIT3jsvo0iz5DLlIy5DLIy5DGbe5fEbCc92sOS7ddst+NQZz38bio/wDyrx+MRciFchZFmZ5i1T2nHFQUMA44apyVkpdlR9KPZKWX63AjLbfqaVRrfoVuRCg0CjwqdHL+6isJaSfWZJIsz6x0BVrJxJtW/WXCo0xbU6Nql02UjcZcVRajJxs9ZZHqzLMusWkfNYqlXo1XHEpqfG+/5nas9wAAFckAAACNF8vM+nL8NAkiNF8vM+nL8NAkiZbyEAABBIAAAH5cbbebU062laFlkpKizIy5jIUO4MCsLbid329aseDMI9JMqmmcRxKvjfB5EZ9ZkYudRq1KpDO+KtU4kJr48h5LaftUZEKTV8fcIqOvcnr2hSnTPJKIKVyjUfMRtEov2jT2dHaSlm2ep3+pm/kcvLxOV72OKNscaw8XpklhHiwbjYKWky5C3YuOkvQQ/nvi4u2uWV74SrqTCPGnW1IKQR8+Udfwn2mQ9Pfxm1Xi2dhNeVXz8V56GUOOr0OLM/8AIOGfCKrn8ws61babVy1KeuW4kurceLn6RueTxU//AKlTpdsnGE/wNSb7YyOdPonRoOPeF1cf3ku40UmaR6K4tWbVEcQfMZryTn1EoxfEzIi4xTUSmVRzTpE6SyNBp59LZkMgrOCV8X4hKMR8TI8tgtkaDQ46Cb/RdWRq/YObM8D/AA/dpm8YNxXEw4R6SVuPtuI0uc0aBEf1GQ8KuB2FJq2JcHxSi6iXe1Tfyfaybz5GkVrF7DC39IqpfVHQtHjNtyUvOF6UN6Sv2Ctn4Q1rVA9Gz7Yuu5zPUldNpDm5n1mpzRyLryFXo2FWJGGWSrct6xLtYa2KepyIFQURbCJwiNH1qMxZUY9xaGZMYj2HcdqGRkSpDkU5UMvQ82Wv6kj39FYJa4KDxHZUS/8Ax5fKEZnx0P0d7431wjTQsIIdLaVqS/Wqsg8/S02WmQpTHg84mKr793029qFZVVfQe6N23De3s+raRONrWlJlntPRPnyMxtVt37Zd3oJVtXRTagoyz3Nl9JukXWg+MX1kO+KS21idmSlSw9CNFvRrK22uTVRyv4HlWwtLEpKqr23c12NaruPlym21Ph3RGtLwiqvdbjlUeNmm1JuuKVR5i+RrRSlKmVnyJUevq1Z7XRcEcJqBonT7DpSlJ2Kktb5UR8+bpqPMdDEODYddtuXbl/TqcxT5jeS99SUMmgy8VxClGWipJ6yMYva3hFUnDop9i3jcBXVwYguA6vTVE+qpNGeSWXcjyS8nYajPIyI9Znka9V1tp7ew+fA54yXrQjdQa3Zord8UeG9aXUasZvBTVOu7we6T3p8pfyfHc9bX+h0N06kQ1bmiNCiMJNasiS222ki1mewiLIZpOxMuS/Zb1BwZhNvMtqNqVc0xB7xjnykyk9b6y5MuKWrPMjzGXLvC9MWJxy7sw6vCdRm3NKJQKfGONBcyPiqkylmRun+aSSSWRHzkLXd+J+LlhWa5WWMLbdtimQUoYixpVQKQtalHoobbaj6OszPxdWWvPURjij+j9TCVIwmoVK8nZKU45U31XzTfUll+JFypWjTg6k3aK1ZwZOF1EubFWHh+mVJrrlLJqs3nWpyt0dkq2x4RcjaFHxjQX5OjrM0EPpciIiIiIiItREQwLDzBnGKm0yTNqGKDNEmXA+dTqiYlLbfkLfcLM0qeWZaOjnlknilry25na/eBptR412YgXnXs/Gak1VSGD9CEEWX2jjbU8LiqkKdXFqUaat0Yyk2/pPVRjq9Ek7KKiuBWwNOai69SNpT17FwXct/W2Xyr3fadv58O3NSqcadpSpjbR/YoyFNn+ERhJDd3rGuZVSkn4rNPiPSFK9BpTo/tE2kYE4RUTI4dh0xw08stCpR58/wpqFygUumUprcKXTosNr4kdlLafsSRDFvsmluVSp3xh/Kp+Ze6Rm3v01+qarTwZvGfn4rk5hEBpfWS1merryDhjwjK1/MrPtK3UK28Iz3JbiS6tx4pn+wamAekcNT9jhoLrk5Sf8Sj+EWfFmWe9/jNWNdfxpOE2e2PSKS03l6HVHp/sH9/g82pP13Zc12XJn4yalWHDQfURI0ci6sxqQB6cx0fZSUPgjGHzik/mMq4lLpGDGFVD0Tp9hUfST4q345SFF6FOaR/tFvjRIsJko8OM0w0nYhpBJSX1FqHqAoV8XiMU715uT623+ZKSW4AACuSRp/kE/Ts/iJEkRp/kE/Ts/iJEkTwI4gAAQSAAAByrquSnWhblRuarL0YtOYU+vXkajLxUF1qPJJdZkPlF+DeWIDysPKMkzr11SEV67Zh57nDaVrjxVHyJbQaVGnbpKJJayMhafCmvqdWa1R8JbSPfUxchqRLaayUanzPJhky2cumZHq1oPkG04WYexMObWapemUmqST3zVJpmalypKtalGo9ZkRmZFnya9pmPusC4/o1syGOqJOtWd4RfBR9WT6k+klxeR8GeT6crcEScO8PKBhrbzdCobRqUo90lSnC+FlO8q1n/kWwiFoAB8XXr1cVVlWrSzSk7tvieiVtEAAB4kgY5ig07hdfVPxsprauCpZN0m62kFnnHUZJZl5fGbVkkz2mWiRbTMbGIdXpNPrtKl0WrRkyIU5hceQ0rYttRGSi+wxf2djFg6+aavCSyyXOL3rt4p8Gk+BWxdB4inaLtJap8mt39HzV0SWnWn2kPsOocbcSS0LQojSpJlmRkZbSMfsZJgpVqjbFQqmCFzyVuz7ZInqRIc2zaSo8mlFzm2eSDy1FqLkMa2OMfg3ga7pXut6fCUXqmu1eG4nC11iaSnaz3Ncmt67mAABTLAAAAAVrES+aZh1aM66qmk3CjpJEeOk+PJfVqbaT1qVl6CzPkFlGMUf/AL7MUVXMs91syxZKmKWn+7qFVLx5HMpDWxJ8+RketRDS2bhadacq2I9lTV5dfKK65PTqV3uTKeMrSpxVOl68tF1c2+pLXwXEsmDdj1O2qPLuW7TJ67bpeKoVh3LyZmXwcdPMltJ6JFz55ashoYAK2LxVTG1pV6m9+CXBLkktEuCR7UKMcPTVOG5f22+t72ZliZaNaplXZxYw+Y0q/TW9zqEFOpNXhF4zSiLa4kizSe3URa8kkLnZ13UW+bdiXLQZG6xZSczSepbSy8ZtZciknqMvrLMjIx2hj91QJuDN0P4kW9GcdtWrOl7pacykz3s4Z5FNaSXp45Ft28uadPDtbWorCT9rH2b95fu31+4+fR3NW9H0dTYBlGL8STZtcpGNFHYWs6OZQa402WuRTXFa1ZcptqMlF6cz1JGoQJ0OqQmKjTpLciLKbS6y82rSS4hRZkoj5SMgnQolShSKdPjofjSmlMvNLLNK0KIyUk+oyMyFHAYp4DEKc1eOqkucXpJeG7k7PgS1dH9iS40+IzOhPoejyW0utOIPNK0KLNKiPmMjIx7DKcHZ0u1KrV8GK4+pb1BPfVGecPjSaY4riek21HonzZkReKNWEbQwnmWIdJO8d8Xzi9YvvXg9AndAAAUiQI0Xy8z6cvw0CSI0Xy8z6cvw0CVuZDJIAKPeGM+HVkyODqrcDcmqGegimQEnKlrX8Xc0Zmk/0siHth8LXxc/J4eDlLklc86tanQjnqySXWXgRqjUqdSIblQq0+NCislm4/IdS22guc1KMiIZZ7qMdr94tpWfEsimObKhcJ7rNNPOiKjUhXU4Zl1iRT/B8tyZMbrGJNdqt81Js9JKqq8ZRG1cu5xk8RJfmnpENH0bQw2uOrJP3YWnL5PIu+V1yKvndSt+zU2+uXRX+5+Fus8ap4RNBluSIOGtu1S9Zkcj3V2E3uMBgyLMzdlOESEl+cRGXWMHhtYgeEjiXDcq9RRSoT8VxD7NPIz3pTSVkoyWrPJbqs0keWZltLQyI9Y8JG96daltRsMrdabiKqbWnLZhoJvcIBKyNtCUlkRuq4hasstLPbmLpgdh0uwrTJ+qMIRXKxoSZ+iWRMkScmo6eZLaeKRc+lyZD6vC4jC7B2W9o0KWWpUvGm5PNK3GW5RS5WjfddtSPN4SpiJWxFRtcl0V8tX3u3UTrIwWw1w+0HrdtiOU1GX8ek/DyTPnJxeZp9Cci6heAAfB4nFV8ZUdXETcpPi22/mXqVGnQjkpRSXVofwyIyyMsyMY1YhnhJifOwrk/B27cynavbKj1IZd2yYZejx0lyFzmobMKJjHYUm+7RUiiu73uCjvIqdEkkZEpqW1rSWfMrxTz1ayPkF7ZVempywuIdqdXRv3X9GX2Xv+q5LiV8bSk4qvSV5w1XWuMe9buuzL2AqeF1+RsR7Lg3I21veUeceoRTzJUaWjU62ZHrLI9ZZ69E0nyi2ChiKFTC1ZUKqtKLaa60WaVWNaCqQd01dAAAeJ6AfxSUrSaFpJSVFkZGWZGQ/oACn17B/C659I61YVFfcX4zqYiWnT/wCIjJX7RUz8Gu1KYenY92XfaaiPNLdMrDm5ehSHNLSLqzGuANKjtnaGHjkp1pZeTd14O6+RTqbPwtV5pU1fnaz8VqfMV24fYwYHyKvi7aF6tXQ460kqvFmU0mzdYTseWTayJxSMiM1loqIjUeeWYudDxZxoco8Ouy8JIFxUyayl9qfbtXQZKQZZ5ky78IZ9WoyMsj1jaFoS4k0LSSkqIyMjLMjLmGIw1q8Hm9k0l9Zpw6uqUe83FHxKJUF6zaM/yWXNZlyEfNko1b+H2kts0XTxNGFSvFaXTi5xS9VZHHpRSvHmrq10k8yrg3s+opUako03v1vlbe/pJ6Pjyeu69uqjwl7IgLJq9KDdVpOZ6J8L0d1KM+pTelmXXkLhQMVsNbn0SoV9UWU4vY0UxCXfVqMlfsFpWhDiDQtJKSosjIyzIyFPr2DmFdzaSqzYNFecX4zrcVLLp/429FX7RjeV2TW9anOm/qyUl4NRf4jQyY6nunGXanF+KbX4S4kZGWZHqH9GRn4N1s0s9OxrxvC1DLxGqdV3DY9CkOaWkXVmHuM8Ii39dAxZotwNp8RivUjcci5jdYM1K9Jh6PwVX2GKXZOMov5Z4+Mh51iIe1ov7LT/ADyv5GuAMi98HHi39VzYLR6s0nxpVAqyFfYy5xz+0fpvwmLEgrSzeVGui0nTPRMqxR3UJz6jQStXWHoHHS1oxVT4JRn8otvxQ9J4Ze0bh8Scfm0l8zWwFWoGKWHF0aJUG+KLMcXsaRMQTvqzMlF9gtIzK1Crh5ZK0XF8mmvzLlOrCqs1NprqdwAAPI7Ap+Mf9kV8fq3U/wDSuC4Cn4x/2RXx+rdT/wBK4JW8MuAAAgAAAAAAAAAAAAAAAAAAAAAAAAAAAAAAAAAFPxU/qxC/WS3v93iC4Cn4qf1YhfrJb3+7xBcBPAAAAQAAAAAAAAAAAAAAAAAAAAAAAMjssyvjHG7L1M90p9qMItinK2p3xnuktRcykqMkZ8pGNOrh1UqLUDoRNHUt6u7zJ3xDf0D3PS6tLLMfMeFVl16JOewzxBxEum1ay685ORCgPtx26juh6S3G5CSPdFZ5kZbdWrYZJ+l2JhYVcJiarqKMsqW5uWVu8pJLXcsre5KTu0UcTGVSvThboq8nyutEvnfuPqSVMiQWTkTZTMdpO1x1ZISX1nqFPrGNeFFC0uEL9pBqT4yY72+FF1aLWkY5EXwc8LUPFKq1LnVuSX99U6g88o/SWkST+wXCj2HZNvaJ0O0aPBUnYtiE2hf1qIsz+sxRybJpb5VJ9ijBeLc38i50ik/wgqBUdVo2beFx6XiOQaSsmj6zWs05F15CNU8ScYzp0qqxcKINDp8Rlch2bW6wjRQ2kjNSlNNlplkRZjXBj+MciRf1zUbA2kvLS1UsqpcbrSsjYpjSiybzLYp1ZEkubVnqUL2zp4LEYhU4YdKKu5SnKUmorVvRwTdtya1dlxK2LrSw9JzWr3Jc29Ev68lqUvDOzsZcQ5cjGaVekC2ZdzMJZZJqllJdagoPiJbS6eTaFmWntMz1Kz1jQfeKcqfGu7FK9Kxn4zKahvaOr/hoL/mNOjRo8OO1EiMoZYYQltttBZJQhJZEki5CIiyHqPLF/pHi61VzoZacd0VGMU1FaJZrZtF1k4XDLD0lBu73t829W+9mfUnAHCCjq3RmyIUlzPSUuapco1HzmTqlF+wXSm0WjUZrcaPSYUFvLLQjMIaT9iSITQGViMfisX+0VZT7W3+bLKSW4AACoSZHcX8i/CDt64U5ogXtTnaHLP8AJKWx8IwtX5yk5tl6BrgzXwhKFMquGkyr0kv+1bYfZr8BWWZpdjK01H6vdC+sheLbrsO57fptx08841TiNS2teZklaSURH1lnkfWQ2Mb/AInBUMVxjenL7OsX912XwlDDfqcRUo8HaS79H81f7R0gABjl8CNF8vM+nL8NAkiNF8vM+nL8NAlbmQySAAIJAAAAAAAAAAAAznFy86tATBw/spRKuu5jNqMoj/mUfY5KXlsJJZ6PWRmWejkdpva8KRYdszbnrTmUeIjNKEnx3nD1IbTzqUeRftPURip4R2fV2Tm4k3u1/Km5SJbjZlqgRNRtRkEetORZGrryI9ZZnsbOoww9N7QxCvGLtFP6U+Xwx3y7o/SOXroitYG0RvDTEC9MKESXXoqGoNbguOnxnicaJuQ4ZcnwiUlqFsxaxUYsGCimUhlE+5J7a1w4hnxWm0kZrkPH+S0giMzM8s9E9hEZlRsbrim4f4v2ZdluQWqlWKzTplAOBuhJU9pKSqNn+ZuytezYeR83Iq1iT3a1Bw+n1Q6leV6mVQuuqI/8HS21EZx2viIUoiQWW3RIjLI0kX0kcFR2hiKO1Mc7xnBSa5uF4zlLlFZcz95tRjvbWfgn5NVKC+jJ+D6S/O3cd7wZLOqbkKo4tXa85LrVzLUTLzvjFGJWtRcxLUksiyy0UIy1GN0HjDiRqfEYgQmEMx4zaWWW0FklCElklJFzEREQ9h8ptXaE9qYueJkrJ7lwUVokuxGhFZVYD8uNtutqadQlaFkaVJUWZKI9pGXKQ/QDOOjLbj8Hix6hPOv2i7OsyuFrTOoTxxyM+ZbRcRSeciJJnymOWVc8ILDbiXFQYmIlHb2zqSko1RSnnWx4rh/mozPnUNmAbFPbVeUVSxaVaC4T1a7JK0l2Xt1FCWzqak50G6cvq7n2x9V+F+sodk424c32/wAHUutlDqqVaDlLqKN7S0L+LoK8Y/0DUL4KreuF1g4hs7ndtsw5rhJ0USdHc5Df6Lqcll6M8uchRfe5xhw7+Ewxv8q/TG9ZUS583DJJfktSU5KLmIjySWrPMdebbOxuuGqOlL3amq7ppfxRS+sc+WxeH9rDOucd/fF/yb7DYnG23m1NOoStCyNKkqLMlEe0jLlIYxUKfVMAKq9cFvxn52H853dKlTWyNTlIcUet9kuVr4yeT7DKdTvCFpdLmNUXFi16pY1ScPQSuajdoLyv/TkoLRMusyIi5xqMSZTK3ATKgyos+FKQei40tLrTqD1HkZZkojHUIYvYrccVTvSno1vjJc4yV1dcJJu3ZdP3o4qjivZS1XDc12p6rvM8qmElgXsmPe1lz3aFUpLZPRqxQ3dx3Qla81oLirI/yiMiM9hmIHurxgw3+Dvi3ivGjN/+cUVsky20/GdjbD6zRkRFtMxCnwKpgBVXq9Qo787D6e9ulRp7ZGtyjuKPW+yXK0f5SeT7Br9MqdPrNPj1WlTGpUOU2TrLzStJK0nsMjFvFYmdCnF1LV8PLSLl60fq5l0oyXK7i96TTPdK/UyhSV4WY/W+TEGrsynox7sw9HXuM+nO6slpI8loMjItpaJ5co51Ev64sOqpHsvF55Lkd9RNUq50p0Y8vmbkeady5T1Hr16tI+/eODll3hL4ZOK9SK2g9NurUtze0pK/jGpOpZ/pEZ8xkKfWouKlsUuRQ71oMbE61XkaDrkdomqk23zqa2OGWrI0HpZlnpEPXCPB4un5tCd4P6E2lOLfGnPSL608ubdlvZqHdam0EZGRGR5kY/o+cLJxYg2Ere1Nrkm4bJbPRUxISZVa3yLal1o+M6wnZpJz0dmeoiV9C0uqU6t09irUiazLhykE4y+yslIWk+UjIZG1NkV9lyWdNwe52a7mnqpc0+1XVm+oyUiUAAMo6AjT/IJ+nZ/ESJIjT/IJ+nZ/ESJjvRD3EkAAQSBjV6rVjHiI1hbDUpVr20tqfdDqT4sl/PSYg5ltLMtJZdWWo0i14u39Jse3G2aEwUu5a48VOocPIjN2SvVpmXxEEekoz1bCMyzzFdplStDwerOhW3OlvVi5KitUl6PESb02qznTzW5o7cjVqJSuRJFrPb9DsrDVaFPzqlFyqyuqaW+/0p9kdyfva/RZnYl+dVfNl6q1n/KPfvfVpxNWffiU+IuRIeZjRo6DUta1EhDaCLWZmeoiIhlE7Ey68SJj1v4LREphtqNqXdExsyisHylHQZfDL68surIyUPxGw+vTFWQ3WMYHzp9GSonYtqwnj0NWtJynC1rV+aWovzdaRrMGBCpcNmn02GzFix0khpllBIQhJbCJJaiIeVsJsrfatW8acf8Ae/wfEX9ZdSKlYWFNu2Kt2qEt+rV6ZxptZnK3SS8o9uRnnoJ/NLkIszPLMXQAGVicVWxlR1a8nKT4v8upLglouBKSWiAAA8CQAAAAD8rWhpCnHFpQhJZqUo8iIuczFDuXHbCq1lKZnXfEkyS1FHgZynDV8X4PMkn+kZCzhsHiMZLJh6bm+pN/kQ5KKu2X4B88VfwsWJRratWh06Ggjy31X6q1HNHWcZBqdUXoMVh7F5V0LUmvY4VV1Ja10+yaFIbNJ/myXEJUf7SH0NH9D9pSWatHIuxyfhBSt9pxKdTaWEpu0qkb9qPpS5L1tK0Gd3ue46fTUmWaUyH0pWv9FHjK+ojFCXjuq4FKYwusCvXUrM0plm1vODn9M6X7DIh54UYf4I1ujMXla1IRWVyFGTkurGcmSh5PjJcS5mSHC6iLkMsyMjGtJSlCSQhJJSksiIiyIiFGqtn7Pm6TpyqTjo8/QSfwxbl+NdhZhPysVOD0fLUyj3NY9XjruO9aZaEJe2JRGDekmnmU8vxFdaDMh0aJgBhxS5XCdVp8m46keRrm1yQqW4o+tKuJ/wC0aOA8Z7bxeVwoNU4vhBKPi10n3tnWVcTzjx48RlEaKw2yy2WihttJJSkuYiLUQ9AAZTbbuzoAACAAAABTr2wttq9Xm6q5u9LrkXXFrFPXuMpky2ZqLx0/mqz1Z5ZZ5ist37e+GS0QcWYPCdHIyQ3dFNYM0JLkOUwnM2z/ADk5p1kRZ6zGrjzf3DcVlJ0NyNJkvTy0dHlzz1ZDTobReRYfFR8pTW5P1o/DLeuzWPOLOXHijxplUptags1OkT482JITpNPsOEtCy6jLUJQwS7TsTDmdIuHDLFChW5PUo3JVDckk/T5h/nMNmamVHs0kF1ERazHrQvCytmpQYjUm0a8usyV7kiHBZS8h5ezNtalJM0mfVmXNynoS/RvF4in5xgYSnB81la7b6NdcW1ztuIzpaM3YcW8bwoFh27Lui5ZpRoMNGaj2qcUfioQX5SlHqIv8izMZvXcWMVolIl11GFkSgUuG0brs+vVZCUoSXOy2WnnsIiLMzMyItYoVDsnGDwh+C8QbzuKFblLhubvRoTVON1K//wAxuTisterRUszPLWREWRq7wf6PqP8AiNoVYQoxdm1JSbe/KsmbV/JatcHUxOKlBqjQV6kt3JL3n1L5vRFsoeIvhBOR3btdwlp0+iz3d3apseabFTjMmlOgayczSszRoq0UkR5mepOwu5R/CXw0lSjpVzPVG0qo3qch1yGuOpJ8vG1oy9JkZ8w/DGBEWrOyfdjiHeFdydIlsuVE2Y6+Ik89zQWrblt2EQ7lMwGwfpTRssWBSnyMjIzmNnKM+vN01ZH6BZxNfYFRNVYPNw8knFdV3OTv9xN8WeUcNi6SvTq36pJP8rNeLS5ECV4RmFiXTi0eqza7JL+4pUB59R+g9Ekn9Rjx99jEKsarSwPr7iVeK7WJDVOIi5zSrMz9BGI0zwb7Yp8lyp4b3HXrInLPSPgyYpUZav8A1GVmZKL80jIh47+8JOxv59S6FiHT29rsRZU+eZc5oP4M/QkjMwjQ2PUS8wSlLlWm4u/2csPGZPndel+0U2lzj0l/u/CT9w8JCueUm2dbLKtm5NuzJCfTpfBmHvOXbV9d4Y2XVNI/Hbpm505tXUaUEeofikeEhh+7MTSLwaqtm1Q9Rxa9DVHIz5TJzWjR6zMhYKnjXhNSW91lYg0RZZZ5RpSZJ/Y1pGPKo9sUJqnRwyg3uy0079krSb7pFijicPiF+rmn37u1cO85lO8HjCaC9vqVbaqpJPxn6jKdkKV6SUrR/YLtSLZtu30aFCt+m05OWWUSKhr/AOJEM/8A4Q1qT9Vp2zdly5+Kqm0dxSD6zNejkXXkHvg4y1jVb+Cxwm1bJFXqzTWXpaSWl+0eOIwm2cTpjZtL/wAyoo/KUl4JHunFbjUwGWcEeEbWv57d9pW6hWzg6A5LcSXXu3FM/wBge8tX6pruzGa8J+fjtwX0QGl9RoQR6urMUvR2Gp+2xMF1RUpP+FR/ETmfBGkz6pTKU1viqVGLDa+PIeS2n7VGQptXx1wiomZTL8pjhlyRFqlHnzfBEoQoHg7YSQ3SlSbZVUpP5T1QlvPqV6SUrR/YLlSLQtO38uArZpVPNOw4sNto/tSRBbZNLe6lTujD+dT8h0ih+/7TKjqtOwLzr2fiuxqUpDB+lazLL7B/FXljpW0mikYQ06lNLLInaxWEOEZdbbRaRegaoAef4Ol7HCx7ZylJ/JxXyFnzPnmteDpeN9Sim3RULLoT2lpmugUhenpc+mpSFGfWZmJdZ8HC9XaU1CpWNlffJksiiz3Xt7r6uI5mkvqMb2Au/wDizaiyqM0ox3LLFpeKb+ZHk4nzJTcBrwbUdCcw5s2JIdP4a5Vy3p6Ep5TRGfUZm4fJmRJ255DRYXg1YYxLQlWwqmKdkzCJa6srIpbbxa0uNKIsmtE9ZJSRFyHnrz1YBxi/0o2lirWqONmn0XLVrc2229OCvlXBHMqFOpFwmrpmVYc31X6JXvekxSeI6+wg1UmqGWi1W4qdiyM9jyS8dO3aevWY5zv/AHwYzpYy3W1cN3iWvlbl1ky1F1kyX2K6lCT4TJUZ2w48JyC5JuOZUGI9tFHXucluoKUWi42staSSRGZ8h6i1GZGUTACpNWW09grdNPRS7opq3Zm6boa26y2tRqOU0tWtZ8iiPWRJ5MjJOjCnB4Ke18PDLVknHKrWXCdWK32s8tkrRbbTslbElKSxEcBVleCad+fGMG919L9aSvq9doAAHxp9AAAAAAAAAAAAAAAAHhOnQqZDfqNRlNRosZtTrzzqyShtCSzNSjPUREQ/NSqVPo9PkVWqzGYkOI2p1995ZJQ2gizMzM9hDHYsSq+ERUG6rVmZNPw1huk5DhLI23q+4k8yedLamORlmlO1W0+TLQwWB84TrVnlpR9aX/TFcZPgu92SbKuJxPkmqdNXm9y/m+SXF9y1IlQdvTH7dJ9v12pWlZMR0k02ZHzbl1aTpElL+Wo0x0GeZJ1GrLn8S24YYiVafUJOHGIjLcK86OjSXo6mapH2JlMc5H+Ukth56i1km+yWGY0JmNGZQ0004whttCSSlCScSRERFqIiLkFUxPw1Yv6nxplOnHSrloy980aqtlx4z3xVfGbVlkpOsjLkMaK2hhcYvNK0FCl9BpXcHzk7Xkn9PxilZRKjwtbD/r6cnKf0lwkuSW5W+j897ZdwFAwtxKfu5My2LpgppN40IybqtPM9Si2FIZP8ppeZGRlnlmRayNJnfxjYrC1cHVdGsrNeDXBp8U1qmt6NChWhiIKpTej/ALs+TXFAY9jhjQ7aEObbdmaEmvtRTkS39RtUtnURLcPZuijUkkJPlUnPakldjEbESrNVVvDfDhpubds9Gk44rWzSmD2vvHrIjyPip6yPI80pVmFXw1h1S5qbgfQpb8pCFprt61lw835Sz1oQpW0jPSM0pzPLTSrWZKM/pdg7Lw8KsMVtH1bZlF+6t85fV4RX05NLde8zk90T9eCrhhJfcfxculLj8uWpxNNN8zUs9IzJ2QZnrM1Hmkj5tM+UjH0sPCFCiU2GxT4EdDEaM2lllpBZJQhJZJSRcxEREPcZG29rVdtY2WKqaJ6RXKK3L+vXdnUY5VYAADJOgAAAAAAAy7HC2qqmJTsUbQY07jsxxUtDadW/YRl/GIystZ5ozMuXMjy1qF8tW5aVeNuU+6KI/usKpMJfaVykR7UnzKSeaTLkMjIdUYzZ+eD+KUrDh/4O2LvW5U7dUepEWWWuREI+Qj1KSWwsyIszUY26P/EsE6D9pSTlHrhvlH7Os11Z+ozqn+ExCq/QnZPqluT7/VfXlNmAAGIaIABybruekWZblQumuyNxg05k3nVcp5aiSnnUozJJFymZDunTnVmqdNXbdkubZzOUYRcpOyRRMaboq7xU7Ciy3zRcl3aTRvpz/wCz4Ban5KstmrNKdmZ55HmREL1adr0iy7cp9rUKPuMGnMky0nlVympXOpRmajPlMzFFwWtirv8ACOLF6RzRcd26LiWFf+X08tbEZOezVkpWzM8syzIxqI1dpVIYeEdnUXdQd5NfSnx7VH1Y97XrFLBxlVk8XUWsty5R4d73vuXAAADHL4H4fYZksuRpLKHWnUmhxtaSUlaTLIyMj1GRlyD9gCdtUDG6U+9gRdLVsVF1arDr0g+CpTijMqTKUeZxlqPY0o8zSZ7Nef5RjZBzLktyj3bQ5lu16ImTBnNm26g9vUoj5FEeRkfIZEYzGz79LDCpPYX4qXBGYTBZN6i1qY8ltubCLUSHFKPInUaiy5evUat6pB7apuvTV68fWS3zXvr6y+muPre8ebkqSvJ2R08aqLUIMem4p20wa6xZ7hyHG06jlQFapDJ8/FzUXNkrLWY0Ch1qnXHRoVepL5PQ57CJDK+dKizLMuQ+Qy5DzIZvU/CVwmQ6unUefPuaUZGRxKPTnZKlEerLMyJB5/pDM8PsQcTLUq0nDW0cL5bUepvv1OgM3HIKCuLFM83GtDWaySrM8iVpEWZmR56tCGxcdjMAoVqeSdLWLnaF4PWS6VvVfSXU5dRSe0sKpWhLN8Kcv4bn1EP4ZkkjUoyIi1mZ8gyM7W8I+5NdcxKt212V+MzQ6YcleXNpvmRkfWQfwbbaqxk5ft43ddqjPNbVQqy0sZ/mtt6OiXURjJ9H4Oj+0YpdkIym/nlj4SOvOsRU9lRfbJqK+WZ/Itlw4w4XWqak12/KMw6jxmUSkuul6W0Zq/YKfHxxn3W7JZwfsGq3PurpGVSlJOBT2+IkszcdIlKMss9EkkeRlkesXS3sJcMrV0FUGxaNFcR4r29ErdL/AIiyNX7RZImp+Z9MX4aBKr7Lw6bpUpVH9d2j92Ov4yPJ4yr681FfVV34vT8Jlp4XYl3x8JiniW9Ghr8ai2wRxI+XxVvqzdcSewyPLqMXaz8N7GsGPve0bYg04zToqeQ3pPOF+c6rNavrMxZQFfEbVxWJh5Jyyw92KUY+Csm+t3fWetLBUaUs6V5c3q/F7uxaAcy5LhplqUGdcdZf3KHT2VPuq5TItiS51GeREXKZkQ6Y+Z/CMuiq4g3nSsDbOXuji30OVBST4u6mWaUqMvyW0ZrV9XKke+w9l+lsZGjJ2gulN+7Fb3/JdbLM5ZVcgYH29U8Y8R6ji5dbGlBhyyeYaVrQuSRfAtpz2pZQaT/SNO3WPqccSzLSpdjWxT7Wo6Mo0BokaRlkpxe1biutSjMz9I7Y72/tVbVxbnSVqUVlguUVu8d78OAhHKgAAMQ6AAAAxmpZ4PYxtVtPwVqYiPJjTeREOsEXwbvMROlmR86szM8iIbMK9iBZdMxCtCpWlVS0Wp7RpQ6RZqZdLW24nrSoiPryy2GK3glelTuS3JFu3UehdNqP8F1dCjzNxSdTb5c6XElnnymSstWQ28T/AMRwccWvaU7Rn1x3Ql/0PsjxZnUf8JiHQfqzu49T+kv+pd/I0UAAYhogAAAAAAAHKui2aNeNAm2zcENMmBUGjaebPblyKSfIojyMj5DIjHVAd06kqU1Ug7Naprg0cyjGcXGSumZFhVc1Zs+vuYI39MU/PgtG7b9Tc1FVIBbEmfnWyLIy25Fy5aR66KVirhy1iHQG2okw6dXaU6U2i1JGpcSUnWR5lr0FZESi5sjyzIh4YS4jPXxS5VMr8QqddVBc3nW6eeo23S2OoLlbWRZpPZtLM8iM9jG047QovaNBWkvaRXBvdNL3ZcfdlpucShhpSwtTzSo9PoPmvdfWvmtd6ZfAABiGiB+XG0OoU26hK0KLJSVFmRlzGQ/QACl1/BjCm5tI6zYFFcWvxnWoyWHT9K29FX7RV/4N9vUrjWLe95WqafEZgVdao5dSm3NLSLqzGuANOjtnaFCOSFaWXk3deDuvkU6mz8LVeaVNX5pWfitTI/ch4Rdvf0DirQribT4jNepO4GRcxuMHpK9Jj+e+JjpQNV0YJt1RlPjSqDVkL+xhZaZ/aNdHnIkMRGHJMp9tllpJrcccUSUoSW0zM9REPZbWVXTEYenP7OR//jcde5nn5i4a0qso9+ZfiUvzMob8JnD+G4li8aXc1pPKPR0azR3Wy0uo0EvV16vqHriHibh5deEd6t27etGnOuW5UiSy1MRupmcZzL4Mz0v2DyrGOLVxy37Zwgtd29p6TNp+WXwdKjH/AOo+rUvn0U+MWw8xn96+DlFOy7uxFxGl0+ZX4tCnyo0Sjw0QoMV1EdakHxCJbxpURGSlnr2GRjTq7O2dTpOpi4yoStpHMpt8uhlUorrlJdVynDFYuVRQoNVVxdnFL7V2m+pLtPpsAAfJm4AAAAAAAAAAAAAAAAAAAAAAAH8UZJI1HnkRZ6izHzlNvSp1PFCFdLtLuOJUXKRWYdLpsigz2ijoQTe4qUamSSpTii01rTmlBG2kz1ZnKVwfRwDF8PKVRKJdFlO2m22R1y135lbdaPNU1RGwbciQZeO4bjjpEtXG4yi6i51dgwnnrgvBxhCrvg3rDp9PkH/OWWN1YShhs8iUTa2VuKUguKrTWZ57ROUi5vID51bZOn0a3L2oEVJ3vVKtVm6g8gjOVIJLUo3GHdWkpttTbJJSoskaKMiLlsWHlKolEuiynbTbbI65a78ytutHmqaojYNuRIMvHcNxx0iWrjcZRdRMouXjFT+rEL9ZLe/3eILgMwxIvejT6fForEKvpkN3LQkmt6357LBmirxc8n1sk0ZajyMlZK1aOeZDRt/sebk9mc7oWdhdEkBG3+x5uT2Zzuhv9jzcnszndEZXyF0SQEbf7Hm5PZnO6G/2PNyezOd0Mr5C6JICNv8AY83J7M53Q3+x5uT2ZzuhlfIXRJARt/sebk9mc7ob/Y83J7M53QyvkLokgI2/2PNyezOd0N/sebk9mc7oZXyF0SQEbf7Hm5PZnO6G/wBjzcnszndDK+QuiSAjb/Y83J7M53Q3+x5uT2ZzuhlfIXRJFcvqwrfxBo/BVdYWS2lbrElsq0H4jpbHG17UmRkXUeWsdrf7Hm5PZnO6G/2PNyezOd0etCrVw1RVaLaktzQdmZjbd+3BYdYj2Bi6+hRyFbnR7jItGPUC5G3uRt4uvUf2KVq44dyUm3Luo0igXFS3JsGSnJbTkVzUfIpJ6OaVFtIy1kMzptz1/BOY1QbzkTqtZTiiap9ddYWb1OzPJLMrVxk7CSsv8tSdd0Ke2Fnw8ctbjBaKfXDk+cOP0fdXN8u81S6LjpdoW9ULmrT25QqbHXIeVymSS1JLnUZ5ERcpmRChYFW5UypdQxLutnRuK9niqDyFazixMso0cs9ZElGR8+siPxRwr+qcTF3EGjYYU5xcm3KSTVduN1ptS0PJ8aLGPItZLPJZ8hpMjI80jZSnRyIiJuQRF/8AlnO6IrRezsCqFrVK1pS6oL1Y/afSfUoFGDWKxLqfRp6Lrlxfcuj2uRJARt/sebk9mc7ob/Y83J7M53RiZXyNC6JICNv9jzcnszndDf7Hm5PZnO6GV8hdEkBG3+x5uT2Zzuhv9jzcnszndDK+Quj1fZZksuR5DaXGnUmhaFFmSkmWRkfVkMr8Hp92j0ev4YTXFKkWTWHoTWmealQnTN2Os/SSlZdSSGn7/Y83J7M53RktWltWZ4Q1KraUPN0++aWumSc2FkW/o3HaWeZZmZtnoEXpGxs1PEYevg3xjnj8ULv+Bz77FDFtUqtKvyeV9ktP4spsYCNv9jzcnszndDf7Hm5PZnO6MfK+RfuiSI0Xy8z6cvw0Bv8AY83J7M53RHjTWUvSzNEjjPEZZR3D/u0Fr1atglJ2YujogI2/2PNyezOd0N/sebk9mc7ojK+QuiSAjb/Y83J7M53Q3+x5uT2ZzuhlfIXRJARt/sebk9mc7ob/AGPNyezOd0Mr5C6JI/ilJSk1KURERZmZnqIhH3+x5uT2ZzujLMU7nnXfV2MG7QkSGpFRQTtfmtsr0oFPPLSTllnpuEeRFzKLkVmVzA4KeNrKmnZLWTe6MVvb7OXF2S1ZDkkR6MR4336m6ZCTXZVpyFIpLavEqU9OpUky5UI2J6/SohdsR8RIFgUxpRRXKjWKive9KpbGt2W+eoiIi1kksy0lcnpMiODcF32hg9Z8OBCp757khMKkUtlhZPS3diUIzTrMzPNSte3PWZkR8vDmzp7VUexIxF3WXdtQRooaTGcUzSo57I7OoyzyPjKLbmZZnmo1bVTyVdLF14tYeHRpw4zt/V61Jc3Za2tynbRbzPMScMqzRsN6lizdMxE6/IMyHWt2JWTUNLLyTKMzzJSlR5mW0yLbtPQ8EKROqUSo4r3C1o1a81plNIUee9qeRfxdouo05KMy2kac9ZDk4tSDxNuen4NU56S3ANHCdxPNsr0m46fIs5ZZ5rXkfoJJ846Xg63E5NwopVMqaX9/0Fb1GlJSytWguOs0JTmRcjehqGhjsTiauxM9VrPKSukrZaUl0YrlHNTvbllfEoxtSx3VKPzi/wCkvkaoAjb/AGPNyezOd0N/sebk9mc7o+JyvkaN0SQEbf7Hm5PZnO6G/wBjzcnszndDK+QuiSAjb/Y83J7M53Q3+x5uT2ZzuhlfIXRJARt/sebk9mc7ob/Y83J7M53QyvkLoVGm06rw3KdVoEabFeLRcYkNJcbWXMaVEZGMtn+D5T6PLcrOEt1VSx6gs9NTMVe7wHlf+pGWeif1GRFzDUt/sebk9mc7ob/Y83J7M53RdwmPxeBuqEmk963xfbF3T70V6+FoYmzqK7W57muxrVdzMkcxExXsRtcTFfDpNepWiaHKzbaTfSaMsjN6KvjEWXjHqTtyIxVLav22LAmu3JhtXmq7h/Nc3Wp0lpR77oTij1voZVksmTPaWWRcnIPobf7Hm5PZnO6KHe+D+GN+uqnVW334dTPM01OnMOxpSVH+Ua0pyWf6ZKG5gdq4FtwxdFxjPSWTWL68jeklwlGSt7rTadZ0cVQ9lPOuUt/dJfzT7S+U2pU+s0+PVaVMalRJTZOsvNK0krQewyMSR8xrgYm+DDFdn20+5eVkqc3SRDlsOR5EEzPxkryNJEerNWWWe1JbRo1peEphtcW94tXlSraqMhCVtxasybROkexTbpZoWk+Q8yM+QhWxn6PV4xeJwH66i90o711Sj6ya46W43sdw2jSuoV04S5S3dz3Pxv1FmvfCaxsQC3avUdKJySybqEU9xlN82TiduXISsy6hlVGw4xWwGnPVCxZnuutdxRuSqQs9zkpLlW2WtJrIuVOtWw0Hqy3tNRjLSS0JkKSosyMo7hkZfdH93+x5uT2Zzujwwe28ZhKTws+nSe+EtV3cYvk4talxxi9Sn2JjPYGIRlGo1XKPUS1Lp00txkpUW0iSZ5Ly/NM8uUXkYljLgTQb8cVdFtR1QLjaPdFEcd5DM4y5HNEiNK+ZZa+fPUZVqwr2xPoq3aNSZMivS6aX8etWvZoqkdJZcaPJItF5B6slKLURlxdZGehPYuD2hQ862bUs160J74/a3W5Skorg3d2IztO0j6SEaf5BP07P4iRSLZxts2vTSodSObQK6RkldKqsdTL+l+ZqyWR8mR5mWvIh3LuvW17WpaKjclXapkY5DSSdlJU2lSiWStEsy1nkkzyLXqMYVTZ+KoVlRqU2pPcrb+zmutCdSEYuUnZFkHhPnQqXCfqVRlNRosVtTzzzqiShtCSzUpRnsIiLMZNWvCswbpzK00quyq3N2NRIEF41uqPYRKWlKNvX9RjAruxAxOxzuRNCk2lcK6RAktPVC36cwps0RzyUjdVqyM1r15KURJTqNJHnkW9sz9EcdjJZ8XF0aa1bmsrt1J2v2uyvxM3E7YwtKDdKanLglrd91+/qLnblxYiY04lVG+bJpKY8eMlVMo9VqDf8XpUXY46hBl8JJc5teik8jzIyNO62FhTb1jOO1Y3H6vcEvXMrM890kvKPaRGeegn80uTLMzyFIp17Y2NQGKTauAcC34MZBNR0zqoSkIQWwtzZRmn0CTufhMVb+d3HZtBQrZvGkzJS0l17qWiZ/sF3ak62JXkKU6dCkko2U1JtLcpOGZvnZaXbdm7t+eFrxowtGE5yereVq7e99K3dyVkbGAxz3ssSqnruTH+53CVtTS6KiBl1EaUmf1j8u+D7YD7anrsue+a+hJaTiqrVZKk5cueglORDA8wwMPaYm/wQk/4sha85xMvUo2+KSX5ZjTqpd9p0PPhu6KTT9Hbvqa01l95RCoVTwisFKRmUrEOmuGXJFJcnP0bklQz96N4INmOlFjUGj1OYR6KIrMd6pOrV8Xj6ZZ9SjIdaBdd0vGTeFng+tURg/JzqvFRCQkuQ9waTpmXoMalPYmGUVOcKuXnNwop9mbPfuuRnxsuMI/el/tOt/CTtObqtmzr3uHPxTptCcUk/rWadQ5Ff8Ia76Qzu54PSKe2os0Lr1ci04zLnJtealegtY6XuGxRujXfOLFQgMK8aDbdPXGIi5SJ9SdMy9JDrUDBfCa33t+JtVdSmmekuVVGXpbi1fGPdCNJH1kRD0vsHCevT8o+Sc5eMv1S8IyRHkMVP1q1uyMV+eYyJvwi8dbsf3tYVi0aYRmaVuRosuUTR9bh6DZenYLJS7a8Lq6snK/ftJtSMvxmo8Nl54vRopV+IQ3ZqVDYaSyxHebbQWSUIiOElJcxESdQ/e/2PNyezOd0V636QUILLgcFTguco55eMtPkSsBGXtKk5faa/hsYy54L0WvtILEPFW9LkWlWlua5pNR/qbMl5fUoh16Z4LWB9MyUdm78cL8uXNfcz9KdPR/YNP3+x5uT2Zzuhv9jzcnszndFKf6Q7XnHKq8orlF5V4RsjpbMwad3TT7dfzuV+l4WYa0TROlWDb8ZSdi0U5rT+8ac/2izNMsx20ssNIbQnUSUJIiL0EQ8d/sebk9mc7ob/AGPNyezOd0ZVWtXxDvVk5Prbf5luFOnSVoJLs0MkvihVbCS5ZOLtjwHJVHmmSrrorBeUQW2aynYTidZqL8oszPLjKGq0Gu0m5qPEr9CnNzIE5onmHmz1KSf+RkeZGR6yMjI9ZD2OdHMjI25BkeoyOM53Rg9QrtL8He9d8QZifcJcUnObTcjJyjS1f37TZ6zZV+UlJcXLVyEezRhLblNUbf4iC6L9+K+i/rJeq+K6O/KUJ/8AD5uovZPevdfNdT+lyevM+gQGZSvCNwpQ5velVmXWpPIxTYDzyj9B6JJP7REdxjviparTwNud8leK5VTRAL05K0syFWOwtoWvOnkX12ofxtGjni9zNYAZHv3wia54yrWtlhXxYkqZIT9qdzMPevuyr67wxqvCUSvGbpUPg1B9WSEnmQ69F0aft8RBdSzTf4Y5fxEZ+RqU+p02lM75qlQjQ2S/vJDqW0/aoyIUqsY9YRURRtyb4gSHM8iRC0pRqPmLciUX7Ry4GA2EER4pc2251Wlcr9SXKkKV6SPin9gu1Hoto28kk0G2YtOIiy/ilLNr/wCKCDJsqlvdSp3Rgv8A9n5C7KT7+j1U4tnYWXlWc/FeXBKLHV/xFn/yDh3wia5/R1jWvbaFctVqK5a0lz5MFln6RpR1CORZmiRl/wDpnO6K9VsUsO6EZprF302ItO1t13Jf3dv7B60sTTlLLg8Gm+vPN+Caj+EdrKt73mMNa13LjS7DbVtj0WmNsZeh4+P9pD+o8HSxJa0u3TULjudwjz0qtVnXNfoQaR+3/COwwU4ceiTanXXy/uaZTH3VftSkj+0R3cYr6qGq18CrofJXirqi0QMusyUShoJbeiujHyK7IUfn0H8yOh2/MuFFwxw7t7ROjWVRoy07HShoU599RGr9okXpbln3Fb0mHesCE9SmG1Ourk5ISwlJa1kvUbZkWfGIyyIUFdX8IarIU4cO0rajkWalPNSpT6C58yTuerrGX0qj4hY/VifSa3iXU51hQnNyfmwaaUZuovpPM2mUoSemhJ5Ga15lqLJOwyjDbLr1pvF4nGJKnZuSlKUlrwaTTk+Cza9iZWxOKVFKEI3nLcufbyS4v+diFDp15Xmhmvqh167cJbfqRuQYE2QhMye2gst1yNJG+0hRHooUZGZcX4xFvcHHXCORR2qoV6U2I0ZaO9n17nIaMtqVM+OWWzUWXMZjgQfB4wqZaYYqzFw1tEZKUNJqMqSpKEpLIiJKCQkiItWWWQ969gThrPjx3LbpT1t1SCrdIk+DDWakK/8AUQojS6nnJWvLVmWZi7tDaGxtpzjTrOajFuzjFRVnxlrK8m9ZSUE3yeiUYXDSw6cpO85b3z7OSXBfzufxrwiLCekSk25DuG5FLeI0ppNJddM+IkvyyTykY9ffOxSq+q2cDqmhCtj1YqDUPR6zbPNR+gjESDceOdCbep7lj0WvLac0d+xpS4iXSJCSSZtKbPQPIizLPLPPLVkPX3yMbWfKYD74+irraf8A5IFV4LDwf+Ho05dc68fyUqXzXaiypc38j23t4SFa8tUrLtxlWzcGXpb6fTp8Q/qD3or3q2u68cbmkErxkUptqnF6OJpah5livik3/OsAKwn6KqMuf5JIfosZLxb/AJ1gXd6fokoc/wAshGXacPYQox+F0W/FylL5k3jx/mezHg4YVG4UitUqdXZBf31UqDzyj9JaRJP7By6p4LtgJllVrHm1W0KkjWh6myVKaNX57bhqIy6iNJDoljjPb/nWC2IyefcqOTn+SyH99/2lo/nWG2IUXn3agKLL7FGEZ/pJCWaNSb6s6kuzLdq3Vax4VsLhsRrUim+fFdj3o526+EpY3lWKDiJT2/ymzKm1A0lzl5LZyFmZiXTPCQsZMtFJviDWLKqatW4VuGtptR86XSI0mn849Eh7fwiLHR/OqTdEbn3WivFl9hGItTx+wPq8NdPuOS47Fc8difRH3Gz9KTbMjHXmWJxOmKwEm/eppxfglKHhFdp4eb1aPsK3dLpLx0l4tmo02q0ysxEVCj1GLOiueI/GeS62r0KSZkYlD5cnH4Lqpa6tYeJFUsmpL17vRymMtqPmW0tvRNP5paJD+tY+XjZhkTOINpYh09HI6hdLqBl6TTuWzlPMzHEv0UxFbXCqSfu1ISg/HWHjJdg89q0fb09OcXmXhpLwTPqIBiNreFzhVWlJi196bbkvxTTMaN1k1fmutaRGXWokjQI+LmGEsiVFv2hvEfxJiFf5GMbFbE2lgpZK9CS7nbua0fcyzRxuHxHsppvlx71vRbgHAZv6zJHkLkguZ/Ecz/yExm46LI8hNJzP4iFH/kQoyw9WHrRa7mWLo6YCMVQjmWZIkGX/AOmc7ob/AGPNyezOd0eWV8hdEkNgjb/Y83J7M53RmWOV4zypMLDi0VvJuO8nTgMK3FZKixcv4xIMss8kozLVr15l4ot4LBzx1eNCOl97e5JatvqSu31I8cRiI4ak6ktbcOb4Jdbehz7F/wC9rFKoYpPlulvWubtHtoj1oee2SZZc+fiJPYZcxpFzxOw2g4h0pkm5a6ZXKW5vqkVVksnYb5ayMj5UHkRKTyl1kRl1LUpFDsy26da1EiyW4VNYSw0W9nM1ZbVK4utSjzUZ8pmY62/2PNyezOd0XMVtKp55GthLxjT6MOqK58OlduS3Nt8CvRwkfIOnX1ctZdr5dmiXJJFEwuxJnXBIl2PfERFMvSiJIpsUjyblt7EymD/KbVqM8vFM8uYaIM6xSsJi948St0GZJo920RRvUiqIiuZoVytOcXjNK1kZHnlmZ5HrI/3hjis3eMeTRLipr1Iu2jGTVWpZtLM0HqyebyI82lZkZHyZ5a9Rn1i8LTxdJ47Bxsl68Pcb4r6je73X0XwbihWnQmsNXd/dl7y5P6y+a1XFLQgEbf7Hm5PZnO6G/wBjzcnszndGNlfIv3RJARt/sebk9mc7ob/Y83J7M53QyvkLokgI2/2PNyezOd0N/sebk9mc7oZXyF0SRDq9XplBpkms1mczDgw2zdffeVooQkuUzEas3RQ7epcmtVuYqFBhtm4++8w4lCE9Z6PPkRFtMzIi1jI6dDqePNXYui8afOgWHCcJ6j0VyOvTqqi1plSiIjLc+VLew+XVrVo4HAeXTr13lpR3vi37sVxk/BLV6FXE4rybVKkrze5cut8kvnuWp7wKbVvCDqTFwXHFkU/DuG6T1MpbpGh2trSfFkSC2kznrSj8raerbtDbbbLaWWW0obQkkpSksiSRbCIuQhHRNitpJCGX0pSWREUVwiIubxR/d/sebk9mc7o5xuMli2oQjlpx9WK3Lr65Pi+PUkkpw2HVBOUneb3vn/RLguHbdif5BP07P4iRJHOmzWVMpIkSPLNHrjuFscSfKQkb/Y83J7M53RRs7Fm6uUfFLDaVdCod32dNRSrzoWa6bNyyS+nWaoz/AMZpWZlr2GZnsMyOn+/1W7up0ezbLtx+LiDIWuLUIcps9yoykGROPuKMslI15o255lnmeSVWbEbFGbAmNWJh9EVUbvqCc0oUyrc6cye2Q8RlsIjzJOR56tR6iVTqhg3UrKgR78w+rM+TfdPNyTUZExDu5VxK8lOsOkepJHlxDzLIyLM88lJ+w2dCl5tTjtS1/wDJzd/r/wDlOW7ru10cxm14Sw9R4igr39ZLj1r6y+a032LHKatrwcsOajcEh9VSrUxWk/MkH8PU568zSRntJJHpHlnqSSj1nmZ9bBK0ahbtpqrVxqU7cVyunVKo6sslktetDZ8xISeWjsIzVlqGLW/dL3hM4tUyoyadJjWtazKJTkJSDd+HPI9FeiRkZqcLLmNDZ7DMx9R7/Y83J7M53R57djW2dRWExDviKtp1XyX0Iaaaes0tPVtokXKNWFaKqU3ePAkgI2/2PNyezOd0N/sebk9mc7o+Syvke10SQEbf7Hm5PZnO6G/2PNyezOd0Mr5C6JICNv8AY83J7M53Q3+x5uT2ZzuhlfIXRJARt/sebk9mc7ob/Y83J7M53QyvkLokil4tWD74VnvUyG/vWsQnET6PMI8lRprWttRHyEZ8Uz5lGe0iFr3+x5uT2Zzuhv8AY83J7M53R74avVwlaNelpKLuv7/NcTzrU4V6bpz3PQquE1/e+HZ7FVlsb1q0NxcCrwzLJUaa1qcSZchGfGIuZRFtIxcxiV1ymsI8VI+IsZDzVr3epunXEk2VoRFllqYl6yIsj1pV6TPWZkNk3+x5uT2Zzui7tTCwhOOJw6/VVFdLk/pR+y9FzjlfEr4KtKUXSqvpw0fXyl3r53XAkjGK0Xv14oJtdHwtmWNIS/VVbW6hVC8SNzKQ1tUXPmRlrSYl4642UqwrYdp1FrEZFyVNZQoiXTNO9DVqVIcIyzSlBHnsPXlqMsxXMP8AF/DCx7Vh2fhzSrovN6MRqkvUmjurVJkq1uOrU5o7VcuvIsi1kQ1dl7LxtDCvH0qUnOV4wdtI+9NvctHaN3vba9Uo43G4epWWFnNKK1lrq+Ubb3zfVZcTfwGNKxHx6uBWhbeDsWhNK1IlV+atf1myynTT+0fwrMxuuIs7rxkXSWVeNEt6hqR9j7hboX2DP9DOl+016cPtZ34U1L5tFv0hn9jTlLuyr8WX5XNhkSY8RlUmXIbZaQWanHFklKS6zPUQolfx9weto1N1G/qY66k8tyhLOWvPmyZJWR+kV6P4O2GL7yZd2O3RdklJ6RPVubKePPnySSS+oyMXu37TsO1CIrbtCDTDSWWnGpRtrP0qJGZ/WYeS2VR9aVSo+pKC8Xnf4UM+NqblGHa3J+Cyr5lI9/ypVvi2Bg9eNdz8SRIjJgRV+h1wz/aQb58J25PJU6zbOjq27u85PlI9Gh8Ef1jVN/sebk9mc7ob/Y83J7M53Q9I0KX7PhYrrlmm/m1H8I80qz9rWk+pWivkr/iMr95C767xr9xxuuokrWtilbnTGVfmmlsjzL7B5VbwVsJpdBmU+mUZyNU306TVUekuyHkPFrSpRLUZGWeo05FmWew8jGs7/Y83J7M53Q3+x5uT2ZzuhHb+04STpVXCzvaKUVp9WKSfY0THZ2ETu4JvnLpPxldlBwguspMaVYdepUSkXRb2Tc6JHaS01Ib1EmU0SSIjQssjPItRnsIjIe2M9qVKt2/HuW2S0bjtV/hOmKIszc0fKMnzktJZZcpkktg8MULRlVw4d5WYp2Hd9BzcgvHGcJMpvXpRXdWtCszyz2Ge0iMzHasDEek33Qk1JiPJizY6zj1GCthZuQ5KdS21ZFz7D5S5jzIrE5uFSO18GtL9OPut718E1e3fF7k3bSSWQ6dlXZTb4tanXVSlfxeoMk5oZ5m2vYts+tKiNJ+gdsY7bMtrC7FOdZ7iXm7dvFS6nSM2FklicXl46SMtiiyURFqLikWszGs7/Y83J7M53Rn7TwkcNWzUfZzWaPY+D64u8X1pnSldakkRovl5n05fhoDf7Hm5PZnO6I8aayl6WZokcZ4jLKO4f92gterVsGek7Mm6OiAjb/Y83J7M53Q3+x5uT2ZzuiMr5C6KzitiBDw0sqdc0jQXISncYTKj8tIUR6CfQWRqP81JjNfBgw7mQ6fLxUuklvVq5DU4wt3x0x1K0jcPrcVr/RJOW0xWblkH4Q2NLNvR1PuWbaSjOUtttZpeXnx/FLatSdAvzUqUW0x9KNS4jDaGWY7zbbaSShCYrhEki1ERESdRD63GX2HsxYCPtq1pVOcY/Rh2v1peDPNNSlfgiWAjb/Y83J7M53Q3+x5uT2Zzuj5LK+R6XRJARt/sebk9mc7ob/Y83J7M53QyvkLokgI2/wBjzcnszndDf7Hm5PZnO6GV8hdEkY3isy9hne9LxvpjSzp69CkXU02WenEWoiak5FtU2rIs9plolqLMa3v9jzcnszndESrs0iu0uXRarCekQ5zC48hpUZzJbayMlF4vMYv7OxXmVdTnG8Gsslzi967eKfBpPgVsXR84p5Yu0lqnya3f+/NXR0WXmZDKJEd1DrTqSWhaFEaVJMsyMjLaRkP2MewTuCXbEmp4K3M9JdnWx8JSX1sr05tKUfwS8ss80akHyFxSLPIxrG/2PNyezOd0cY/BSwVd0r3W9Pg4vVPvXhuOsLiFiaSnufFcmt67mSQEbf7Hm5PZnO6G/wBjzcnszndFPK+R73RJARt/sebk9mc7ob/Y83J7M53QyvkLokgI2/2PNyezOd0N/sebk9mc7oZXyF0SRlWLVm1ym1WLjDh3G07korZonQkaiq8DatlRFtWkizQes9WWsyTlpm/2PNyezOd0N/sebk9mc7ot4LFVMDWVWCutzT3ST3p9TX9VqeGJoQxNPJJ24p8U1ua7DmWVeVDv62YV1W9I3WHNRpEStS2llqU2suRSTzIy+zMsjHcGGV9a8Cr3dvukx5J2NckhJXDETHcJNNlqMiTNQWWpKjMiWRcp8vFItmj1eDLYblRVuvMvIJxtxDDikrSZZkojIsjIy15ixtHAxoONfD3dKesXxXOMvrR+atJaM88JiHUvSq6Tjv6+TXU/k7rgTQEbf7Hm5PZnO6P4qoxkJNa0yEpSWZmcdwiIvujMyvkW7olD8uONstqeecShtCTUpSjyJJFtMz5CGWV7H6irmu29hnRZ1711GpbNOQZRYx7M3pBlopLPmz1lkeQ5beGN1YhuIn43XRKkRDUS0W1RmX48BHKROry03j9JlkewzIa8NkSpRVTHy8lHk1eb7Ib+xyyxfMoyx6m8mGWd890V2y/krvqOpWsd4c+oO21hLQJN71ls9FxyIokU+KfO7JPideSc89mZGIzGDNx30+3VMcbsVV0EonG7fpalx6Yye0iVkZLeMudRlylrIaPRoVv27TmqRQaOVPhMFk2xGgrbQnryJO3nPaYnb/Y83J7M53R09pxwnR2bTyfXes32PdH7KT4OTOfM3X1xcs31VpHw+l33XUj80ulUyiQWqXR6fGgw2E6LTEdpLbaC5iSkiIhWsY/7Ir4/Vup/6VwWff7Hm5PZnO6KjjDNZXhJe6CQ/mduVIizjuEX81c5TLUMh5pSzS1bL6tFWRdwABwdAAAAAAAAAAAAAAAAAAAAAAAR3IEF6YzUHoTC5UZK0MvqbI3Gkry0ySrLNJHopzItuRcwkAAK3Iw7s1cCoU6Bb8CmN1Z5t6oKgRGmFSzS4S8nTJPHJR5keevJStZGeY6Llr2y7XW7odt2mLrLTe5N1FURs5SEZGWiTuWmRZGZZZ8pjpgJuDmRLXtmBWJNxQbdpkaqzU6Mmc1EbRIfTq1LcItJRcUtp8hcwUe17Zt56XIoFu0ymOz3N1lrhxG2VSF5mek4aCI1nmZ6zz2nzjpgIBT8VP6sQv1kt7/d4guAp+Kn9WIX6yW9/u8QXATwAAAEAAAAAAAAAAAAAAAAAAAAAAAAAAAKtifc9Cs+wqzXrjisy4TMZSDiOpJSZS1cVDOR7dJRkX1mfILSMarX/e3jNFtlHwtsYerRUKlyolVVRHuLJ8hk2Waj69JJlrIaeysNCvX8pW0p01mk1pouCfOTtFdbuVMbWlSp5afrydo9r49iV2+pFQw3t2+fB4oDN0VSloqlErjaJdwRYrGUukOHnomnMzNxtCDIlEZ6jJRlkWZn9DUWt0m4qXHrVDnszYMtGmy+0rNKi/5GWwyPWRkZHrE0yJRGlREZHqMjGSVqy7jwrqkm88KoaplIkr3ar2wk8kL+M9EL8hzL8gtR7CLUSS0K+Kh+kNWU69oYh7nujLlF+61uUtz3Ss+kd0KMcLTVOG5f3fv3s1wBwrNvW3r9ojVetuaT7Cz0XEKLRdYcLa24nalRc31lmRkY7owKtKpQm6VVNSWjT3osbwAAPMAAAABmXhD0eZMw5duOkIzqlpS2LghHzKjq0l/VuZr1dRDTR5So0ebGehy2kusPtqadQrYpCiyMj6jIxbwOKeCxNPEJXytO3NcV3rQ8MTRWIoypPirdnX3EahViHcNEp9fpy9KLUorUtk+dDiSUX7DE4ZR4PEqRTbbq+HFQdUuZZNWkUwjV4zkU1G4w56DSoyLqSNXHW0sKsFi6lCLuk9Hzi9YvvTTIwlZ4ihGo97WvU+K7mBGi+XmfTl+GgSRGi+XmfTl+GgU1uZ7skgACCQAAAAAI9QnwqVBkVOoyW48WK0p551w8koQkszUZ8xEQlJydlvBWcTr+Yw+ttVRbjnMqkxwodKgoIzXKlL1ISRFryI9Z9RZbTIVSiN0vAqxpd03tLVOuWuPFIqC28lPTZq89CO0XKSczIiLUXGPUWoq/TLip1RmSvCHxCNyLRoJLh2nT3E5uGg8yN5KOV10yMk8xZmZ6JJUVmsWza7ddfbxVxMjbnUCSfAlGVrbpLJ7FKI9r6iyMzMsy6jyJP13mtLZ+FdKu7RT/AFlt85rVUovlHfN7k+bUb+d7u6PbD6xa3Uq2eKWJaEruGSg00+n56TVHjnsbQXnDI+MrbrMufO63dc9Nsy2qjdFXXoxacwp5RZ5GtWxKC61KMkl1mQ7AyO88sUMUKfhy0W6UK1zbq9fMtaHXz/m8Y+flUZbDLPlIZdGT2vi/KYnSnBXaWijCP0Y8r6RXOTu9W2deqtDr4K2xUqdQZV4XMj+UV3P8JzzMtbSDL4Fgs9ZEhB7OQ1GXIORhl/JnGLEeyT4jE9+Pc0NPxt3ToyFesJJDXBkd/wD8mMdbAu9PFYrbEu2Zi/0i3WOnrzcz+we+FxU9p1sTCe+rB2XBOFpxS7FHKup2KONXkvJ1vdkvCXRf5p9xrgAPKVKjQozsyZIbYYYQbjrriiShCSLM1GZ6iIi5R88k27I0D+yJDERhyVKebZZZQbjjjiiSlCSLM1GZ6iIi5Rk7GK+IV3zZdRwusKLV7chrNhE2dL3qqc4R8ZTGlq0C2ZmWvqPMiguO1XwhakqNGVJp+G8J7J10s23q66g/FTypYIy27Ty5/E2ODBh0yGxTqdFajRYzaWmWWkklDaCLIiIi2EQ3JUqGyI5cRBVKz3xd8sF12abm+V+jx6WkeNZbtxmfvw3jS/61YH3VFy8ZVMU3UUl15oNOoesbwjcLFOlGq1UnUWQf9zUqc8yovSeiaS+0acPKTFizGjYmRmn2lbUOIJST+ox4+d7Oqe0w7j8E2v41P8ybPmcOkYh2HXtEqPeVFlqVsQ1ObNf1pzzL7BYCMjLMjzIxTqvg5hZXNI6hYVGNSvGWzGSws/SpvRP9or5+DtZcI9K1q3dNtGWtPBdYdQRfUvSDyWyqvq1ZwfXFSXipJ/hHSNSAZZ722LVJ125jfMeQnYxV6WzJ0vS5mSi+og334SFG8vSLLuFpOzez70V5Xp0+IR+gPRdOp7HE05drlF/jjFfMZuaNTAZZ77t80r+tWBtzMEnxlUp1qol6eJoj0Y8I3C8nUx61OqVCfVqJqp015pWfWZJMi+0Q9hbQetOnn+Bqf8DYzo0x5lqQ0th9pDjTiTQtC0kaVJMsjIyPaRkMDu6y6fhU66uo261cWGNQeNcynPsE+uhvLPW8znmZNGe3LIy9OWet0jEnD6vZJpF60SUtWxtE5vdPuGekX2CwOtMS2FsvNtvMvINK0KIlJWkyyMjI9RkZCcFi8Rsiq41YNRl60XeL6mnvUlwkt3Wm04nCNWNnqjHIOElWoMNmu4CYmSKdT5CSfYpVQWc+lOoPWRINRmtoj5VJNR6hJTjZcdlqKNjPh/NorRGSTrdKJU2mq/OUac1tFzJURmIcuLVPB8qjlVpbMidh1Pe05kRBGt2iOKPW62W02TM9Zcnp8bYYM6n1mns1CnyWZcOW0TjTraiUhxCi1GR7DIyGnjsQrRq4mKr0perP1anWpSX01xzqXNaNMorBeS/ZpOHVvj4Pd9loiW7dFuXbT01S2a3CqcVX97FeS4ST5lZa0n1HkY4WIGGdJvpuPPbkvUmv049OnViJxX46uY/joPM80nyGeWWeY41w4BWPU56q9bJzbQrm0qhQXjjGo9uS2y4iyM9uojPnFdrd64wYLU5yq343SbytqMpKXKpGcRAntEZkkjWyo9zcMzMiJKDzPPWYrYTCxnWjU2TWtU4RlaMnfgn6kr7rNpvdlEsXUw8W8XDor6UdV3r1l4NLmc+5r4tiPSpVpeEtbEbf8BhbkOcywpTNUSWrSirTkpt09RGnNO3kLUVSomB+Klah068JlXjRyJxTVJo1xm5OVR4jq06Cy0s0KeIsuKpGRFlnkepPQtabZ3hGXVOnYlV1uKqKa4lDtRb6o78VKi/nK89HdHlFkZaOklJZZ57CuD11Xlg2lNDvxio3Lbm6N8GVyKzuslGisjJiSnlVkWSV8vXmej9TKriNnx80way4h2coPWOq1VJS01v07b90G43K9Fx2k/Lyd6a3Lm1xl/JPdvetrf2bbtoeDxacm6mIrleu2epMKJIklpSZ0x3U2y2kvERnrNKdeinaoyIW/COwZFjW2tdbkFMuOtPHUa3MPIzdlL1mkj+IjPRSRatRmRFmMap9w4nYzX/GxMs+xWXaBR23I1vLrb5NR2njPJ2UttBmpxeo0lomZJ0dukWY0j3ssUrn41+Yuy4rCvGg24wURJFyluxlpqL0kMzaVCpTo+Rx2JjGpKzqXblLT1aajFOyjvaeVZnbdFHrhrYmp5yl0VpDs4y79y6u1l9uG8rTtNrdrluOnU0ssyKRIShSv0UmeavqIxQ3PCAo9WWqNh3aNxXc6R6JOw4amYpH+c84RaPp0ch17ewLwutx3fbNrR50wz0lSqkZy3FK+N8JmRH1kRC+NttstpaaQlCEFklKSyIi5iIYHlNl4f1ISqv6zUI/djdv76NLpMyrLwirs2nbtjRF83/aM1H/ANI/2D9teD9RKq4mTiHdlxXc8R6RtTZqmoxH+a02ZaPo0shqgB6bxNPTCqNJfUVn953n+IZVxOPb9nWpajO423btOpqcsjONHShSv0lEWavrMx2BHm1Gn0xk5NSnR4jJbXH3UtpL6zPIUqs474R0MzRLvqnPLLVoQzVKMz5vgiVrFSnhsbtGblThKpJ8k5P+ZN0i+gMs9/cqpxbOwyvKt5+K9wfveOr/AIiz1fYHuh8Iauf0Zh/bVuIVsVVqmqUoi58mC29Ri16ExUPb5afxTin92+b5EZlwNTH8UpKEmtaiSlJZmZnkREMt97/GWta7jxm3i0rxo9FpbbWXoeUen+wf1Pg7WTNUTl2Ve5bnXnmfCtXdWWfoRo6uoPMsDS9tiU/gjKX8WRfMXfItFaxUw3t7SKr3vRmFp2tFLQtwv8CTNX7BV1eETZc1Rt2lRbmudeeRcFUh1ac/SvR1dYtNFwsw4t7ROkWRRmFp2OnEQtwv8aiNX7R1qncVt2+2XDNdptNQktW+pTbJEX+IyHUHs1Sy0qVSo+uSj+GMZP8AEOkZ/wC7/GetardwaKA0rxZFaqrbeXpZQWn+0Pc74Q1c/pTEG27dQraikUxUpRFzZv5ZH1kJ1T8ITCGmObgd4sTHjPJLUFl2Saz5iNCTT+0Qffxm1Pi2lhLelUz8V56EURhXocWZ/wCQ04UcfFZqOCjTXOUf51W4/wAjm64se8Oiqca8cTLyrmfjMHUN7xz/AOGgtX2jq0vAXCCkINEew6a/pEZKOYlUozz2n8KatfoHK90XhDVn+jcPbat9KtiqtVFSjIufJgiD3EY41jXW8X4dLbPxmKPR0H9jrh6RCJ1cfbLXxsaa5Rk2vCkmhaL4X/vrOFb8h7wernbs2tOKXYNekmVEqTms6XJUZnvR9fmz16Cz2cp5aRp1er3pZ9v6XDl00mnmnamTNbbV9hnmKBK8HW366wpi9L1vC40uFxmptUPcc+Q0oSRZa9e0UjDyxLJw0vb3scQ7RpM5yetb1t16XGS4me3n/N3NLNKX0ZkWoi0tXKadL2rUdnbVUsQ6spVoq81GKWe2+SzPel6+mvrW9Yz6blgJqlL2b9V+6/dfU/o8vV5GizvCKwmivb1hXC7VZPIxToTz6legyTon9oje/Nc1V1Wngrd03PxV1BCKe2rrJSzPV1jSoNOp9MZ3vTYEeI0X5DDSW0/YREQkjF862bS9nh3L45t/KCh+ZpWlzMs4U8I6s/zS17Pt1tW3f812W6kurceKZ+nUHvd4w1fXcWNj0Vs9sekUppjL0Omel9pDUwD0xOHsKVOHZBSfjPM/mMvMy0vB2s6celddfuq5TPxiqlYdUk/qRo5F9YsNIwdwtoWidOsOjEpPirejJfWXoU5pH+0XEB5Vds7QrRyzrStyu0vBWXyGVLgeceNHiNJYisNstp2IbSSUl6CIegDHcQrtr2IdyP4NYZzlR1NkRXNXW9aaaweo2GzLa+rWWRHq1lqMlGjywWCnj6rinaK1lJ7ori3/ACW9uyWrPHE4mOGhdq7eiS3t8l/ei1ZCuyt1bHS5JWGVlTXYtpU1zcrmrbB5b4UW2FHVsPP8tWzLq1L2GiUWlW5SYtCocFqHAhNEyww0WSUJL/M+UzPWZmZnrMRLQtGg2Nb0O2LbhJiwYSNFCS1qWf5S1H+Uoz1mfOOyPbaGOhWjHDYZZaMNy4t8ZS+s/CK0XN+eFw0qbdas71Jb+SXurqXzerAAAzC4Rovl5n05fhoEkRovl5n05fhoEkTLeQgAAIJAAAAAAADxehQ5Hl4jLmfx2yV/mIT1r2zI8vbtMc/TiNn/AJkOmA9I1Zw9WTXeCuyMOcPZaTTLsS3XiPaTlLYUR/akZ7dvgo4S3ItUul06Rb0wz0icprmi2Z8mbKyUjLqSSRsgC9hdsbQwU89CtKL7X81ufeV6+EoYn2sE/wA+570fMj+AN72cZqj2jZeIVPT/AHb0fgueZcyVIMmvrPMzHgw94N8eSimYlYSVSx5zh6JFUUSSjLV/6bzaslF+cZEQ+oh4TYMKpRnIVRhsSo7paLjLzZLQsuY0nqMbMf0rxFbTFZr+9TnKm/BXh+BdpV8xqUv2eo+yXSXjpL8Rk9HwG8H+4IhVG16ezKjL2P0+tSHEZ+knTLMTv4OeHqP5rJuGLzbjWHyy+0zH4rPg34dSpiqvayalZ9UPWmXQJaouXMW560ZdREXpEHgrwkbHP/squ0PECno2MVBveE7R5CS4k9zM/wA5Zn6B6+f4jFa4XaEr+7Vbi/vXlDvbj2Dy9aj7ejpzh0vlpLwTJkrBSkUCI/V6dibelG3m0p5UhVYNxptCSzUa0LSZKSRFmZHzDOsLouM9Wqb2N6IFMuwpzC6bTUVFzeEw4Dbh6LjZJTuTZuGRmeeZ8pHkevt3Xdt74xbwwlPDy5LTOpySXcEqU0RsN09vjLSy+nUs1mRIzyIuTWRnlvMCDDpcGPTafHRHixGkMMNILJLbaSIkpIuYiIiHWI2jitm4XJjMtSrU4OztTX1ou/TfKW6N/pHFNxx9dThfJDqavLsfur5vqM5RjrR6StMfEK1q/aLpnom7NhqdiGrmS+1pEr05EL1Qrnty54++7drsCpNZZmqLIS5o+nRPUfUY6K0IdQpt1CVoUWSkqLMjLmMhRa7ghhrXJG/028ilTyPNE2kuKhvIV8bNsyIz6zIxh59mYj1oypP6vTj4O0l95mn0kXwZ3ilhrNuJ+Je1kTEUu9KGRqgyjLJuU3tVFfL8ptWstfimefKYie4bF61+NZuJ6KzHR4sG5o26mfpktZOH9g/nvq3tbfExCwnqzDSds+iLTUGDL46kpyW2n05mLOEwlfD1VW2fVhUfK9m096cJ5XJNaNLMjxr0oYiDp1Fp+T4NPg1wZ3MMMS4OIlKfJ2IumV6lub2rFJe1Ow3y1GWR7UHkZpVyl1kZC6DBLpqto3vVo2JGDF40xi+qajc1Qn173OrRy8aK805oqUerJKstR5FmXFUnT8N8RaPiRQeFKe25EmxVnGqVOf1PwZKdSm1keR7SPI8tZcxkZFztTZbox86pQcY/Si07wb4O+ri/oy7nqtfDDYiUZ+bV30uD4SXPtXFd60LYAAMIvgc+v3BRrWo8qv3BUGoVPhNm48+6eRJL/MzM8iIi1mZkRazH4uW5aHaFElXFcdQahU+EjTdecPZzERbVKM9REWszMiIZXb9t1zGysRb9xEp7sG1YbhP2/bj5a3z/ACZctOwzMtaWz1ER82enpYLAxqxeJxLy0Y73xb92POT8IrV8E6eJxLhJUaKvUe5cEub6vm9yPzRKDWsdqtFvW+YD0Cy4bhP0KgPFkqcZeLLlp5SPahvZkfKWZr2giJJElJERFqIi5A2aiH9HnjsdLGSSSywjpGK3RX82+LerfcjvDYZYdNt3k97e9/0S4LgAAVi58TLAswlFct2U6E4jawbum96pGaz+wVqNCriZ+Toxcpckm34Ist23nen+QT9Oz+IkUTEnEidSJzFiWJFRU7xqic2WT1tQWj2yHz5EltIj2/YR8Gq4yXDd8FUPCrD+tTVvrbSxV6jH3rBbUa05LI1nm4RatWoxb8NsN4lhwpEqXLXVLgqit3qtVe1uSHT15Fn4qC2EkbMMFDZcfL7QScl6tO6u3zmk7xiuTs5PTddnF8zsj9Yb4bwLBp77jspdTrtTXu9Vqr+t2U6es9Z7EEZnkn/mZiieEfiGqmUd6xaRKU1IlxFSqvIbPjRKfmSTTnyLeUZNpz+NryzIxpt83jTLDtedc9VM1NxUfBspPjvunqQ2nrUoyLq1nsIxg9o2bU7vxFYp90lu89p1q5rsVtSh8y/iNO6ktpPSNJ5kesteiQ0diw85xE9sbRd4w17Wrd1o6JLdmcI2syJaLKj9Wpg/emFVqUrEuyG3XrkJo5FeoJqMmp8VZ6RMoTr0Xmk5ZHrMz0tviq3ax73oGIVuRrntyVusaQWitCtTjDpeM04n8laT2l6DLMjIz74xy+LareFlxycXMO4DkqBKPTumgs6ilNltlsp2E8nWZl+UWZ8p51amN/8AEc5RxTSrtvJLcnf/AC5flBvd6r0s40KkHgJOtTV4P1ly+sv+pcd61vfYwHLtm5aJeFCh3Jbs9uZAnNk406j9pGW0lEeZGR6yMjIdQfO1KcqUnCas1o096ZoxlGcVKLumAABwdAAAAAAAAAAAHJuq2aTeVuVC164xusGpMKYdSW0s9ik8ykmRKI+QyIxlEnASj02huS8RMW7yqtJpUUzcadqZx4iGG0/lIRrPJJbdLMxtoxvEN57Fu/Y+DlMdXwDSDaqV2vtnqWWekxCzLlWZEpXURZHmkyG9sTE4uMnRp1HCmulJpLopb2m9U3olZq7yozNo0qDSnOGab6MVzb3J80tW77ldld8HzBqzZR1DE2XZUSNBrC8rfpsxvfG9YKfEePdTUe6uZaWeeoth5KyH0G000w2llhpDbaCySlCSIiLqIgaaajtIYYaQ222kkIQhJElKSLIiIi2ERD9intXalfa2IlXrN24JtuyWiV3v03ve3q9We+CwVPA0lTgl1u1rvj/7LhuAAAzS4AAAAAAAAAAABlWIdu1eybgPGGxYan3UIJFxUtvUVRip/vUl55stZHykXpJWqgLmBxksFVzpXi1aUXulF70/5PenZrVENXM6velU7GPDZmr2dUEqmN6FVocxB5Kalt60kfxTzI0KI9hnr1kO5hnezOIFnQrhS3uMoyOPPj5ZHHlI1OIMj1lr1lnryMhRKmw7gPdLlxQGVnYVfkFwnGbSZlSJajIikISWxpR5Eoi2asvyUj13ZnDLFtmox3Ue5XEZSSNaFEbTFVIs0KIy1ZPJPk2qPPYkb1TBxr4V0KLzR1nSfHT2lN/WSs7dV166OL2epr4jRfLzPpy/DQJIjRfLzPpy/DQPlluZ2ySMq8IbEd+ybPKjUNS1XBcSjgwG2tbiCPIluJIteZEokpy16SknyGNPmS4tPiPz5r6GY8ZtTzzqzyShCSzUoz5iIjMYHhTT5WMWJtRxrrsdZUeluHBt6O6Wri5/CZHzEZq/TWeR8Qb2wsNSU57QxSvSo2dvel9GHe9X9VM5m3uXE0TBXDRjDCyI1HcQg6nKyk1J1OvSeMvEI+VKC4pegz5TF+ABk4vF1cdXnia7vKTu/wC/yOkrKyAAArEgAAAAAAAAAAGVY5W/VITNMxctOOblesxapDjKdRzaer+cMK5+LmoubJWWsxoduXBS7roMC5KLIJ6DUWESGF8uios8jLkMthlyGRkOipKVJNKiIyMsjI9hkMaw9UeE2JM/CKUo0UGvG7WLWUrxWzzzkQy/RPjpLmzM9aht0v8AiOBdH/MopuPXDfJfZfSXU5ckZ0/8JiVU+hU0fVLg/tbn1qPM2YAAYhogAAAAAAAAAAEao06DV4Eil1OK3JiS2lMvsuJzS4hRZKSZcxkYx+xKjNwau9rB+5pbjtu1RS3LSqT6s9Es81QHFH+UnPiHykZFykkrDdmOdr0Wpqti1oku77lPMk0ujp3XczLledLNDREe0zzMuUhVa5hBiNjRBV771xx6JALN2FQqM2hwo72iZIcefWRm4pOetKeKevIyzMfT7Nwrw9GUNpvydCor6+tf6M4RWrtzaUWm1fcY2LrKrUUsGs1WPLdbjGT3a8tWnZ2LNcuO1vw6mu17Epku9biLUcKlZKZYPZm/I8Rss9R7TI9pEOSnCu/8SlFLxoure9MWekVsUJxTMbL4sh7x3esiPLMsyMfrwf6pEoMSZhFWKJBo1z21lvhEZom0VOPsRNRkRaekWWke0jMs8s9EtgHGMxC2LWeHwUMsl/mO0pNPVSi90U1qnFZvrHeHpPaFNVcRK691aJPipcW1ud9Oo5tv23QLVprdHtujxKbCa8VmM0SE5855bTPlM9Z8o6QAPnZzlUk5zd297e81YxUEoxVkgAAOSQKfjH/ZFfH6t1P/AErguAp+Mf8AZFfH6t1P/SuCVvDLgAAIAAAAAAAAAAAAAAAAAAAAAAAAAAAAAAAAABT8VP6sQv1kt7/d4guAp+Kn9WIX6yW9/u8QXATwAAAEAAAAAAAAAAAAAAAAAAAAAAAAAACnYs34nDuyZldYa3xUnjTCpcYizVImO8VpBFy681GXMkx+MIrDVh7ZUWkzXd8VaWtU+ryTPSU/Nd4zijVy5Hkkj5SSQp1NIsXcaHq2r4W18OnFRIXKiVV1EW6Ocxk0WRFzKyMj1mNlG3jf8BhIYFevK05+HQj3J5n1ys9Ymdh/8VXliX6qvGP/AFPvasupdYAAGIaJmV5Yb1il1t3EXCh1mDX1cafTlnoxKugtZpcLUSXNuS9Ws9ZlmahYMPsSKNiBCe3u07T6tAVuVSpUotGRDdLUZKI8s0555KyyPqPMitooWIOGPuims3fadR4Du+np/itQQXEfSX9zIT+W2ezWRmXWWo9mli6WPgsPjnaS0jU4rlGXFx5PfHhdaHNraovoChYfYne6Oa9aN2U7gO76en+NU9w+I+kv76Or8ts9uozMustZ30Z2KwtXB1HSrKz8U1wae5p8GtGSnfcAABXJAAAAyOd/Inwi4M4vg4GINJVDd5jqEMtJCjPrZPRIuUxrgy7wiaXMcsBN3UlvSqdmz49fi5asyZV8Kkz+LuZrMy5dEho1IqkOuUmFWqe5ukWfHblMK+M2tJKSf2GQ2Mf/AIjCUMWt6Tpy7YWy/gcUvhZQwv6qvVocL5l2S3/iTfeSxGi+XmfTl+GgSRGi+XmfTl+GgZC3MvMkgACCQAAAAwjF28KXd1ZlWfLqZxLOtk0S7qmNq1yHSPNqA3l4y1KLWRa8y5DTkdpx4xXZw1tgo8CU0iu1fSYgks9TBbFvqLXqTnq1HmrLUesUrBPCZ+sRabdF2xXkUeEs5lIpskvhJchetVQlEeektWrQSZnop0duWavrti4KGBwz2xjHljuhzb4uPWt0XuTvJ+rZ+cnd5UWexbOqt8ViHiRftLKBEgoJNs28acm6eyWWi84nZupkRZFlxci5SIk64AD57HY6eOqZpK0VpGK3RXJfm29W7t6s7SsVzEK84VgWhUbomJJw4reTDPK++rU22XLrUZZ5bCzPkHIwesyZaNqb4rqjcuCuPKqlXdV4xyHdeh6EFknLZmSjLaK7Uf8AvTxgYoyfhLcsBaZczlRJqqi+DRzHuRZmfMeZHtIa4LuK/wABg44RevUtOfUvoR8HmfbHiiFq7gZZ4SVPlPYYP3DTkaU+1p0SuxepbDhaR58mSFLP6hqY5N2RqVNterwa7Jaj06TBfYluuqJKENLQaVGZnqIiIzFPZmIeExlKva+WSduavqu9aHji6PnFCdJcU138D3j1ylv0Jq5FTGmqc7FTN3dxRJQlk0EvSMz1EWieeYyNSqn4QdQMzVIpuGsB3M1GZtO11xB/UaWCMvry+N4mG2liVW7+t238N5lIqVahUFhLHAtJ0t0qy21GTRyHjIiYjpSSCPaeZZ5bDRu0PCW+L/jspxarzdMobaEpZtO31mxFS2RFoofeLjOZEREaU8UjLNJlsH11XY0P0bnKWIqKNS7yve4xvo4R3ubW6TtGPvZvVoUtpedU4uhHNJpX4JPk3wtyV31E+qY1UGHITZGENuOXfVoiCZTGpeiiBCSRZJ3WR5NCS2ZFnsyzIx4NWb4REsjuWTinSYFWVrRRGqYTlMQjbualme6mee1ZZmWWRGZDTaBblBtWmN0a26RFpsJrxWYzRITnznltM+Uz1nyjpD52W1KOH6OCpK3GU0pyl4rLFfCr85M91g6lbpYibvyi3FLw1fe7dSMk9+W67LPcMYsPJlMYQeSq3RtKdTjL46yL4RkupRGY0O2bvte8oJVK1a/BqkfVpKjPEs0GfIotqT6jIjHXMiMsjLUM7ubAewK/OOuUyJJtqtlmaKpQnjhvkfOok8RWZ7c0mZ8458rs7F+1g6UucelHvi3mXapPqiTkxdD1JKa5PR+KVn3pdpooDIjV4QOHu1NOxHpDfNlAqiE/tacyL/Eoy5Mx2LYx5w+uCcVDqUyTbdbLIl0uusnDfJR8hGriKzPYRKMz5hxU2PiMjq4e1WC4w1t2x0lH7UUdQx9LMoVbwlylp4Pc+5s0UB/CMjLMj1D+jKLoHm/HjymlMSWG3m1bUOJJST9JGPQBKbWqBUKvhDhfXNI6jYdFUpXjLbiJZWfpUjI/2iuK8HSxIhmq2KncttqzzI6VWHW8j/xmoakA0aW2NoUFlhWlblmbXg9Pkc5U+BlL+FmJ0JlyPQ8bJ0iOtJoXGrVMZmpdSZZGlS1ZHkZbdQzxuNjN4NtJmVImKPcNrvSDcXGjqeIqepR+MkjLNtBmeR5aRZ5bDPX9MiDXJ1HplHmz7gfjM0xlhapa5GW5E1lxtLPUZZasuXYNHCfpBXv5HEUoVISazRyRi5ctYpO/J6v8jmUUlmvaxlDuP9eodCTc14YUVSLRzaS9whTahHnMG2rLRUSiNJZHmWWvlyFAiYp2biHfLN1YtzZdFoNLcJy3KHLgvG08vLMpchSUmhSsj4qczSXPtNVKh1u1mLip9Zq5uHhXw05Ip1uu1FC32lGktGW5F8c2NLSNKD5DPbpcf6EkeEJh/Ukrh23R7gusj4ht0ujuOpPqPdCSWQ+qxOzYbM1wuEk3NO84Scci3Zby8ooz3qWuidovezMg3tCSnN/q1uXvPm/q8lx3vgSq29gHi7GTFrFTtisOZZNqOW23Kb/QURpdT9WQrdfwSvUqMu17axfqirUqi2o8uHUkJlSGY6nE6RR5HjERlxSSerI9pjn1ek1a9tIqd4LlIjpc/wDG1eQxFc/xIbInP2jhQ/Bpv5mWmpR7rptmoU4gtwoD813RNSyLPN1wjzLPkVkKOGp0sFBReL8mlqozyVknzSi5OL61FM96+Do4huUo6ve1eLa5Nq111M+j6LR6bb1Jh0OjxURoUBlEdhpGxCElkRdfp5RHrF12vbxGqvXHTKdkWf8AGpbbR/YoyGQVvwc7vrEJMZzHe53siyUiWbjrS/8ACTpftzFei4E3PYKTmt0XDKtMJPNTlabkpcUfUbilII/SMmjsrZeIblPG5pt7lFq/2p2WvYy2m4K0VZGlz/CJwpivHEgV5+ryuRimwnZClegyTon9oje+9etY1Whgjc0kleK5Vlt01J9fHM8yFGPwkvcJlTqpYNupZSeRqt+vxXUllybkgsy+vId5rwrLUepnCDdj3erVmWjBQbZ9e6bpll9X1DQn+j9aglKjgXNPc5VFJP8A5eS3exnvvZ28/CQrmxNm2yyrnN2ZIT/9Mw96O+qxru/HC5JBK8ZukNNU1OXNmjPMhRo3hXzrikqh27bFGpuR6JSK7XEMIz60aJH9hi00x/Gq9CJUXFSxKYhZZlwFH4QURf8AFVkZ/sEVsFtPAK9aNLDr4U34pVJLxCcXu1OxB8HXCqO8Uuo0STWZXK/U5zz6j9JGokn9gtMekYf2MyT0enUCgtkXlEtMxi+9qFO95OsVTXdmMV5VHPxmoklMJlfpQgj1fWJdO8HjCOA7vl21U1CQetT0+S7IUr0kpRp/YMzEYmjWVsXjalTqjFtfjlG33e46Sa3IlVbHnCGimaZV9055RaiTDNUozPmLciUOV7/cOo8W08Ob0rmfivM0s2mD9LizLL7BfqRalr0AiKhW5S6dls3rEba/+JEOqKPl9mUvUoyk/rTsvCMU/wARNpczLPdhj1WdVHwopVGQfiu1isJdz6zQyRKL0B7lfCArP9K4nUKhJV4yKRSN31cxKfMjL0jUwD0t5P2FCnH7Ob/1HMZebMs94kqlxrsxQvWsZ+MzwjuEc/8AhoLV9o6VKwBwgpCicZsiFJczzUuapco1HzmTqlF+waCA4ntvaM1lVaSXKLyrwjZDLHkQaZQ6JRW9yo1HgwEZZaMaOhosvQkiE4AGbKcpvNJ3Z0AAByAK3iBYVDxGtt+3K4haSUZOxpLR5PRH0+I82rkUk/tLMj1GLIA9aNaphqkatJ2lF3TXBnFSnCrBwmrp7zL8L79rjVWfwpxKWlu7KU3px5WWTdZiF4shvnVkXHTtzIz5FEnUBS8UMN4+IFJYXDmKplwUlzfdGqjepyJILZnzoVkRKTsMusiETCrEiReDMy27pgppV4UBRM1anmeRK+LIa+M0vUZGWeWZFrI0mepi6NPHUnj8MrNe0ivot/Sivck/uvTc4lKhUlhprDVne/qvmuT+svmtd9y/gADGNAAAzbFXEmpUSTEsCwI7dQvauJMojJ624LOxUp/booTryI9plsPLI7WDwlXHVlRpb+b0SS3tvgktWzxr14YaDqT/APdvglzb4ELFC/69PrbeEeFziV3RPb0588tbVFiHteWZf3hkfFTt1kfKnO4Ye2BQcNrbYtygtqNKTN2TJc1vSn1eO64rlUZ/YWRFqIRMMMNabhvRHIjclyoVaoOb6q1Uf1vTZJ61LUZ69EjM9FOeojPaZmZ3EXcdjKUafmOD9kndvc5y958kvox4LV6tlfDUJyn5ziPXe5cIrkuvm+PYkAAcu4Lot21IR1G5K3Dpscs8lyHSRpHzJI9aj6izMZdOnOrJQpptvgtWXjqD+GZEWZjLjxeuG7j3HCaw5tWZXqTWKmRwqeRfGTpcd0upJEYe9Hct3nu2LN+zKkwvWqj0kzhQCL4qjT8I6XWoyManorzfXHVFT6vWn91bn8bic5r7i0N4i4fRps6NJvu3mnUvkSm11RhKiMm0EZGRqz2kYloxBsJzyd70BX6NSZP/AKhyIGEeFzSX4icPbeU2y4SEG5Tmlqy3NB61KI1HtPaY9V4OYUueNh5QC/Rgtl/kQNbJvvqeEf6kLMdlF42g55O6qOr9Gc0f/UPdFxW+55Ou09X6MpB/8xV14H4RueNh/Ry/RZy/yHgvALB1zxrCp5fom4X+ShGTZL+nUX2Yv/rRPSLuip013ydQjL/RdSf/ADHuhxtzWhaVeg8xnK/B0wXc8axYxfoyXy/yWPBfg0YJLPM7JIj/ADahLL/J0PJbJf8AnVP+XH/uodI08Bl38GrCBPkbfmNfoVSUX/1A/g4YaJ8iitNfoVeQX+ag832W91ef/LX/AHWLy5GogMu/g72SnyNZuln9CtOkH8H63U+RvW+Gv0K6sv8AkHmuzXuxEv8Al/8AzYvLkaiAy73hYSfI4pYjtfoV8y/6A94yQjyOM2JZfp1wl/8AQHmez3uxP4H/AFYu+RqIDLveXriPI42X4X6c5C/80h70F4o8jjjdpfp7kv8AzIPMcE92KX3Z/wBGLvkaiAy73qsRUeRx3rxfpwWFh72mLSPI4+zy/ToUZf8AzD0fhHuxcPu1P9jF3yNRAZaqyMd4OT8DGyHUVp2R51vMNNq9K2zNRfUPz7rMe7e1V7DSj3A0nUp+h1Lcjy5ybe4yj6iE+iVU/Z69Ob+Jx/8AUUBm5o1QBliPCHtGAsmbzoNy2q5nomdUpbhNmfUpGlmXXkQuNBxEsS6NEqBd1JmuK2NNykbr9aDPSL7B4V9k47DRz1aUlHna68Vp8yVJMsQAAzySuXPhzYt5pUVzWrTp61Fluy2SS8RdTicll9RjILvwFr+HqpN/4DV+qRa0y3lIpb7pSGprCf7tOmRmaiIuKStLZkRkeQ+ggGtgNt43AWjCeaHGEtYNcnF6WfiV8RhoYmGWWj3prenzX9/Iwuw8Y8Uq3brNxHZdOuqn5m1Ico0ne8yK4nxm3ozuvdC5UpPLWRkZkZGLIXhHYZxWHzuOVU7emRmzdcg1WnuMv5EWxJERpUfIREeZiuYtxm8Gq6rGe0ahCiKlrQ3X6G9IS0irtmeW6tEf/iE5meZFr1n8Yl57TMRYuMlzHdlxWXWbrjwFrbolsQYm6Q4ueo35rquIpxRbCyUlJGXLs+spbIwe1YPHQoWoc4SyyUvcaleP2lkjl10l0TNWOrQl5o1et+G3vdnVvvpu1NMtO3atjZVoeJeIUYmLdir3a3bdUolJ6pUoi1KcPkQepP257M88zGaW/IdQ02gtJS1qJKUlzmZ7B820/BHEmq1lNbtqBBwrjqVpOMwao/Jfcz+MhCiaMsuQtH0D1uDAfE06qVWrlWi4lRGzJRQalPkQV5/+mlKzaT9Z5dW0VMdgMDjK8YPGRjCK6MEvVXJPM6bb4ydTV6svYaj5vF6Xk9W3vb/vctyNOr2PWGNDkbwZr/DE8zyRDpDSpbiz5iNHEz6jUQ5Xu7xouzi2ZhezQ4y9SZ1yyDbURc5x2+OR/aQ51vYo2Vh60mm3JhbUsPyPJCnipxORFn9OyXHPPlMhqFvXhat2Mb4tq4afUkEWaijSErUn9JJHmn0GRDPxOHp7MjnhhHJe/N5o92S0e5ykWU83EoHvQ3tc/HxHxaq8ppXjU+ioTAj5fFUpOanE+kiMWa2MIcNrPNLlCtCA2+jWUl5G7vZ85OOaSi+oyFxAZdbbGNrw8lnyw92KUY+EbJ95KikRp/kE/Ts/iJEkRp/kE/Ts/iJGf4vXLVV7wwys9/QuK6dJvdk/+AhFqekKy2as0p2ZnnlrLIV8HhJ42rGjB2ve7e5JK7b6ktWG7alOui7YN1V2p4iVPJ6ysOlKKntZ8Sq1jxSUXIaUKUlKT2ZnmRmRmQv+DtpT7atQ6hcHGuC4H1VarLUWSifd1k31EhOScthGSstopybZpVZvegYSUFgitfD9pqp1QtpPzTzOO0vkNWZqdVyHmfMNsG7tnFwpYaGDoK0Wk7cVBepfrld1JfFH3URFa3YAAHy52YlcVKqOAlwSr+tOC7Ksepu7rcNGYTmdPcPbNjp5E/HQWrLqyNGxUqq02uU2NWKRNalwpjSXmH2lZpcQZZkZGJLjbbzamnUJWhZGlSVFmSiPaRlykMPkNzfBwr6p0Vt6RhlWJOchlBGtVvyVn46S273UZ6yLYZ6teWnvxa25BQl+0RWj/eJcH9dLc/pLT1kr5bXo2WZeye/6j5/C+PJ67r23IB5RpMeZHalxH23mH0JcadbUSkrQosyURlqMjI8yMeowWmnZmonfVAAAQAAAAA8ZcuJAiuzZ8pmNHYQa3XnlkhCEltNSj1ERc5ig31jVb1qVIrWoUOTdF1O6mqNTOO4k+d5ZZpZSWrMz1kR55ZaxX4mEl34kSmq3jrWUuxULJ2Pa1McUiCyZay3dZHm+svTkR55GZHkNejsvLTWIx0vJ03qtLyl8MdLr6ztHrvoUamNvJ0sMs8lv5Ltf8ld9R+p2MNzYgTHrfwJoiJ6W1m1JuWoJU3Tox8u5llm+suYiy2HkojzF0wyw9i4dW+umnPXUqnOkOTqpUnUaLkyU4ealmWZ5FyEWeoi5zMzs0CBBpcNmnUyGxEix0khphhskNtpLYSUlqIvQJA4xW0ISpPC4SGSndN8ZSa3OUvySSiuTepNHCyU/LV5Zp+CV+S/m7vu0AAAyy6AAAAAAAAAAAAAAAAAAEefAhVSC/TajFbkxZTamXmXE5pcQosjSZcxkMDrNtLtxiRgfdc1Z25XDNdn1l5RmqBLSek3FcVtI0qy0T5UmZFtyT9CDiXlaFFvq3ZdtV5jdI0pOpadS2XC8VxB8iknrI/qPMjMhr7J2l5jUy1G8jaem+MlunHrjy+krxe/TmUbnDwhvWXeVqJTWkbjXqO8qmVhhWpSJLeo1ZcyiyVq1ZmZFsFui+XmfTl+GgfMNCu2uYQYysU2+njJVUbbptSmmWTU9otUWfn8cvJuZ7MjPWZnl9C3PdVLsmgVy6aw5oxqee6GkjyNxW5oJKE9alGSS6zF3beyJYfFxeHV4VknDLud3ql1J7uNmr6nMZXWvAzbHmuVO66pSsDbSf0Z9fUl6qvJ1lFhJPM9LLZnomZlykki/LIazbdv0u1KFBtyjMEzCp7KWWk8uRbVHzqM8zM+UzMxnGBFo1RMeoYp3e3ncd3q3wZKLXGiHkbTRZ6yIyJJ5cxII9aRrI8dsVoUIQ2XQd4U/Wa+lUfrPrS9WPUr8SYq/SYAAGCdgAAAAAAAAAAAAAABQsZrEl3tae7UFzcLjoTyapRJCciUiU3rJGfMsiNJkerMyM9gvoCxhMTUwdeOIpetF3/8AZ809zXFHlXoxxFN0p7n/AH//AAquGV9w8R7MgXRGb3B51JtTYx56UaUjU60ZHrLJWzPWZGR8otQxmT/3O4yJnF8FaeIz5NP8jcOskXFV1E8WefOrMzyJJDZhb2phadGoq2H9lUWaPVzi+uLuuvR8TwwVaVSDp1fXjo+vk+xrX5cAAAMwuABQb2xps2zZxUBpyTXbhdPRZotIb3xKUrmUSdTfXpGR5ayIxW/cnjDip8JflaOybfd18CUZ4lznkcz8rYnVtSgsjI8jIjGrR2TUcFXxUlSpvc5b38MfWl22y82ilUx0FJ06KzyXBbl2vcuzfyR37xxutK2Kj7mqQ3Kua5FZpRR6Ojd3kqLzii4rRFy6R5kWvIV/3C4sYpfDYnXD7lqE7r9ztCe+GcT8WTK5eY0o4plzGNDs6wrPsCncF2jQYtOZPLdFNpzcdMuVxw81LPrUZiwD19I0MFps+HS9+dnL7K1jD8UlwkceaVcRripae7HRd73y+S6jiWnZVqWNTE0i0qFEpkUstJLKOM4Zcq1nmpZ9ajMx2wAZNWrOtN1Ksm5Pe27t95ehCNOKhBWS4IznF3D2pXE1CvSynURLztozfpj2wpKNenFc50LLMiz2Ge0iNQ7eGmIVNxItluuQ2VxZbK1RqjAd1OwpSNS2lkevUew8izIy2HmRWsY1iRR6nhbdKsbLOhOPwHkpau2lsF/OI5bJaE7N0b2nzlmeotMz2MHKO06KwFV9Nezb699N9UnrHlLqk2s/EJ4Oo8VD1X66/wCpda4812I2UBCo1YplwUqJW6NMblwZzSX2HmzzStCizI//AO20j1GJoxZRlCTjJWaNFNSV1uAAA5JAp+Mf9kV8fq3U/wDSuC4Cn4x/2RXx+rdT/wBK4JW8MuAAAgAAAAAAAAAAAAAAAAAAAAAAAAAAAAAAAAAFPxU/qxC/WS3v93iC4Cn4qf1YhfrJb3+7xBcBPAAAAQAAAAAAAAAAAAAAAAAAAAAAAM/xqvefZ9pFCt1Ju3JcL6aTRWUnxt8O6t06iQRmrPZno57RoGwY1YJe+vilU8Vn/hKDbRu0S2iPWl1zZJlp9PiJPlLrSNbZNGnnli66vTpK7XvP6MftPf8AVUnwKOOqSyqhSdpT0XUuL7lu62jQMObIgYd2ZTLSgGTm82vh3stb76j0nHD5eMozPXsLIuQWUAGdXrVMTVlWqu8pNtvm3vLdOnGlBU4KySsgAAPI7AAAAqWIOHFHv+Gyb7ztPq8BW602qxT0ZEN0tZGkyyM057U55H1HkZV+zMSKzTK23h1isy1BuA9UCoILRiVdBaiU2eokubM0atZ6iLPRGmjhXnZVvX7RHaDccIn2FnptuJPRdYcLY42ralRc/wBR5kZkNXC46nKmsJjU5U+DXrQfOPNc4vR8LPU5a4o7oDI6LelxYWVSNZmK0w5dJkL3GkXQoskOfFZlfEcy/LM8j2meo1DWyMlESkmRkesjIV8bgamCkrtShLWMlukur+aeqejRKdz+gACkSeE6FFqUGRTprROx5TS2HkHsUhRGSiP0kZjMvB3myYtoT7Bqbprn2TVJFGWavGcYSo1MOfomhREXUgaoMhkPNWH4RKZLzqGKbiDSNFalKJKeEIWwzM9RfAqy6zMbGzl5zhq+D42zx7YXv+Byfcihi/1NalX4Xyvslu/El4s14Rovl5n05fhoHiqvUNPjVqAXpko9ohx7ltxD8w11+mpzeI9cpsv7tHWM2NGo07RfgXHUhzR2wHJVd1qJ8a56SXpmt94ear2s1PjXbRS9M9rvAsNWe6D8GR5amvpLxO0OVdNzUizrfm3LXJBMwoDRuOHyqPYSUlyqUZkRFzmQhv4h2DFaW/IvegoQ2k1KM6izqItv5QxBq/LXx1vY3bjr1MpthW28TkeJOmNsrq0osyStaVKI9zSWZ5cxkR+Mok6uzdjVcVKVWvGSpQ1k7a9UY85S3LlveiOJYiktMy8T9Ya4cVfGC7l40YnxDTAdWSqNSndaVNJP4M1Ef92W0iy46jNR6j430dsFYLEvDRlJILEC2UJSWRFwrHIiL7w/KsVcL0+NiRaxemsR++O9q1sftWqpOlKMIq0IpO0Yrclp4viyI16EV668UWkVHFO9/cFZ0usRm92qT6kw6ZHIs1Py3NTaSLlyPNRlzJMf08XcKCLP3zrT/wD21G74yxeJWHl8YxFVq1fFCjW9ZTejTSfqDSEzZ7hcZ9JGrjJbIsiPZpZGR6zDZeyK9Ss6uIpS8nBZmrPW26K0+k7LqV3wIli6CXrrxRqWFlkFYNnRaPIc3epPqVMqcgzzU/Lc1uKM+XI8kkfMkhbhl93eEpg9adPOYd3RKu8ZHuUWlLKS44ZcmaT0UelSi6sxmTuKzuKSFP3Zi3Q7AtpRGrgulVFD1Vkt8zrxZk1mX5KCM9pGQ947D2ntKcsbioOEZNtycXq+UYpZn3Ky3NoqVtrYWi/J05KUuSa+bbsvz5JmrYh482Jh849TVyXKxWmkKUdMpxE462RFrN1XispLaZqMjIteRjNLepOI/hOITWL9fctqwkuacekwFGTtRNJ6jW6ZZqQR7VZERmXFSR8Yqpa1RwRuCpnBXWKNa9i014lJgOycp1deSeZOylmZr3Mj1khR+gi5N6ax4wTiMojsYg0NpppJIQhtzJKUkWREREWRERcg2q+DlsOmqez8NOWIe+bi24fCknFS52cnHdmv6tfylLFa4utHL7qkku975fJPkVnBmi0zDrE+/cM6XETFp5lCrVMb0jUe4rb0HS0lGajJKyIizM+UbSPnG6sY8MIeN1oXxR7zp8iI/T5lFrLrSlHuLOp1hStWst1z9A0dXhGYJJ24h036kuH/ANIytsbL2ji6lPF+Rm5ThHN0ZN5o9B303vLm153JwGMwlCM6HlIpRk7arc+krdSvbuNHAZorwksD07cQoP1MvH/0DzPwmcDE7cQIv1RZB/8A0xkrYe1Huw1T7kv6F70lgl/nR+8v6mngMsV4UGBKdt/M/VBlH/8ATHmrwp8Bk7b9T9VNmH/k0OlsDaz3YWp9yX9CPSmB/fQ+8v6mrjjXPZtq3pBOnXXb8GqMa9FMhklGjPlQrxkH1pMjGcTPCywLjMm5HuyRMWWxpimSSUf320l+0VCr+GvabWZW7ZdZnHsJUo0xyPr4pOHkLuD/AEZ27KanQw84yW5tZLd8rHnPaWzpxcZ1YNdqZcTwYu6yfhsG8RZlNjo1polaM5tPMviIUfwjJdacz6wTjbcVmGUfGbDyfRGkmSTrVLI51OV+co05raI+RJkoxma/CmuutnlHqdu28wrlOl1CZIT6MmybMfz3w6HXEmV3Y/3u+hZcdqj287T05cqc0NnmXpIfSeg8fU02vTU+tRn5T70IOLfx5ij5fBUv2TEKPVdOPg3p9lo+jqPfdl1+lcN0a6qXKgFlpPolI0UGfIrM+KfUeRjg1nHPCShGpM2+6Y4pOo0xFnKPPmyaJWsfNlVp/gePQlx01y54NQUrTKfveSbxq/OSpvQURnt4pGfOQWhjrEw1qLVPt+lUW96XnkmVBoKqXUWy/P0W9BeX1mfKZDzh+h1KqpTowrStujKPk7r42pR8cr6iVtynSdq7j2xeZeHrLuT7Te/f5YqfFs7De8q7n4rzdNNiOfpcWer7A90vhB1z+icObet5CvFXWKockyLn0WCIyPqMZ7XPDUpkF/eVOw4rG+TIvg6g4UdSc9hmhKVmf/Mcqb4SeLU4luJtxuhREpNanU0KbJdbSWszM1ElGREIp/o3jYpSjgoQT3OpNyfhFpP7hbW1sFLdVTNQnWhi9Ihv1G8cbYtFgx21OyE0qmNtIbQRZqVu7h6SSIuUZnZmFEXF6uO3bc1wXLPsGCo0w1VuorN6sOJPI3fydyYI9SSLJR8+0ipE27rxxQqSqffVcxAqNlqSS/8Asm3UsqmuEepOgjNBISojPNRqM9EuKR+LcIUbBZCGU1TCrFyvbgkkNcIQJCySRFkRElC0pyy1ZZZDVjhMXsyjKLnarL91TilFdTfk3nfNvo/FuoTx2Hx08spWprg79J/7V+Ls36kZeDJYqDbMrLYWgjSZfBSnyLlI/HWM4oWMFu4YXDLKxXatcmH8glvusNw3iVSHs9jS3SSRtGeXFMyy58yzVY6RfmFtC0Tovg33oytOxxFnpNz75q0v2iwu49w5MdcNzA3FJ+O4g21tHbBKQpBlkaTSbmRkZashkQpVKeaNWjUrRlo89SKXba0mpLg1LTdqm0aPpHC8JrwZ6w8VsTbnitTbLwakOQ5KCcZm1GrMMIUg9iiQWZqI+owlw/CMrDKTmVizreZU62RFEjvSnkma05Ge6cQ8jy2DMbdxTq2EdXnPU/DDEJnD17N9UWqUdTK6W8o9e4rNZpNszMuKpSdZ7c89LQf4QjtVgMTKdgxiK/GfUy60+mkoNtxOmkyNKicMjI+Qy5x54vZmIwk1LBYWn5N7pPpPskpzklJcUlbirrUeksM1rN+D/odP3nrwquu7Mb7qlEfjIpZN05J9WSCVqHtE8HPCpp4pVTo0usSS/vqlPeeUfpLSJJ/YIfv61s/EwJxFP9KmoL/rD38LmV4mA1+n+lEbL/qFBrb9rQkoL6sqcF+FxJ9IYTm/uy/oXykWJZNA0Tolo0eCpOxbEJtCvrURZn9o7oyb367wV4mAd7f4m2i/6g9+a+z8TAC7j/ScZL/mM2rsjaNaWaq0311IfzkdeksNwb+7L+ho1Utm264RlWrfptQI9u+ojbuf3iMVGp4AYPVYzU/Y0FlW0lRFORsj5y3NSSHH9+HEVXieD7c5/pS2C/5h77mKB+J4PVfP9KpRyFihg9r4X2FVQ7K0F/1kPaOGfP7kv9p7+8DS4HGtjEC9qHl4rcarqU19aFkeZfWHuBxppWuiY1JmNlsYqlFaX9riT0v2Dw99fFo/E8HesH+lWoxf8g99LGU/E8HSoH+lcMUv+Qt/8Yl7WVKfxyoS+cm38yPP8PwUvuT/ANp77+8JCk/zmhWVXkFs3pJfiuq9O6cUj9A/nvsYg0z+s2BVwtEnxjpUpmoZ9ZEjL7B4++bjefieDlJP9K6Ihf8ASHvkY9HrT4N55dd3wy/6Q82nP21Cg+tVoRfyq2/CPSFHgp/8uf8AtJCfCNw8jKJFxR7gt5R6tGqUh5syPmPQJQsFLxiwsrORQb+ohqVsQ9LSyo/QlzI/2CrKxAx+cSaT8HhgkqLIyXdkQyMvuivVWNiLXdI6r4KNrSFK2rerUJS/vEjMvtD0TgqnrJQ7MRQkvBtP8Q9I0/dl/wAuf+03WLNhzmifgy2ZDZ7FtOEtP2kPYfLUrCi7n3jlQPByg0mQex6DeamlF6CI9EvsH5ZsXwnKcedvprkJJeK3Ku9mW2nqJK29gP8ARvCT9njIL4pU/wA41J/kPSMPcn9yf+0+pwHztSV+GhAMt9R7cqBFyTHGC1dZtaBjtKvDwr4iTORhNa83Ite9qkSP2LdzFKp+js4yywxNGXZUiv4rE+kYe5P7kv6G3gPmqq4/4/UNw01vByPT2k+NIdalOMl/jbJRD+0bwi8Q6+okQJeGLCzPLQm1KTGPPmydSnWPf/whtLJ5RZXHmpJrxV0PSUPcn91n0oAx+JXvCWqLJSafR8NnmVbHG58lxJ/WnUPfffhTK2UjDRP6Uiaf+Qz3sacXaVamvtonz9fu5/dZrIzrFTDqpV16HfdiyG4F6UEjVCePU3NZ2qiPfGQrXln4pntLMzHL3Xwq1bImFqf0l1A/8gL+FbnrPCfL/wDyQs4TB1cDVValiKV1wcrpp701bVNaNHlXxEMTB050p27NU+DXJrgWvDTEWm4j0FVQYjuQalCcOLVaa9qegyU6lNqI9eWZHkeWsuYyMitw+cK/ZPhGUG5pOLtNasfhWPCU3Og0dEw+FWk7CcacMiWtJa0mlSVaiLM9RDwkY7Yvs2ZS70jVLDmeisvpiQadDhz3Jz0kzIlMk0bpZLSZ8bM8tmRnpJzt1v0cWLmqmzqkHCTStmbyyaby3tqtG03vW/VMr09reQjkxcZKS42tdc9+/mufajWsVMTU2LDi0ihweFrsrijj0alo1m45yuufFaTtM9WzLMtZl+cKsMjsiNLrlwTuFruriifrFTWWZqVyMt/FaRqIiLLPLPIiyJOSN2hjHZFaqGKt03zYMGq1hpKVv1hLqlw2ss97MkR6KSLURpQajMy2q2n/ACjYieExd8wmbKKiVWFnkdUVSHYsIy50reUSl+gk5i76Gl5m6OBrU8jt5SbbSk/du42yp7le8n0nwS5p4ipUreXr0paeqrLRc9/rP5LRcW/poUO48abFoE3gaHNfr1YPMkUyjMnLfM+Uj0eKky5SUoj6hmlxYOeETeyEt3XipRVRj1Lp8Vp9qMoviq3MkKWX6Rjr23hbjbaUPg+2rvsilsatIo1BMjX1qVnmo+szMxn0dk7MoxzV8VCcvdTko98sjb7FFfEXvPaj3UZ/h/3He3THK+vJtU+wKW5+UvKdUlJ6i1Nt5lz8Yh1LfwSsejzSrNWjybkrGo1VGtvHLdzLZokriJyPZknMuccT3KeEerbixbif0aER/wCZh7jvCLVtxkoif0beQf8AmodVJPK6eHxVKlF8IeUV+2WRyffJojzuf7ib+7/uNYIiIiIiyIh/Rk3uI8IZW3HGlp/Rtlk/81B7gvCCVtx9hp/RtWMf+ahmejMPxxdPwq/9s688q/uJ/g/3moRfLzPpy/DQJIx+Ph7j047JIvCHbaNLpEo02lEVpHoJ161atWRfUPf3tsd1eP4SCz/RtGGn/qEvZuG44yn4Vf8AtBYyt/p5+MP95rIDJvexxsPx/CNln+jbMQv+oPesxiV4/hFVI/0aBFL/AJjn0dhP9ZT+7V/7Y87r/uJeMP8AeayAyb3p8V1eP4Q9aP8ARo8Yg96HE0/H8IS4T/Rp8cg9H4P/AFcPu1P9g86r/uJeMP8AcayAyb3ncQleP4QN0n+jGYL/AJB7y98H4+P14n+ilkv+QeYYL/Vx+7U/2jzrEfuH4x/qayAyb3kruPx8e74P9F5ov+kPeNuM/Hx4xAP9Ga2X/SHmOB/1S+5P+g85xP7h/ej/AFNZAZN7xFZPx8dsRz/RqiS/6A94Ocfj454nn+jWyL/6YnzLAf6pfckPOMV+5/EjWQGTfwflnrXjhiuZ/m3Hl/8ATD+D0wflMZsVF/pXIf8A+7EeZ7P/ANV+CX9R5xiv3P4kayAyb+DtTT8fFbExf6VxK7gfwc6Gfj4kYir/AErhX3Q802d/qX/y3/UeXxf7lfeX9DWQGTfwcLYPx75v1f6VwOeweUrwd7EhMLlVC9LwaZbLNbj1wuJSkuczPIiErCbNbssRL/l//IeXxn7pfe/+Jri0IcQbbiEqSosjSosyMhTq9g3hdcukdWsalKWvxnGGd7uH6VtaKj+0YlWqT4PNMk8HU+8L1uSoHmSYdGqsiYtfoUnJB/eEBOC92XYZe5mxavb8RWyXclyyVOGX0DRktJ9R5kNzC7FWFtWWKnRXOUVDwvUTfcmcuvi3/lR+9/8AE1v3h0UjjWLiRdtvZeJHKbvmKnm+Cc2/WoVK6cR8RsK9NNWxPsW5Nxz0o0plceerLkJuPpER9atQ8aD4HtHJGned91ypGrWceI8plkuozWa1KLr4pizM+CdgqwZKboVQJRflFVJBH+xRCwsfsqnVtjsQ8RH/AOzG7+3JqRGfGvdSivtv/acBvwj8Q5lunVafgRW3FnsfI3Vx8svG1NZmXVs6xVncYp9yU+VPvjG1m1W4yDW7RqFSnmpij5G0vPJJWmezimZa8zMiLMXC+cFfB4w9t5+47nplQTHb4jbZVaUp2Q6fitNp3TjLPm9JnkRGY4eGfguWrXW5V1Yh2iqAzUTJVNoJT5Jqgsasjec3TTU6ZZZpzIizPVnqToYev+jlLDyxcaUqcb6PLFtvjGPlJ1FdLVtKNtNbtJ1auKx7qeQpwjna95tLrfQXcr3fiME8DaJdM08Ur5Z4RbkHpUulzpZTVNN8jstR6lumX5GRJTylnqTZ7vt+fgrXpGJ+HcNL1vyjJdzW8wZJToFtmR07ErSWtSS1GWfWZSqj4I+Bs6PuMa25dPX56NUn1L//AKilp/YKPU/Ano8d7fNt3Ml1KTzKLVYxrSr0uNKSZfUkeC2rs7aOKlWxOMkqbWXycqfRy+70akrPipb09b3PJ4LFqnljTjnvfNnd83P2fdbdbTcfQdv3hbF0UWLcFDrcSVBmNk406lwi1cpGR60qI8yMj1kZGRiaqr0lPjVSIXpfT7R8cXBgpWsLak9eN34V0K47VYaJMyLSpz6CjFqLd0Go9161ErTTrV4pZGm0Uk/BWegx6jX8JatQoslBLaly48p2M4k9hodbcVpF15ClX/RfCW8thKk6tN7skYSs/df6xPMlv6PWixRxuNnJ0pwipx33k1frXRej7dNzPpp2uW+pCm3qxTzSojSpKpCMjI9pHmYoFxYZ4F3A9v15qj02cR6SJlNmoiOoV8b4NREZ9ZkY4Fv4deChcuimg062pbi9jRTlk76tSyV+wWlPg64Jp2Yd0z6zcP8A6hmQeF2VU6FWvTl8Ci+/9YWc2Nl9CH3n/tKyqmXhafGsnH2lVOOjxYFzvNPkfUchB7p9hEPwnwialbSyYxAs9k0Z5b+t+pMTmlfnG0SiWgvSefULYnwfMFk7MOqT9aFH/wAx6FgHgynZhxRfrYz/AOYtek9j1tMXCVTryRhLxhNJv4kyP8fwUPvP/ac57wh8IZtvSaxEvKGo4ZIfXEcPcZK9FZGaENuZGtWrLi5l15Cn2jflsWxbtw4zXfclGk3TW2Teapzc9pbsaMX83hoSR6RGZ6Jr1bdaizSZi+TsCMHUstmnDmiJMn2dZRiL+8SRkfOWR7NgoUvCvDa7MX49r0KyKLGo1pMlNrS2IiElJlOF8BGUZFrSREazLYesj2D3wMtiyhUp0VUUPWm3lvkjZ5Lpr1pWW7V5eFyG8ffVQ8X/AELHhFcFhWnaZSLgxEtpVfrjy6rV3FVWOSjkO6zR4+okFknLZmR5bRdFYr4Wo8fEq1U+msxy/wCsRk4L4Rp2YaWz9dMZP/pH7Tg7hMnZhla310iOf/SMjFYjZeLrSr1HUvJ33R8FruW5dR2vPkrdD8R+zxewnSWZ4nWn9VZjH/1jzVjLhInbiZa/1VVg/wDqHqWEmFJHmWGVpkfVRY3cHonCzDFPi4c2uXoo8fuCv/wj/wAz8I/x/wBT8RCVjXhCnbiXbf1VFo/+YiVDGTBKown6dUr/ALakxZLamnmXJba0OIUWRpUWwyMh3E4aYcJ8XD+2y9FKY7o/acPLAT4tjW+XopjHdEqeyYu6VW/bH+gccc1ZuHg/6mC2bi/ZOD12JsmNfMKt2HU1qcpkhuRuztEcM8zYd5TZMz4quTl/KMa2rH/BhO3EajfU8Z/8h3JmG9gT4T8CRZlFJmQ2ppe5wm21aJlkeSkkRpPmMjIy5BkdsQKZg3dTOHOIFIp8+3qs8ZW3cEqI2paVmee85KzT45Z8VR7fRqRtTey9t5q0YT8tFXaUopztvkujbMlrJLery1dzOSxmzrU3KPk29HZ2jyW/dyfDdusX3+EJgt84tJ++r2B/CEwW+cWk/fV7BaX7cs2BHclyaFRo7DKTW465FaQhCS2mZmWREXOMnqGIKb2nvW3gPYtLqy2lblJuKZES3S4Z8uiejm8ouZJZbD4xZijg8FgMc26VKplW+TnBRj2twsupb3wTLNfEYnDWU5xu9yUZNvsWb/2XEtMzwjcFIcV2UrECnuk0g1aDJLWtWXIlJJzMxjVW8JGJifUH6V7vEYd2shWg4+lpx6rTk8yDbSpDBHzkZqLnUWZDYbAwModrTV3Jc0925rkka3ZstBJZaPLWllguI2nm1GfMZEeQ0NNLpifFp0UvQyn2CxDG7E2ZVl5vSnVfCTlGyfOMXTafU5R7kzylh9o4yC8rOMFxik9e1qXyT72YhY+LXgsYb006datzxY26a5EhUGU5IkK+M44bWko88zy2FnqIhYleFRgKnbfqfqpsw/8AJoaimHET4sVkvQgh6JbbR4iEp9BZDPrY3ZuIqOrWp1ZSe9urG7//ABMtU8PjKUVCnOCS4KD/AN5lH8KnAg/J3stf6NKmf/ug/hTYJn4lzS1/o0mX/wDuxrIDy8vsn9xU/wCbH/snfk8d+8h9x/8AcMm/hRYPH4lYqa/0aRK//dh/CfwoPxJNaX+jRpPcGsgHnGyv9PP/AJq/7Q8ljf3sfuP/AHmTfwnMMz8Rq4l/o0WR3Q/hMYen4lLupf6NDf8AYNZAPOdl/wCnn/zF/wBseRxv72P3P/kZN/CVsg/Ety8V/o0J4P4SNpH4lnXyv9GgO+0ayAedbM/08v8Amf8AwHkcZ+9X3P8A5GTfwjrdPxMP8QF/o2+vvB/CLo5+JhjiQv8ARt1XeGsgHnezf9M/+Y/9o8hi/wB8vu/+5k38IeEfiYRYnr/Rtw++H8INJ60YJ4rqLnK2v/8AoNZAPPNnf6b8b/oPN8V++/CjJvf/AJCvEwOxTP8ASt8k/wD1A9/qpK8TAvEw/wBKjpL/AKxrIB57s/8A0v45DzfFfvvwoyb39a6fiYEYiH+lTkF/1h7+F0K8TAW/D/Sitl/1DWQDz7A/6Vffn/UebYn9+/ux/ofNmLtUrWLFtnSpOAt5RqhGM3IE02mtJlZ7SPja0KyyMvQe0iFLhXLijfJUOz7nwwuCpwrRkIdrMZpJIXNeQgksJdNeREWinXrPSzUfKRl9jiNF8vM+nL8NA2ML+lMMLQVCGGjaN3HpT6Leja1vquTVnaW9HLwddu7rvwj/AEMuLF/EbLJvwfLly5M5jCR/ffbxRV4ng9V4/wBKpxyGsgMj0hg/9JD71T/edea4j9/Lwh/tMm99bFw/E8HerH+lW4xf8g99HGY/E8HSef6VxRC/5DWQEekcJ/o4feq/9weaV/38vCH+0yb3zMcVeJ4OL5/pXTDL/pD3x8ez2eDflnz3hD7o1kA9JYX/AEdPxrf90eZ1v9RPwh/sMm98HwgFbPB7jp/SuyKf+SQ93fhCK2YDwE/pXQwf+SRrIB6Tw/8Ao6fjV/7o8zq/v5/g/wBhk3u18IhWzBOkJ/SuRo/8kh7rvCNVswgoCf0rgSf+RDWQD0pQ/wBJT/8Ayf8AcHmdT9/P8H+0yb3UeEirZhZbKf0q5n/kQe6LwllbMObRT+lV1n/kQ1kA9K0v9LT8J/7x5lP99P8AD/tMm4c8JpWyxbKT+lU3j/yIOFvCeVstGwk/pT5B/wCRDWQD0rD/AE1Pwl/uHmMv30/Ff0MGvy2/CKxDtabalbtqwExpiUmTrcyUTrLiTJSHEGZalEZF+0thmOdYGIPhK3LGn0SFTLHcqFsyCpdRKouSUSTcSnU6okK0TJeRmSi1HkeRD6KGYXvgvKuW8VXdbd91O1nKjETArSac2W6TmUHmg0uGfwThERJ0yIz0ci1a89XA7aw1anLC4qlThH1ovLJpS0vdJt9JK2nFK+lylidn1ac1XoTnJ7mrpNrW2rVtG/C5m964349WTOaosyLhzOrUhRIZpNNKbLmLM/8A00L4urXxjLPkzEurUHwusT7faRNqlsWYw+kydiRnX2ZLiT2aakk6adXIlaT5DIbFY2GFkYdRltWtRGmH3v5xMdM3ZUgzPMzW6rNR5nryzyz2EQtQVv0gwuHlHzDDQzR+nKOr7I3aj3uT60Key69VPzmtKz+inu7XZN+CXUYDZOGOOuHsE4NpwsKIG6F8M+lme4++fO44rNStevIzyLkIhZd4+FIrbXMOE/oxph/5jWQGfW29WxE3Vq0qcpPe3G78WWqezKdKKhCcklwUrfkZNwX4UCtt04fo/RhST/zMOBfCcVtvWx0/o018/wDMxrIDy9MT/c0/+XH+h36Pj+8n95mTe5/wl1bcQbOR+jSXD/zMPcz4SatuJ1rJ/Ropn/mY1kA9M1f3VP8A5cP6D0fD35/fl/Uyb3J+Eerbi1bqf0aCR/5mPyuyvCHfQpt7GSh6CyNKk+5xtRGR7SMjPWLtceJeH1o6SbkvOkQHEbWXZaN1+psj0j+ohSF+EpaVTUpmw7Yuq8HM9El0ukubiR/nLc0dEuvIxo4eptXEx8pRw0MvPyMFH7zjb5lSrHBUXlqVpX5eUlfwTuZeq28XcCKlSbWZxTi021rgmOEiolRW3Y0GY4ZmTKkLM9yQraRkrRz0jyLIzGp+4HwgVbcf4if0bVjH/moca6Tx0xYoE22HcK7ct+k1Js2nF16pnJcJO0lpQwWaFkZEZZ7DIhUbTtrEeReC8HMS8ZLipSoUNtdHKkm3HKpxElko0SNHTUtOWRpURqyIzzMiG9UnVxtHy1apQjWim52hTqOS97oxl0le0le1lm01MyEYYep5OnGo6crKPSnBJ8tZLTk7b9OReata+MVDj78r3hSU+lsFn8JJtiA0j7VrIhndXxJrsKQcCn+FjIrs0/Fi0axWJK1/oqSegf3hrdK8GzCOnyN/VC3na7NPxpVYluS1r9KVHoH90aHSqJRaFG3nQ6RCpzHmokdDKPsSREMn05gqG6KqP/7NCmv4Jtrw7i/6NxFX6WT/AP0qyf8AFFfmfK0WT4YNwyEnbFXuHeatr9bo0ClqIuQ9zNS1H9WY7N24eeEcjDa6ajfeMsXekeiTn5ECHCQ7vhtLC1KaUvQb0dIiNJmWeWfKPp0U/GP+yK+P1bqf+lcFbFfpPUxEfJ0sPRguapxv4tW8Ej2o7HjSeadWcu2creF/zbLgAAPmDYAAAAAAAAAAAAAAAAAAAAAAAAAAAAAAAAAKdiutDdrQ1rUSUlcdvGZmeREXC8QWjhKndPjetT7RWMVP6sQv1kt7/d4guA60tqQRuEqd0+N61PtDhKndPjetT7RJARoNSNwlTunxvWp9ocJU7p8b1qfaJIBoNSNwlTunxvWp9ocJU7p8b1qfaJIBoNSNwlTunxvWp9ocJU7p8b1qfaJIBoNSNwlTunxvWp9ocJU7p8b1qfaJIBoNSNwlTunxvWp9ocJU7p8b1qfaJIBoNSNwlTunxvWp9ocJU7p8b1qfaJIBoNTmVRVHq9Ml0mVUm0szWHI7impBIWSVpNJmlRHmR5HqPkGTUvwd7VosFql0nGXEKHCYIyajR7jQ002RmZnooS2RFmZmeotpmNsAX8JtPFYGDhh5tJ2bWm9dq6ytXwdHEyUqsbtGO+8Tbx+PjRiKv9K6P/8AQPeGtQ/HxZv1f6VzH3RsQCz6f2h+9fy/oeXozC+4vn/Ux33grJPx8S71X+lcqvYH8H/D4/Hvy7l/pXGsbEAen9o/vpeP/sPReE/dox3+D3hofj3dcy/0ric9ofweMKj8ev19f6Vwu94bEAf+INp/v5eJHovB/u4+Bjv8HTB8/HqNXX+lX3u+H8HHBU/HVUF/pV5/vjYgD/xBtT/UT+8x6LwX7qPgjHF+DXgO6k0PwH3UntJdbkGX4gy+r4KYb4Y3AqTdtFduGy5zhJRPZqD5SaSo9RJeQ0siW1+eRZ/XkR/WY85EdiUw5FlMtvMvJNDjbiSUlaTLIyMj1GRlyC5g/wBKdo4eTVWtOUHo1nafbF74teHBprQPZWCf+TH7qMcieDl4Nc+M1NiW7EksPoJxt1FblKStJlqMjJ7WQ9f4M/g5/wD4Sjf/ALZl/wD74fydQbjwNmO16yYkir2S6s3ajQkma3qdmeanoue1G01I9PJxk6hbdy0O7qPHr9u1FqbBkp0kOtnsPlSotqVFsMj1kY9cZtLatCCxFDGVZ0pbnnldP3ZK+kvk96bRC2ZgXo6MPur+hmH8Gfwc/wD8JRv/ANsy/wD98KNjPgFhDa1iSLrsy2o6ZtFkMTn2OEn3SlRUuFuzRktxRERoMzzLI+LqMfTYi1OnRKxTZdIntE5FnMORn0H+U2tJpUX1kZitg/0m2nQxEKtTEVJRTTac5NNX1W/ijzxGx8HVpShClFNp2aitHwe4y6m4HeDtUoEapwrQpC48tlD7SjlOcZCkkpJ618xkPaNgPgOTsgl2XRtEnCJGk8rxdBOzNfPmP34O1RlpsZ+yqs6a6lZdRkUJ8z2qQ2rNpZF8U21JIj5dEaTF8vM+nL8NAbQ2htLB4qph/OajUXo88tVwe/irMYXC4TEUYVfIxV17q0fFdz0M8TgbgKnZZNB+tef/AFD+u4NYBRWVyH7NtptppJrWteiSUpIszMzM9REQ0la0NIU44tKEII1KUo8iIi2mZj53xQxBTfdPlymlSE2FTnyjETCjS9c0/PiRWTLXuJKLjKLaRHlmZFl67LqbU2pWyKvUUVa7zS47ktdZPgu92SbVh4LCx/yo/dRmF10G0sVb/p1m4X2hSKJRt0UpdRTHShx5pJ5LkKM9aWi1khOrSPbrMiT9IUzBTA2mQI8BNnW7J3u2lvdpLTbjrmRZaS1HtM9pj1waw6esujPVivNMncdc0Hp5tpIkR0EWTcVsi1JQ2nJORasy1aiLLRBa29+kNWrOODwVSSpUtLqTvJ8ZN73yXVqkr2SGBw61dOP3UUJOFGCKdlh2j9cJg/8AkPROF2CidlhWd9dOjH/0jq3tiLZmHkAp9212PCJZfAs56b758zbac1K16tRZFymQoHDWM+LHEtqnrw9tt3/zGotE5VZKD5WmPFZIy5VHnsNJ8gz8MtpYmHl6laUKfvSm0u7jJ9UU2eFZ4SlLycaalP3VFN9/BdraOLjg7gjh9aMlmlWPZb1x1BJRqbEYpMVx8nF6t10EoM8klmZGZZGoiLlFRs/B+q3hbdPoku3bcsehMskl+XIhRpFeqBnrWs1KI97EZ55FnpoLIuMRDvYM4fWe3f8AW8SWpLr9Kojq6bBqtUlbq9UJeWUiWtxWRHt0E5ZJyPPLMjMarWcb8JqCZlUL9pSlJ2pjOHJUX1NEox9FWxuK2dFYDZ0Z1qitKU2m2pNaJR1XRXvXabeiaPFbP856WISjH3Y/zlo+5W7zl0vDXA/D63HDk0mhuxIaDdfmVXc5Tp5FrUa3Mz1/FSRFnsIUSgWXbGMVeauedbFHoFkwHNKnQERGY8irKI/LP6JEZNcyOX9p8Oq4gVfF67ESZmHt11a0KasnadS4cMyZnukep2W6oySSeUkFmWvI+XS05Fy4+1dCWqHhjQLdZIiS2qr1TdiJPJxGCI0+gec6G0NnQc6tVeXmtZTqRWRPgk3dzfFpPLuWuqvQw9CKUYQSS6i3ItPDRsiS3bVspIiyIkw45ZfsHoVu4eILNNCt1OXNFYL/AJDO6tT8SWyNV+eEDQ7aaPWuPAiMM/Y68oll9gptR/g7k7uN2Yo3PeslR/zdc6TJSs+ZJMpJJF1aQzaGyqtfVV5z/wDtxqT+bUI/O3Wenk6a+ivBHa8IqVhpFsB2XQp9rN1yjT4lSiRWHI5OvKbdLSRop4xloKXqyy1EOqeOWC77aTty15tedUkj3KmUA1qIzLZmtKS+wzFdIrBm0iZR7E8GquyimxnIyZkulojkRLSadJL7xqUW3bqDBa5MdKth9AoVtUO14zdAUujPSqrJdUtLjB6JpNtrWRpLRLlI8sxsvA0Vs9Krmfk5P16kYaTXFLO7Jx0V07t7+FFRjTxtklaceXGL/mpfIsSb7vGr6rXwLgxG1bJFZnxo2j6WiLT+wx6JoWM1a1zrxsO2UK5KXTiluJLr3bVn6DHT9wmNlY113GRinNq8ZikUdsvsdWemQfwfLeqGu7LxvC4tLx251XXuR9RJQSci6sxmPF4HD7p018MJ1X/+W0fDQvqn1f33FaqNg2LGzXiHj/UZSi8eOVYYgsq/4KNf2GOTGqXgkW4/uVKozNemlrNCIUmoKWfPm6RoP6jGr0jBLCah6JwLCpKjTsVJZ3youvN01GLhDgQacyUenw2IzRbEMtkhJfUWoeNTb1JLKqlWS5KUaUfuxUvzOlC3BGQ0/F+ShreuH+B1ZS1sSUso9JaV18YzLISvdDj9Wv5tT7FtxtW3fk9yW8n0bnxDP06hrYDNltTDp3p4aN+cnKT+csv4TrK+ZknuJxKq+u48flMNq2sUiAxG0fQ7maj+sgLAfDeYZLum569cqtp8K11ayM/Qg0jWwHPp3Gx9lLJ8CjD+FJjIikUjDTB+haJ0y07dQtPiuONNurL/ABLzV+0WtmZSI7aWY8qG02kskoQtKSL0EQmD+bNZjPr4qtiXmrTlJ9bb/M6StuKzdttYeXtBOHeFNo9SYQk8lSDRpNFymheZKR6UmQ+Zk2NXb9k1y2cHr2ms4fQjS0bVdqTioU+QhWamI5pLdCY1ERqI9Z8p6stSr9YqmPtdk2JZ816JY9Od3K4K2weR1BZbYcZXKn46y1ZdWRL2Gj0el2/S4tEosFqHBhNkyww0WSUILYRe3aZ6zH0uG2hX/RygoOV6srNQesafFSaf03wW+K1erVsOrhae1qmZK0Fo5LRy6k/dXHm9Fpvx2kY5nYEeLb2KGHr9rxYqER2ahScplLJBak6281NFllkkyUY1WhXraNzQk1G37mplQjqy47ElCtE+ZRZ5pPqPIx2HEIdQpp1CVoWRpUlRZkZHtIyGZXF4PVh1Oedetjftn1sszTPoLxxjM/zmy4iiM9uREZ8pjOdbZmOd6sXRm+MelFvrTeZdqlLsLap4zDK0GqkeT6MvFaPwXaaNwlTunxvWp9ocJU7p8b1qfaMk4R8IbDnVU6bT8R6O3/4iERQ6mlPOprWhz0JzUfKYsFoY9YcXbL4IOquUSspVoOUustHEkpX8XJfFUfUkzPqHlV2NiIwdaharBfSg81u1WzR+0kdw2hSclCp0JcpK3g9z7my7yZNGmR3YkuRCeYeQbbjbi0qStJlkaTI9RkZashjDrVVwPqhot5mVX7DqEhLxwIh74l0d3TJZ7mnPNbKsj1ch7Tz1r3QRp/kE/Ts/iJHjgce8Lmpyjmpy3xe58muUlwa7NU2ndkrmdwPCOwlluFHmXC9S5HKzUITzKi9J6JpL7Rb6Zftj1ok8EXjRZhq2JZntLV9hKzIdabT4FRZOPUITEpo9qHm0rT9hlkKfV8EMJa3pb+sGkpNW1UZrexmfPm0aTHtm2TV3xqQ7HGfytD8x0i38JU7p8b1qfaHCVO6fG9an2jNf4PtBp+u070vC3cvFbhVdZtF1GhZHmXVmHuGxuo+uh4xR6k2XisVejt/tdbPSMT5jganscSl8cZR/hU18yLy4o0rhKndPjetT7Q4Sp3T43rU+0Zrw/wCERRv6RsK2LhSnadKqaoqlF/xyPWHv31KmarswhvOmZeM7HhpmMJ9K0GX+QehcTP2LjP4Zwb8L5vkM3M0rhKndPjetT7Q4Sp3T43rU+0UKm+ELhDUXN7qu5uC+R5LanR3Y6kHzGa0kn9oudJue26+RKoVw02okZZlvSW27/wDEzFTEbOxeE1r0pR7U1+aJTvuZK4Sp3T43rU+0OEqd0+N61PtEkBT0J1I3CVO6fG9an2hwlTunxvWp9okgGg1I3CVO6fG9an2hwlTunxvWp9okgGg1I3CVO6fG9an2hwlTunxvWp9okgGg1I3CVO6fG9an2jj1q37BuMjKv0ihVE1flSWWnFfUZlmQsID0p1ZUZZqbafNOwtcymXgNg+t85dG3egyj/v6VVXGFF6CNRpL6iHj7319UXXaWP9QNCdjNaZZn6RcxuKMlF6SIa4OdXbjoNsQVVK4qxDp0ZP8AeyXktkZ8xZ7T6i1jVp7Z2hVapuTqclJKp3JSUvkc5UZp7o8fKD/OqZZN0NJ2bxqCob6y6914hH6NQ/qcfnaYZIvDDC6KWf5TsVtE5hHpcbMv8hKVjFV7qUcfCaxp9dQZ6JVWcRwqcnrJSy03MuVKSIxyLrtSpt0CZdePOJryaPFRuj1JoulDhnzNGryr+keoiMyPMyGxTw9Gc1DaNCEJPS0XJVG+ShFtJ/EonE55IuTei57vEkVjwq8HaZRl1OLWpU+QRZNwWYbqXlr5CzWkkl6c/RmMBYouJcOqVDwgI7FGpLM6Qb0mNTtwly4EV7LdH2WTzSThII9IzNKz0lGZFxjLX8KcF6Rc8wsQrysqBTqYts0UC21x0qRGjqLy8klZ7q+ssjzVmaSy5SSSbpUfB1womPHKhUB6kSjIyJ+mzHY6iI+YiVo/+0adDaWxf0fqzw2GUm5aTclGorcYKziu12lruulrkzw1Talq03lS1hzv7z/kuW/V6RrKw6wnksxLzXVSu+ZMaS81VazLKUtRHrLRQrioyPk0c07NpDSiqNNSRJTOjERaiInU6v2j5nuiyL28HqbDlWViJVoNiTXyRLckRm5pUt9Z5EtxsyIjaUeRGpJEZcxno6WlsTvCIpbDclpizLthuJJxtyM85EedSZZkZGfweRlkZGQx9p7Nli8uJhio1ISvkzNxaS+i7pQi1xSfJ2s0XsLiXUvTqK0471/Nc0+HhvTNO4Sp3T43rU+0OEqd0+N61PtGa+/Nc1I1XlgxddPJPju05KKi0jrNaDLIhOpfhB4SVR3ey7tap8gjyWzUGXIykHzGa0kn9oyJbEx8VmjSclzjaa8Y3RbzLmXzhKndPjetT7Q4Sp3T43rU+0eVLrlFrbW70Wrwp7WWenFkIdT9qTMThmSi4PLJNM61I3CVO6fG9an2hwlTunxvWp9okgOdBqc6NUICXpZqmxyJTxGRm4nWW5oLVr5yMSOEqd0+N61PtCL5eZ9OX4aBJEu1wrkbhKndPjetT7Q4Sp3T43rU+0SQEaDUjcJU7p8b1qfaHCVO6fG9an2iSOfUrgoNFLSrFbgQSIs85MlDWr/EZDqEHUeWCbfUNT34Sp3T43rU+0OEqd0+N61PtFLqmPGEFIz31f1Mcy6KpUn8IlDlfwhLam6ratC8a/n4qqfRlmg+vNZpyLryGlDYu0KizKhJLm00vFpIjMuZpPCVO6fG9an2hwlTunxvWp9ozb3ycWqnqoGBs1tB7HqpVmY2j6W8jUf1GGXhJVblsahNH/8AqJL6f+gx36HqQ9tUpx7akW/COZ/IjNyNJ4Sp3T43rU+0OEqd0+N61PtGbe9rixU9dfxznIQra1S6UzF0eol5mo/rIP4PdsTddzXZeNwZ+MmoVlxST6skEnIuoPMsBT9riU/gjJ/xKAvLkXioXrZ1Jz4VuyjQ9Hbvie03l95RCq1Pwg8HaWZoeveI+vYSYjbkjSPmI20mX7R70vAjCCkZb1sGluZdKSqT+KahbqbQKFRkkij0WBBSRZEUaMhosv8ACRCL7Jp8Kk/uw/7hPSM1X4RVBlHo27Y941gz8VxmmaDX1rWosvsH599HFiqHlRcI4sNs9j9Ur7CPtbTxv2jWwE+f4Gn7PCp/FKT/AIXBfIi0uZkbice7hQTE69LJtdhR8ZymNLlySTzfDHofWWQ/sXA2xJj6J99XVVLwlpPSI6pUz3FB/mNIMiIuozMhrYB6bxMFbD2pL6iUX962b5jJzONRYFoW5G3lb8Sk01jzcVLbST6z0csz6zHQ4Sp3T43rU+0SQGVObqScpttvi2dakbhKndPjetT7RX74xJtOwKA9X63Um1JSegxHYUS35Lp+K22gjzUo/sLaeRFmP1iDiFb+G9BVW666ta3FEzDhslpPzHz8VppO1SjP7NpinWFh7cNxXA3ivi20hVbIj4HoxHpMUVk9Zatinz1aSuQ/QWjp4PBUvJ+eYy6pLcuM37ser3pborm7J0sRiJ5/N8PrPjyiub/kuPZdkSxrTqF3XAxivi4/FTUm+NQ6CbyVMUdo9ZKUR+NIPUZqPxT5jIiRrXCVO6fG9an2iSArY3Gzx1TPNWS0jFborkl/bb1bbbZ7YfDRw0csdW9W3vb5v+9Ny0I3CVO6fG9an2hwlTunxvWp9okgKeh76kRydSnm1NOzIi0LSaVJU4kyUR7SMuUhh8pz+DvXnKhTHSnYZ1mR/HIbat1XQpCz1uISWZmwoz1pLZ6ctLex4zIcWoRHoE6M1IjSG1NPNOpJSHEKLI0qI9RkZHlkNDAY9YRyhUjmpz0lG+/k1ykt8Xw3aptOrisM66UoO047n/J80+K/nZlIqmH2DF5xkTplvW7LblIJxEmPoNKcSosyUTjRkoyMj25iv+8rQaRxrFxPuO29HxGGaoT8YvS05nn9ahx4z0/wba6inTXX5WGNXkaMV9ZmtdAkLPyaz2mwoz1HyH156e5NOtPtIeZcS424klIWk80qSesjIy2kNPE4rHbNUXQrSnQlrFvWL5pxd0pLdJfmmm+cNXWITjNZZx3r+a5p8H/O6Ml3LHm3f5hfdn3Wyn8moxzhvqLqNo9HPrMwLGu7qHxb0wjqraU6lP0WWzUUmXxtFJkaS9JjXQFT0rRq/tOHhLrScH+BqP4WWsrW5mPVrwlcNfc9OlU+ov8AC0RKXWqZKiOsvOOEojSjWnLWe3IzyLMxYsIqCzaNooVWqjHcrtYeXVKu6p1OkqU7xlJPX+SWSebUZ8ot1ZptOnNsOzYEaQtmQyppTrSVmg90TrSZlqP0DojnEY3Debeb4SnKKk7yvJSvbck1GOiu31u3IJO92RuEqd0+N61PtDhKndPjetT7RJAZOh1qRuEqd0+N61PtDhKndPjetT7RJANBqRuEqd0+N61PtDhKndPjetT7RJHCvC97VsGkrrd21qPToqcySbis1uq+KhBcZaupJGY9KVKVeap0ouUnuS1b7jmc404uc2klxZ1OEqd0+N61PtGVY14h4aSKPJw7qUBd21WqI0GqNTFEt9K/yXFOFmTGieR6R6yLXkZZiHwpi5jTxaA1Kw/s93bUJCP+1pzf/pI2MJMvyjPPYZGZZkNBsPDOzcN4CoVrUpLLj2uTMdPdJMlW01OOHrVrzPLURGZ5EQ26dDD7HmquKk5VYu6hB7mvemt1uUbvg3FmdKrVx8XCirQe+UlvX1Yvf2vTqZ852pR65Vbpo+HHhI3RUDgFDbcocBMxG8py07WpL7ZkbjqOKREZ6zLxj0i0vqOmlbtHgMUuknT4UOMgm2Y7BobbbTzJSWoiHMxAsGg4kW2/bleaUSVGTseQ3qeivl4jrauRRH9pZkeozFOwyv6u02uLwixQdJNzQmzXTqgZaLVaiFsdQZ/3hEXGTt1GfIrKztDFT29Q8vS6Lp6ypx0ilxnBfx72t92vV8cLRjsyr5KeqlopvV/DJ/w8OG/fpvCVO6fG9an2hwlTunxvWp9okgPl9DZ1I3CVO6fG9an2hwlTunxvWp9okgGg1I3CVO6fG9an2hwlTunxvWp9okgGg1I3CVO6fG9an2hwlTunxvWp9okgGg1I3CVO6fG9an2hwlTunxvWp9okgGg1I3CVO6fG9an2hwlTunxvWp9okgGg1I3CVO6fG9an2hwlTunxvWp9okgGg1I3CVO6fG9an2hwlTunxvWp9okgGg1I3CVO6fG9an2hwlTunxvWp9okgGg1I3CVO6fG9an2hwlTunxvWp9oVGp02jw3ajVqhGhRGS0nH5DqW20FzmpRkRDMJePTVfkuUrCC0alektCjQuW2W9qayr8+Q4REeW3JJa+Qxdwmz8RjbujBuK3ttKK7ZOyXeyvXxVLD2VSWr3Le32JavwNP4Sp3T43rU+0Vb31MMoNTnU+diFbkeQh8tJt2psoMj3NBZa1bcyPUKp71mIt+/C4t4gOMQXNaqBbhqjRjL4rr5/COlzlqLMtRiw0jBfCSCy9AZw2txxphwkIN+nNPuZbmg9bjhGs9ZnrMzMXPNtm4ZONeq5y+otF9qVr9yt9Y8PLYutrTgor6z1fcr273fqO5HxBsKXlvS96A9ns3OpMq/wAlDps1ujSU6UerwnS50SEKL9hinysBcGpme7YcUNOfmoxNf/DIciR4L2BkhWn7hkMr5FMz5TZl6NFzIc+T2PL/ADKi+xF//siTnx6+hB/akv8ApZpfCVO6fG9an2hwlTunxvWp9oy/+DNh2z/RlRuinZbN61t9OXo0jMP4PqY+umYyYmxMtiCr2mgv8Jo/5ifNdmS9XENdtO35SkR5fGLfSXdL+qRqHCVO6fG9an2hwlTunxvWp9oy/wB5zEGN/RnhA3U3ls31HYk//IizD3vcfIv808IFmSktiJVrxi/9yVZmHo7By9XFw71UX5U2vmT53XW+hLucP9yNQ4Sp3T43rU+0OEqd0+N61PtGX8B+E1E/m99WVPy6VTHms/VmG+vClieWpeGs8i6O/NaUf39QeiYv1MRTf2mv4oojz5r1qU13X/Js1DhKndPjetT7Q4Sp3T43rU+0Zf7sPCMifzjB2hT8ui3ChrP0boQe+pjBG/pPwdqmjLbvWuxZH+REHoTEP1JU32Vaf5Zrj0jSXrKS+xP+hqHCVO6fG9an2hwlTunxvWp9oy/39K9G/pPAjENvn3rT0Sf/AIrLMP4R9ts/0nYd/wBO599W+4nL06JmHoHHv1ad+xxf5Nk+k8Kt87dqa/M1DhKndPjetT7Q4Sp3T43rU+0ZeXhR4NNHlUa9Pp580qkyk/5NmOhF8I7BGZluOIdPTn51DrX/AM0kOJbC2nBXlhqlvhl/QlbSwctFWj95f1NA4Sp3T43rU+0OEqd0+N61PtFXi4x4TTMtwxKtnM9hLqjKDP6lKIxPfxGw9jRVTn76t9EdG106mzo/bpCrLAYqDtKlJPsf9D2WJoyV1NeK/qdnhKndPjetT7Q4Sp3T43rU+0ZnO8JfC5ElUC3pVVuean/w1EprslZ82RmSUn9ShH98nGy49Vn4JqprKvFl3HUEMZfpR0fCfYYux2FjUs1aHk1znJQ/is33Jng9pYe9oSzP6qcvyv8AM1ThKndPjetT7R+H6zR4zSn5NVhtNoLNS1vpSki6zMxl3uFx/uXXdGLtOoLKvHi27TCP6ife46f2j0j+DPh7IeRMvCbcN3SknpE7W6q67krqSg0ll1HmJ8xwFH9oxN+qEXJ+MskfBsjznFVPZUbdcml+WZ/JHWuDwgcHbbM25t+U6Q8WomoCjlrNXxfgSVkfpyFdV4QlVrZ7nYGEVy1XPUiRUlNUyOrrStwzzL6iGk2/Y9m2okk21atKphkWWlFiIbWfpURZn9ZjuCPOdl0PZ0JTfOc7L7sEn+NjyOMqevUUfhjr4ybX4TGd8+EXc3lbhsey46tm4Z1CWj06Z7kf1D+FgfErfHxCxmui4tLx4yKgmFEXz/At7PqUNnAT6cxFP9mjGn8MUn95py/EPRtKXtm5/E3bw0j8jPbcwhwUtXRVRrRoCXEeK7IJMlwj5yW6alEfoMXhE+ltoS23NipSkiJKScSREXMWsSgGdiMXWxcs+InKb5tt/mWqVCnQWWlFRXUrEbhKndPjetT7RScVrLpWIVCaKBW49OuCkO79otSQ6klxZKdZZn8RWREotfIeRmRC/gIw2Jng60a9F2lHd/fFPc1xWhNajGvTdOpqmZ9hRinHviivRa+TNMuajObzrMBayTubxat0Rr1tryzSZZltLM8szvHCVO6fG9an2jMcWrQrdHq8bGXDyKblw0drc6lBRqKr08ta2lEW1xJFmk9Z6iLWZJIXyzLvod+W1Buq3ZW7QpzemnPxm1bFIWXIpJ5kZc5DQ2hhqU4LHYVWpydmvclxj2PfF8Vpviyrhas4yeGrvpLc/eXPt4SXPXc0dLhKndPjetT7RUMYqjT1YR3uhM6OalW5UiIidTmZnGcyLaLwKfjH/ZFfH6t1P/SuDJVrl7Unwr9tCt0ypVK17mpNcTS2TekJps1uSbfFUpJK3MzyM9FWWe3I8tgzJy7cTaVTKNOKvO1iXd9ClVFqIiAyfBz6ENukUVKEJU4RNuqIkOmtSlIRr1mR7W602+0th5tK23EmhaVFmSiMsjIyFUtjDWmWxNYmN1mrVDeEVcGltTVtKRTY6jIzbZ0G0mepKC0nDWrJBFpZZ5k0gUGk4sy4lURSK9Xq2inU2W9IfqMuhLTMkRSQg2232W2C3BJGtSluKaa0UJZzy3UlHtZKJREpJkZGWZGXKKRNwlosuExEbrlZjOEiS3NlMutbtUW5KkqkJfNTZlxzQnjNkhSSIiQaS1C7NtoZbQy0kkoQkkpIuQi2EDs9wR+gABySAAAAAAAAAAAAAAAAAAAAAAAAABT8VP6sQv1kt7/d4guAp+Kn9WIX6yW9/u8QXATwAAAEAAAAAAAAAAAAAAAAAAAAAAAAAAAAAAAAAAAAAAAAAAAAADKLksK4bDrMi/8ACNhKjfVulYtw1aMeeXK4yWxt70bftSrVwFzB42pgpNxs4vSUXukuTX5PenqmmQ1crli37b+INH4VoT6iW0rcpcR5Og/EdLa24jakyMj6jy1CxjFsUmbRoNYViBaF/UK3rujpyeYemNkzVWy2tPtEeZnqyJZFmWrPYRpW74Utn1ymMGi3rgk1o0Hu9MpsI5S0qLaaVEZJUkz2HmR85ENarsGtiqaxez6cnTe9NaxfJvROPKS77M5zpaMmsfyJ8I19k/g4GIdIJ1HIR1CEWSiLk8ieZ85mNTimRPTDM8iJ4vw0D5dxoxjqtVj0W46fZXBEq1ao1VGHalVY7UlxJcVbO9dLdFEsjLS0dZEkcqsY13PfcupWtXsQ7btuhS2UuS59MiyHzWSkpLcUEfwizMiyVokReMWevI9yp+iuO2lSo15WjaOWbvmfQdk0oZm3kypLe2jPw01RrVKHXmXZLf8AiT8TXLhrMnGeoTLcotRVAsGkqUVerKV6BVA0a1RmV+bIvHXsy6stLkWbJta6Ljj4h16ZTaFZ1tEqFaMCU8iO2rR4q5hpWZbTLJPo505niFwV6iQ4lMt+j33eNZtWn5N1cmmt5RUtGfFaS0ZkklLyXxnD5c8lHmLRbVvTb3pxO4QeD3TqfFc1JrlzS1SkKLLUptp3iq9JJWnnIblTYsMFhcudwpvRN2jlT0k5OcovPNcotqHRUbM7rYynSllesuS1b7lw63ZdZude8JTBi30q3e8WpbidiIbDj2l6FJTof+4Ua4sZMasQY5RsGcMqvToEhJGisVSOhtxxJltaS4e5EX5xqXq5CMcu0fBfxEp1STXaveFusVQlaSJSabv5UfXmRNNuklpvLk0UkZchjSfeQqNT4124u3nU8/GZjzChsK9LaCP/ADGE4fo7sqalQmqsl7+aSv1RjGEWu2fcceTxeK9q8keS398uH2fvGaW7hziNacxVz1tdl0qsPcd6uXRUlz6gk/8A0zMyaQRay4pEeWrMxyMUbzq0Sik0jwjV12py5CI29aLHQwwy2rx1qWyZmtJEWWrWZmWo9Y22B4PuD1JNUx602JbhFpuP1CQ7Izy5VaajT+wU7DhuzWqxcWO0yDTqFbcJCqZQiajJYb3s2oyckElJFpKcXmlORaW1OvULmH2zh8TUljMrnktZeTgs0m7RgnJ1ZK+rsmtE9OBYpYeGHj5OmrL+9ShJjYGW1ReFG8Kb2uONAbI1T57LrENOZ69ZrJJaSj2aJ7eUe8exL5xNnUm57ZwmtihWuwRPwafONLTcpeWp6RuRE66XKRGREZZbSMzVpVEoNZxvq0a9L3hOwrPhubtRKE6WSph/kypJcpGXio2ZHzZmvZCIkkSUkRERZERcgrY/9JJ7PajBOdfXM5TlNQv9FaqObm0kluV3dnsoX7DLE2fj1VkkiqYpUahNZERs0ajk6WXMS3jIy9I/vvDR6lru3Em9K3n4zLlTNmOfobQWr7RqYD5b05i4+xyw+GEYvxSzfM7yooFJwEwgo5kqNYtPfVtNUzTlaR857qaiFzptGo9Hb3GkUqHBb2aEZhLRfYkiEwBSxGOxWL/aKspdrb/NkpJbgMjwx/kzjBiRZJ8RifIj3NDT8bfCNGQrL6QkkNcGR39/JjHawLuLisVyPLtqYv0lusdPXm5n9gvbI/Wqvhffg7dsOmu+0Wu8o47oOnW92S8JdH+afca4AAMcvgAAAAAAAAAAAYtdtx1rGa4peGGH892HbsFe5XPX2D8b40KOrYazLUpRaiLMtmpXtfF3V/Eu45OEeGE9UZmNxLmuBrWmA2eo47J8r6sjI8vF18pKNOl2ladBse34ls23BTFgQ0aKElrUo+Vaj/KUZ6zPlMb1KEdjU1iKyvXkrwi/orhOS58YRfxPSyeZOT2hJ0qbtTWkn731V1e8+5cbe1u27RrTosS3rfgNwqfBbJtllstRFymZ7TMzzMzPWZmZnrHSABhznKpJzm7t6tve2aMYqCUYqyQAAHJ0BXrvw+sq/Ym87vtuFU0Ek0oW63k62X5jhZLR/hMhYQHpRrVMPNVKUnGS3NOz8UcTpwqxcJpNPg9TGvefxEsH4bB3El/ebetNCuLOVEy+K26XHaLqIvSoebuPFUtfc6djNh/U7XXuzX/akZJzKa5ksjz3RvM0GZFqTko+fIbSIlTbbdibk6hK0LdaSpKizIyNxOZGQ2FteOKdtoUlU+sujP7yVn9qMmUXgHR1ws3HqfSj4PVfZaINt3jal4xN+2tcNPqjJFmo4r6VmjqUkjzSfUZEY7IzW5PB6wwr8vhWFR3beqqT0kVChPHCeQrnIkcQz6zSZjke5jwhbG41s3rTL3p7eyFXWd7yyTzJkI1LV+csyLqHPmOBxX7LXyv3aiy+EleL7ZZCfOcTR9vTuucNfwuz8MxsIDImPCIp9DeRBxWsmvWVIUrQ3eQwcqCpXMmQ0Rkr7uXWNKoNzW7dMMqhbdcg1OMeXwkR9LpEfMeieo+o9YqYrZmLwUVOtBqL3SWsX2SV4vuZ70MZQxDy05a8tz709V4HTAAFAskKpUWjVlvcaxSYU5vLLQksIdL7FEYplWwDwgrBmuRY0Bhe0lQzXFNJ85E0aSGgALeHx+Kwn7PVlHsbX5MhpPeZZ7w7NN41p4l3rRcvFZRUzejl/wANZa/tD3JY+0b+iMU6NW0F4rdXpBM6uY1smaj9I1MBc9OYuXtss/ihGT8Wr/MjKuBlnusx+o39L4W0WtoT4zlIq5M/WSHiNR+gPf5ZpvFu3DS9aLl4zy6Yb0cv+Ig9f2DUwD0hhKntsLHtjKUX83KP4RZ8GZ/ScfMIKyokR75gMLzyNMwlxdE+YzdJJftFzptao1Zb3aj1aFObyz04z6HS+1JmPGrWxbdeI01y3qbUSMsj33Ebd/8AkRimVLwesIai5vhNotQXy1pdgyHY5oPnIkKJP7AtsmrxqU/uz/7Y6RowDLPeQqVM12ni9edMy8VqRMTMYT6G1kX+YcAeERRf6Ov617hSnYVVpiopqL0sGesPR2FqexxUeySlF/wuP4hd8UamKNc+M1iW1L4JTUXaxVzM0opdIaOXJUr4uijUk+pRkOKWFt7XkRO4qX/Icjr1qo1BziQ8uVK3PKOp9OXpF5tiy7UsyJvK1qBCprRkRK3BoiWvLlWs+Ms+tRmYeR2fhPazdWXKGke+TV33R7JC7ZR9+Y5X1qgwoFg0tf8AfSiKbUVJ5ybLJtvMuRWsh0aFghZdOmprVfTLumsFrOfW3jkqI/zUHxEkR7Mk5lzjQR5SZMeFGdmTH22GGEKcddcUSUIQkszUoz1EREWZmOZbWr28lhUqUXpaGjfbLWT7G7dQslqyPVqrSrdpUmr1eYzCgQWjdeecPRQ2hJf/AHkReghkFsUep46XHFxHvCE7Fs6mO7rbVFfLI5ay2TpCeXP8hJ6surM1+cRqZ4RlwIqc1p1jDOjSc4kdZGk6/JQeW6rI9e90mWoj8Yy168yTtyEIbQlttBJSkiJKSLIiIuQham/QkHTj+0SWr/dp/RX139J/RXR3t2zor0jLO/ZLd9Z8/hXDm9d1r/oAAYBpkeoU+DVYMimVKI1JiSm1MvsupJSHEKLI0mR7SMhjlu1CbgJcsewrjlOv2NWHjRb1UeUauDXlHnvJ9R7EbdBR/wCWehtY5V0WxRLyoMy2rigolwJzZtutq29SknyKI8jIy1kZEY0sBjYUFLD4hZqM/WXFPhKP1l81dPRlTFYeVS1Wk7VI7nz5p9T+W9HVECq0Gh11rcK3RoNQbyy0JUdDqcvQojGX4e3TW8PrkawaxGmrkKWkztmtu6k1KOnYw4ewn0FkX5xZfmmvXx54vC1dnVklK6esZLdJcGv5rendPVHeGxEcTC6VmtGnvT5P+9VqjOap4PeEtSd301aqKdJI80PU59yMpB9RIUSf2CD7zV1Ucs7NxquqAReI1UjbqLSeokrIsiGqAPeO3NoRWWVVyXKdprwkmj2yoyzc/CPoPiSLOuhhPx0Ow5KvRl8GQ/nvvXvRtV44I3JGJPjO0lxupI/S4mWRf5DVAHXpOjU9vhoPrWaD/C1H8IyvgzJo3hB2q67JTTLXvCpSFukZxolFcU6g9BJZKIzIiPMuce/vqYk1PVbmBNbWR7FVSczBy6zSrM/qGkxfLzPpy/DQJIl43AQf6vCp/FOT/hyEJPmZbvvwkat5CkWRQm1bd8vvyXU+jQ4pn6Q97/Giqa63jZvRs9rFLorKMvQ4o9L9g1IBHpipD2NKnH7EZfOeZ/MnLzMt94KmTtdzYhXvW8/Gbk1dSWvqQgiyL6xPpvg/YPUsyWzY8N9eeZqluOSDUfOZOKMv2DQwHM9ubRmsvlpJck8q8FZDLHkcql2pa1Dy4FtulQNHZvWG21l90iHVABmzqTqvNNtvrOgAAOAAAAAAAAAAAAAAAAFVxGxGoOGtC4Wq+6SJMhe4U+nxy0pE6QfittpLWZ5mWZ5as/QR+eJGJVDw2oyJ9RQ7MnzF73plMjlpSJz56ibQkszyzMs1Zasy2mZEdaw5w2rcmuHinis41MuuSjRhw0npR6KwexlktZaeR8ZfWZEZ5mpWtg8FShS89xulPgtzm1wXJL6UuG5XehRxGInKfm+H9fi+EVzfXyXHsPzh7h1XqtXUYrYsk2/cjiDKm01J6UeiMHsQgthumXjL59Rc41UAFTG42pjqnlKmiWiS0UVwSXBL573dts98Ph4YaGWPa297fN9f/wDFoAABUPcAAAAAAAIlWpNNrtNk0esQmpcKY2pl9h1OaXEGWsjIYxQarUvB7r8eyLrmPSrBqj250GsPqzOmOHrKJIVyI+Ko9RF1Z6G5Dm3HbtFuyiS7duGA3Mp85s23mXC1GXIZHtIyPIyMtZGRGQ09n46NBSw+IWajP1lxT4SjykvBrR6Mp4rDOq1VpO1SO58H1Pqfy3o6JGRkRkeZGP6MUs64q1gxccXCvECe5Lt6cvcrXrzx7C5IUhWwllqJJ7DLItmRJ2seWPwMsDNa5oSV4yW6S59T4Nb09Gd4bErExelpLRrin/e58URp/kE/Ts/iJEkRp/kE/Ts/iJEkUuBY4gAAQSB+H32YzK5El5DTTSTWtxaiSlKSLMzMz1ERc4ol/Yy2xZEtFAjNSa9csnVGolMTuslZmWZGvLMm08pmrXlmZEeQq7OGF94qvN1TGyq7ypJKJxi06U+aWC5t9PJPN1XUk8iPWRlmZDWobLfk1iMZLydN7m1eUvgjo32u0frFGrjVndLDrPNb+S+J8OzV9R71XGis3jPetjAqhor0ppW5Sa7JzRSoR8+nteUXMnqMtIsyHSs/BCm06rIvK/6s/eF1Hkops5JbhFPbox2PFbIj2HlnnrLRzyGhUqk0uh09mlUanx4MKMnQajx2ybbQXMSS1EJY6q7UVKDobPj5OD0bvecvilwX1Y2XO+8iGCc5Kpinnkty+iuxc+t3fKwAAGOXwKfibhtSsSaGiFIfcgVOC5vmlVNjU9BkFrStJlryzItJOesi5DIjK4APbD4irhKsa1F2lHVP+/muJ51aUK8HTqK6ZmeFWJVVq02Vh1iGw3AvWipLd0FqaqLH5MpjYRkf5RFsPkLYnTBQ8VcMUX5Di1WizzpF1URRv0aqt6lNOcra/jNK2GWvbnkesj8sKcT13qzMt25oBUi8KEZM1amq1a9WT7XxmlZkZGRnlmWsyNKlamLw9LGUXj8GrW9eC+i3xX1G93uvov6LdKhVnh6iw1d392XvLk/rL5rXnbQQABimiAAAAAAAAAAAAAAAAAAABnV148WDbc7gKnSpNyV1RmlFKobJy3zVzKNPFRlykZ5lzDib0x+xI1zZcPDeiuf3MYymVVxHMbmpDWfOnJSeXMa1LY9dwVXEtUoPjPS/wx1lLuTXWUZ4+lmcKSc5co627XuXe7l8vLEayMP4m+7vuSHTiUWbbS16Tzn6DSc1q+ohRCxGxYxC+DwwsPgSmubK5cxG1pJP8pqMnNaudKj4p8pELHZuCeH1lyuFo1LXVKyo9NyrVV05cxa/jaa9ST60kQvg7842fg/2em6svenpHugn/FJp8YnPksViPayyLlHV98n/ACS7TKqdgBSKjNbreKlx1K+am2rTSmerc4LKv/TioPQIuo8yPmGnxIcSnxm4UCKzGjsp0W2mUEhCE8xJLURegewCli9oYnHW8vO6W5borsirJdyRYoYWjhr+TjZve97fa3q+8CNF8vM+nL8NAkiNF8vM+nL8NAqLcz3ZJAAEEgAAAAAAAAAAAAAAAAAB/DIjIyMsyMc+VblvTs9+0KnSM9u6xULz+0h0QHUZyg7xdiJRUtGirSsK8MZue+8OrZdM+VdJYM/t0cxz28DcHmpSZaMN6BuiDzIjhoNH1oMtE/rIXkBbjtLGwVo1pJfE/wCp4PCYeTu6cfBEaBTqfS46YdMgR4bCfFaYaS2gvQSSIhJABTcnJ3e890klZAAAQSAAAAAAAAAAAAAAAGI3Aw9gFert7U1pZ2Fc0lJV2K2nNNKmLPJMtCS2NqPIlkXLz8Qi24RqnTYFZp0mk1WI3KhzGlMPsuFmlxCiyNJl1kY0Nn41YSbjUWanNWlHmurlJPWL4PquirisP5eKcHacdYvk/wCj3Ncj2ZeZkstyI7qHWnUktC0KJSVpMsyMjLUZGXKKljH/AGRXx+rdT/0rgo9gVOoYP3c1g3dMxx+hVE1OWjU3zz4ufGguK+OnMtHnIyItqUleMY/7Ir4/Vup/6VwRjsE8FVSi80JaxlwlF8ep8GuDTROGxCxEG2rSWjXJ/wB6p8VqXAAAUCyAAAAAAAAAAAAAAAAAAAAAAAAYy/RIlRuGXeuGlvMwUUVuqKl1lKTJ+tyzbWne5HrcebQ8WZrc1EptCWyURGZSlcGzAMXw8pVEol0WU7abbZHXLXfmVt1o81TVEbBtyJBl47huOOkS1cbjKLqLnV2DCeeuC8HGEKu+DesOn0+Qf85ZY3VhKGGzyJRNrZW4pSC4qtNZnntE5SLm8gPnVtk6fRrcvagRUne9Uq1WbqDyCM5UgktSjcYd1aSm21NsklKiyRooyIuWxYeUqiUS6LKdtNtsjrlrvzK260eapqiNg25Egy8dw3HHSJauNxlF1Eyi5eMVP6sQv1kt7/d4guAzDEi5KzKp8Wmv4f1+HHTctCIqg89ANhZJq8XIyJElTuSsiyzbI9ZaWjry0bfT/wAmyfvN98LaC5JARt9P/Jsn7zffDfT/AMmyfvN98RYXJICNvp/5Nk/eb74b6f8Ak2T95vvhYXJICNvp/wCTZP3m++G+n/k2T95vvhYXJICNvp/5Nk/eb74b6f8Ak2T95vvhYXJICNvp/wCTZP3m++G+n/k2T95vvhYXJICNvp/5Nk/eb74b6f8Ak2T95vvhYXJICNvp/wCTZP3m++G+n/k2T95vvhYXJICNvp/5Nk/eb74b6f8Ak2T95vvhYXJICNvp/wCTZP3m++IFVuqkUJvda3JZp6Ms9KVLYaLL0qcIdQpzqPLBXYudgBl1Y8JTCOimaHriOS4WxMNvfGf+JBmn9opVZ8M2zoxGVBtOrzlFs3y43GSf1kaz/YNrDfoxtjF+yw8u9ZV4ysjl1IrifQwD5Lf8KzFe5XFR7MsaInM8iJqM9MdL0aJkX/tEdZ+GDexak1yC2vkLcabol/7F/wCZjWX6EYylrja1KivrTV/lp8znyqe5H1vJlRobKpEuQ0w0nxluLJKS9JnqFOrONeFFA0iqN+Uk1J8ZEd7fKi9KWiUY+cW/BaxhuJ8pV112OSj2qfmqlOl9p5f+4Wuj+BvSGtE6/ctYlfGTDjsMfURrcX9uQ9VsT9HcL+1Y/O+UI/z6SGeb3Is9a8L7DGn6SKVDrFUWXiqbjpabP61qJRfdFErHho1t41It6yoEQvyVzpK38+s0oJGX2jSqP4M2ElK0TftCpVJadipk7P7UoWlJ/WQu9IsKx6BonR8OadFWnY4iJH3T75npH9o6WO/RTB+xw06r5zlZfJ/9JFqj3s+Xffzx5vQ9GhKqziF/3NGo6Sz9Dmi4osh+k4aY/wB566tbdXmsueMdfrS9FPUSCcQZF1aJj7DKS8RERUyQRFqIiU33w30/8myfvN98P/GUcP8AsGDp0+ve/GOUeTvvZ8w0TwXsSz0VTK/a1FR+TvOAl95v/GpslZ/4z9I7s/wQW6jEkSKliVVahVzZNDMh9oibzLYlRGpStHPkJWofQO+n/k2T95vvhvp/5Nk/eb74o1P0y2xOeeFRR7Ix/Npv5k+TifN+G+FuEr0uRh5iBZZ028mmVJ+HmurZnNmRlu8U9IkK5T0csyyPmVlV6Bel34a0GHhrb+E0dN5FPdpLdYlQUNIeWlWSHGiy0nj0DQo1meiWaVHmSh9I37ZFIxBpaINWpc1iVFXu0GfHcbRIhvFsW2sl5lrIsy2HkXKRGVXw5w8uamXTOvXESfw/XmW006C80lCER46UFmvRMyInVkZGrLPLMyIzzMalL9IaGJpVK+Nk57n5OUpNZ1dLI7+o73lGT0svW0KeIwbq1IzhJxaTTatqnbn2b+0g4d+DNaluOIr98PLuu4XXDkvvTePGbfVrWpDR6lHn+WvMzyIyJOwbKREkiSkiIiLIiLkEffT/AMmyfvN98N9P/Jsn7zffHx2P2hitp1PK4qeZ8OS6ktyXUizQw9LDRy0o2vv5vte995JARt9P/Jsn7zffHMuW76XaNFk3BcKHYcGInSccWpv6kkWlmpRnqIi1mYqU6U6s1CCu3okt7Z73M78I2+41Bt2NZbVVRAlXKpTMmSZ5nFgJ8u5kWszMuIlO1WaiLWQ51i2JKxG4Jrl0UpymWVRW0Jtu3XdryUlkmVKL8ozLWST25nyGZr5djWM9i/eLuNl80l96mPL0aDS1mg0kw2oyQt0jVszI1aOxSlGezIj3zfT/AMmyfvN98fWY3F09i4aGzsJ7ZXc5e7J6NR60ui5cNcu9nmuk7vcSCIiLIiyIh/RG30/8myfvN98N9P8AybJ+833x8hZnpckgI2+n/k2T95vvhvp/5Nk/eb74WFySAjb6f+TZP3m++G+n/k2T95vvhYXJIyzwkqfJdwwfuGno0p9rT4ldi9S2HC0j6skKWf1DSt9P/Jsn7zffECvwk3DQqjQJlMkHHqUR6I7rbPiOINJ/l8xi7s7EeZYuliHujJN9avqu9aFfF0vOKE6S4prv4E+mVCNVqbEqsJenHmsNyGlc6FpJST+wyEkZX4OtfnT8KKVTZ0J9c6greosokqRkhcdZoSnWoj1I0OQaXvp/5Nk/eb745x+EeCxVTD+7Jrwe/vJwtdYihCr7yTJICNvp/wCTZP3m++G+n/k2T95vvipY97kkBG30/wDJsn7zffDfT/ybJ+833wsLkkZFiFe9wXjcTuEGFUvcqjolw/XEa26Oweo0JMtr6izIiI8y6jzNH9xGxHuOrVo8JsLY6zuWQ2SqjPPRU1RoytrijJWW6mR8VJmR6yPlIW7D6yaPhvbrVv0GkS1cY3ZUp1banpb5+M64rT1qM/sLIi1ENzD0YbLpRxeJSdSWsIP+OS5e7H6W99H1s2rUljZuhRdoL1pL+FdfN8Ny13T7Gse38PLcjWxbcTcYrBaS1q1uPuH4zrivylq5T9BFkRERd8Rt9P8AybJ+833w30/8myfvN98Y9apUr1HVqyvJu7berZoQhClFQgrJbkSQEbfT/wAmyfvN98N9P/Jsn7zffHnY6uSQEbfT/wAmyfvN98N9P/Jsn7zffCwuSQEbfT/ybJ+833w30/8AJsn7zffCwuSRGn+QT9Oz+IkN9P8AybJ+833xHmyXlMpI6fIT8M0eZqb84nVqUJitUG9DogI2+n/k2T95vvhvp/5Nk/eb74iwuer7DEllceSyh1pwjStC0kpKiPkMj1GQzaveDvhtVJp1ihwpdq1YtaJ9AkqhrSf6KeJt28XPrGib6f8Ak2T95vvhvp/5Nk/eb74t4XG4rAyzYeo4332e/tW595418PRxKtVin2r8uRlPA3hFWNro1xUe/wCnN7I1Ub3lO0fipdTxFH+cs/qHtE8Im36ZIbp2JlsV2yJiz0SVUYqnIjiuZuQ2RpUXWZEQ1DfT/wAmyfvN98eUsm58dyHOoa5DDpaLjTpNLQsuYyNWRi96Rw+J0xtCLfvQtCXgk4P7l+sq+aVaP7PUa6pdJfPpfi7hR67RbhhJqNBq8OoxV+K9EfS6g/8AEkzIThk1YwAsaTNVWLUptas6qnrKXQJiYvoI2yWbejzkSSzERtvwkbKVlFVSb/pyNiJe506oZchEtKjaP0qzMw9H4TE64Suk/dqdB90ruHe3HsJ86r0fb0nbnHpLw0l4JmyAMmjeEdakGW1Sr9t+vWdUXD0SRVougwtX5j5HoKT+ceiQ0am1+HWYaKhRyKdFd1ofjSGXW1ehSVmRilitm4vBWdeDinufB9j3PuZYo4uhiNKUk2uHFdq3rvOmAjb6f+TZP3m++G+n/k2T95vvinY97kkBG30/8myfvN98N9P/ACbJ+833wsLkkBG30/8AJsn7zffDfT/ybJ+833wsLkkBG30/8myfvN98N9P/ACbJ+833wsLkgzJJGpRkREWZmfIMRqkyb4Q9wPW1RpDrGHNHkaFVntKNJ1uQgyPezSi/uUnlpKLbqy5DH6vC4q3jPXpWGNjrlRbdp7m5XTWGFI0lc8JhWlomo9izI9Raj5SVq1CpsC2qREoNCt9yHAgtEyww2bZJQkv8esz2mZ6zMzM9ZjepxWxaarS/aJK8V+7T3Sf139FfRXS32Myb9IydNeyW9+8+S+quPPduudCFCh02GxT6fGajRozaWmWWkklDaElkSUkWoiIi2D3EbfT/AMmyfvN98N9P/Jsn7zffGE7yd2aaslZEkBG30/8AJsn7zffDfT/ybJ+833xFhckgI2+n/k2T95vvhvp/5Nk/eb74WFzhYhWBRcR7cdt+sEtpRKJ+HLa1PQ5CfEebVtJRH9pZlyisYXX/AFpdTk4XYkaDF30hvSQ+WpqrxC1JlNc55Fxk8h5nkWsk6Jvp/wCTZP3m++KTijYK7+pkeTTW5VKuSjOb6o1UbNvTjPF+Srja21ZZKTrLLXkeWQ1sDiKdSn5ji3+rbvGXuS5/C/pLlqtUUcTSnCfnNBdJb17y5dq4Pu3Mv4DPMMMUJN4MS6BcNFdp120JRMVinkpBESuR5vSVxml7SMsyLPLMyyM71vp/5Nk/eb74o4rCVcHVdGsrNdfg0+Ka1T4rUs0a8MRBVKe5/wB2fWuJJARt9P8AybJ+833w30/8myfvN98V7HrcRfLzPpy/DQJI50aS8T0syp8g83iMyJTer4NGo+N/95iRvp/5Nk/eb74lrUJkkBG30/8AJsn7zffDfT/ybJ+833xFhckgI2+n/k2T95vvhvp/5Nk/eb74WFySAjb6f+TZP3m++G+n/k2T95vvhYXJICNvp/5Nk/eb74b6f+TZP3m++FhckgI2+n/k2T95vvhvp/5Nk/eb74WFySAjb6f+TZP3m++G+n/k2T95vvhYXJICNvp/5Nk/eb74b6f+TZP3m++FhckinYl4mUfDelNPyGHahVqgve9KpUbXInPnqJKSLMyTmZZqy1Z8pmRHCxGxdpVgxG4qac/Uq/PWUemUiOttT8l4/FI0pUako1lmrLV1mZEORhth1WoNXexIxKZcqt5z0aJGg2zj0pg88o8cjXqyIzI1bTzPbmo1bGEwNOjSWNx3s/oxvZzfVyivpS7lruoV8TOpPzfDetxfCK/m+S73pv8AXDbDOsJrK8T8UX2qheE1GiyynXHo7B55MMFrLSyMyUvlzMiM81KVqAjb6f8Ak2T95vvhvp/5Nk/eb74pYzF1cdV8rVtySWiSW5JcEv71LOHoQw0MkO98W+Lb4skgI2+n/k2T95vvhvp/5Nk/eb74qWPa5JARt9P/ACbJ+833w30/8myfvN98LC5JARt9P/Jsn7zffDfT/wAmyfvN98LC5JARt9P/ACbJ+833w30/8myfvN98LC5JARt9P/Jsn7zffDfT/wAmyfvN98LC5zbys6gX7bsu17lhFJhS05GWxbai8VaD/JUR6yP/ADLMhm9gXlcGHlyMYPYpTjkLdIytuvOakVJktRMuGex9OotZ69RazNJr1rfT/wAmyfvN98VvECy6NiRbb9tXDRpSmnDJxh9tTROxni8V1tWlqUX7SzI8yMyGrgMZTjB4PF60ZO+m+D96P/Ut0lpvSapYnDycliKGlReElyf8nwfVdOyT/IJ+nZ/ESJIxWyMR6/bdRThNi0o01yKaHaZVVqSlqrxELIyWajVkTpEXGLM9hmewzOTVccardU6RbGCFtKuKpMq3ORVX1Eilwj51OkeTp8uik9e0jPWQ9JbCxaqunFJxWue9oZXulmdlZ+N9LX0OVtKhkU27Pdl+lfirLW/y47tTR7svK17GpLlcuytRqbDb1Et1XGWr4qElxlq6kkZjL+HsWcafg7RjyLEtB3UdXlt/9pzW+dhr+6SZbFmeeWRke0h0bTwZZYqyLyxKenXlc5ZKRImE0UWGe3RjsaWigiPlMs8yzIknmNQ30/8AJsn7zffHflsHszTDJVanvyXRXwxe/tmvs8TnyeIxmtboQ91es+1rd2R+9wK5YOF9m4bw1sW3TcpMjXKnyFbrLlKzzNTjp6zzPXkWSc9hELYI2+n/AJNk/eb74b6f+TZP3m++MmvWrYqo6taTlJ723dl6lTp0YKFNWS4IkgI2+n/k2T95vvhvp/5Nk/eb748bHdySAjb6f+TZP3m++G+n/k2T95vvhYXJICNvp/5Nk/eb74b6f+TZP3m++FhckjOMVsM51xvRL4saWimXrQiNUCVsRKb2qiv/ABkK1kWewzPkMxft9P8AybJ+833w30/8myfvN98WsHiquBrKtReq70096a4prRo8a9GGJpunU3fNPg1ya4FTwuxMgYjUh5TkRdMrlLc3rWKU9qdhyC1GWR6zQZkeirl2bSMiuoyTE+w7i4aYxVwxgORbupyCRIYUpsmaxFLLSYeIla1ZEWirbqIsyySabVh3iZScSKAmtUaBKbdaWbE2G4aCehyE+M0tJqIyMj2GZFmWvqF3HYKnUpefYL2b0lG93CT4PnF/Rlx3PVMr4bETjPzbEeutz95c+1cV3rRlxARt9P8AybJ+833w30/8myfvN98ZFi9ckgI2+n/k2T95vvhvp/5Nk/eb74WFySAjb6f+TZP3m++KxemK1l4ex93u+pogKUWkhg3G1vuF+a0lRrV6SLIetHD1cTNUqMXKT3JavwRxUqwoxc6jslxehcBEqlXpVDguVOtVKLAhslm4/JeS02gutSjIiGRuYk4xYhI0cLsPV0OmObK1ceTa1JP8pqMR5nzkozNJ8uQ9qVgLTJ05uu4pT61fVVQeknhFxtEJk/8A04yV6BF1HmXUNX0VSwuu0Kqi/djaU++zyx75XXulLz2dbTCwb+s+jH8rvuVus9JePxXFJcpODlm1K8pSFbmuaSTi01lX5z7hFmZbciLWWwx5FhLiHf8A8NjFiC6mE5rOgW6aosTL4rrp/COlzkfLsManES3T4zcKBQ1xo7KdFtplLSEITzEklZEQ9t9P/Jsn7zffD0pDC6bPpKH1m1Kfi1aP2Yp9Y8ylW1xU3LqWkfDe+9tdRzLUse0bGg8HWlb0KlsGRErcG8luZbDWs+Ms+tRmY7gjb6f+TZP3m++G+n/k2T95vvjJq1KlebqVZZpPe27t95ehGFOKjBWS4JEkBG30/wDJsn7zffDfT/ybJ+833x52OrkkBG30/wDJsn7zffDfT/ybJ+833wsLkkRovl5n05fhoDfT/wAmyfvN98R40l4npZlT5B5vEZkSm9XwaNR8b/7zEpaMXOiAjb6f+TZP3m++G+n/AJNk/eb74iwuSQEbfT/ybJ+833w30/8AJsn7zffCwuSQEbfT/wAmyfvN98N9P/Jsn7zffCwuSQEbfT/ybJ+833w30/8AJsn7zffCwuSQEbfT/wAmyfvN98N9P/Jsn7zffCwuSQEbfT/ybJ+833w30/8AJsn7zffCwuSQEbfT/wAmyfvN98N9P/Jsn7zffCwuSQEbfT/ybJ+833w30/8AJsn7zffCwuSQEbfT/wAmyfvN98N9P/Jsn7zffCwuSQEbfT/ybJ+833w30/8AJsn7zffCwuSQEbfT/wAmyfvN98N9P/Jsn7zffCwuSQEbfT/ybJ+833w30/8AJsn7zffCwuSQEbfT/wAmyfvN98N9P/Jsn7zffCwuSQEbfT/ybJ+833w30/8AJsn7zffCwuSQEbfT/wAmyfvN98N9P/Jsn7zffCwucHEWwaRiRa0m26samVKMnoktvysSQnW28g9pGR9ZZkZlyjLHr+rFVwlxGw8v4ksXlbdt1JErLUmfH3q4TctvnJRZaWWwzLUWeRbjvp/5Nk/eb74yDwkLAj3TZNVvCMUyk1m36PPWmY0TZm/EOO5usZzJetC0mos9ZpzMyLWZHr4LE050XgsW7Q3xe/JL88st0l2S4WdHEUZxqLEUF0tzXvL+q3rvXE2gAAY5fAAAAAAAAAAAAAAAAAAAAAAArsDDjDylVVNdpdh27DqSFqcTMYpbDb5LVnpKJxKSVmeZ5nnrzMWIABW5GHdmrgVCnQLfgUxurPNvVBUCI0wqWaXCXk6ZJ45KPMjz15KVrIzzHRcte2Xa63dDtu0xdZab3JuoqiNnKQjIy0Sdy0yLIzLLPlMdMBNwcyJa9swKxJuKDbtMjVWanRkzmojaJD6dWpbhFpKLiltPkLmCj2vbNvPS5FAt2mUx2e5ustcOI2yqQvMz0nDQRGs8zPWee0+cdMBAKfip/ViF+slvf7vEFwFPxU/qxC/WS3v93iC4CeAAAAgAAAAAAAAAAAAAAAAAAAAAAHlKeOPFefSk1G22pZJIszPIs8suUfHlT8J/GasVE6PBZotvvmeiROtIZNH6S5S9AvryH2QIFWoFCr7O9q5RYNRa2aEuOh1P2KIxv7D2pgtmyk8ZhlWva1/o7+FrO/duOJxctzsfMcHDXwjsRmCmVHFSIiG54xR6wakHn+bGI2z+0dSmeBjHcc3xcuIEmQtZ5rTGiEk8/wBNalZ/dGmVDweMMJMg51JpcygTD2SaRNcjLT6CIzQX3RG97bFiga7QxmmSmk+LFr8NEvS9LxccvqIfSS/SirUWXAYmNBcnSUfnHynjoceTXFXIFI8FDCGmaJzIFSqhlyy5qk5/U1oC70jCfDOhaJ0uxaK0tOxxURDjhf41kav2ir+63Hq3dVfw0pFwsp8aRQqjuSsucmnuMo+osh+mvCIsyG4mPeNHuK1HjPRyq1LcSgz6lI0sy69Qx8StvY6/66VZfUnm/DF3XfFHSyLgae000w2lpltLaElklKSyIi6iIfscKg33Zd0En3PXVS6gpX92xKQpwvSjPSL6yHdHzFWlUoyy1YtPk1Z/M9AAAPMAAAAAAAAAAAARovl5n05fhoEkRovl5n05fhoErcyGSQAca7btoNkUKRcVxzUxocYtZ7VOKPYhCfylHyF/yIzHVKlOtNU6avJ6JLe2TuP3dN00OzKHJuK4pyIsKKnNSlbVHyJSW1Sj2ERD5ovGDeWON727Rq/vilRKks50WjpPjQaWnUqVI/8AVc8VBcmzVnr0On0mdd7y8Y8YmDp9Fo7S5lHoLutMVpJZ74fT+W8ZFqSezVq2EXawUpE+pt1TFi4mDbqt3uE9HaVrOLT06mGi9KclGZbc0mesfZYCVL9H6NTFQtKtHo5t6U5box5uKvKct2iitG2/N9N2NJgwolNhR6dAjoYjRWksstILJKEJIiSkuoiIiHuAD4ttyd3vPQAACAAAAAAAAAAAAZHhh/JnGDEiyD4jE6RHuWGn42+EaMhWX0hJIa4Mjv3+TGO9g3cXFYrkeXbUxfpLdY6evNzP7Brg2NsfrXRxX7yEb9seg+9uN+8oYDoKpR92T8H0l+du4AADHL4GXYn4kVlurs4W4YttzLxqTek68rWzSIx7ZDx6yI8jLRSe3MjyPNKVe+KeJlSosyLh9h9FbqV61lP8XZPW1AZ/KlP/ABUlyEe0+fYfWwwwzpuHFIeb305Uq1UnN81erP63pr56zMzPWSSMz0U8mZ7TMzPbwuHpYCksdi43b9SD+l9aX1FwX0npuTM6tVnipvDUHZL1pcupfWf4V12PfDbDijYa0E6XT3HJc2Us5FSqT+t+dIPWpxZnme0zyLPUXOZmZ20AGViMRVxVWVatK8patl2lShRgqdNWSAAA8T0AAAAAAAAAAAAjT/IJ+nZ/ESJIjT/IJ+nZ/ESJjvRD3EkAAQSAAAAAAAAAAAR59PgVSK5BqcGPMjOlktl9pLiFlzGlRGRjNal4O9komLq9jzatZVSWekb9DlqZbWfIS2TzQafzSIhqQC5hdoYrBX83qOKe9cH2rc+9HhWwtHEe1inbxXY967jJCV4RVj6looeIlPb5UmVMqJl6NbJ6vrMS6X4Q1jHMRSLzj1Sy6mvUUevRFR0KPlNL2ts09ZmWY1ARKnSaVW4a6fWabFnxXPHYkspdbV6UqIyMXPSGFxP7XQV/eh0H92zh3KMe0r+a16PsKjtyl0l46S8W+w9Ic2FUYzc2ny2ZUd0tJt1lwloWXOSi1GPcZZM8Hq1oUlyp4eVutWTPWekZ0mWreziv/UjrzQovzS0SHjv/AMIaydVQpVExAp6Nr0JZU6oZcqlNqzaV+inWYj0fh8Rrg66b92fQfi24fiT6h51Vpe3pvtj0l4aS/D3msgM0o/hBYezJqaPcj0+0aqe2FcEVUNXpJxXwZlnsPS1jR2JDEplEmK82804klIcbUSkqI+UjLUZClisDicE0sRBxvuutH2Pc+4sUcTRxCvSkn/Lt5HoMjxCvCv3rcbmDuGMw2JZJI7iraNaKTHV/doMtr6yzIiI8y6jzNE3E2/q47V2sKsMzQ7dlSb05Moyzao0Q8s5Dv5+R8RPKZkfKklWnD6waJhzbrVAoyVuKNRvS5bx5vTJCvHecVtNRn9hZEWwaOGpw2ZSjjMQr1Ja04v8AjkuXup+s9X0V0qtWcsZN4ek7RXrP/pXXzfBab90yz7QoNiW9Eti24ZRoUNOSS2qcUfjLWf5SlHrM/wDlqHaABj1as603UqO8m7tve2X4QjTioQVkgAAODoAAAAAAAAAAAzfFTDuq1eTDxBsB5uFelCSe9lq1N1BjaqI9szSrXomewz2lnmXcw2xEpWJFA4UhsuQ50Vw4tTpz+p6DJTqW2sjyPbnkeWsuY8yK2DJ8SbOr9sV/348NIm7VZhskVykI1JrMRO3Ii/v0FrSrLM8stfiq28LVhtGksDiHaS9nJ8PqSfut7n9F9Tds6tCWEqPE0leL9ZL+Jda4riutI1gBw7MvGg37bkO6Lclk/DmIzIj1LaWXjNrL8lST1GX2ZlkY7gyKtKdCbp1FaSdmnvTL8JxqRU4O6e4jRfLzPpy/DQJIjRfLzPpy/DQJI4lvJQAAEEgAAAAAAAAeUmVGhMLlTJDTDLZZrcdWSUpLnMz1EM7uDwiMI6A/vJN1tVaaZ6KItIbVMcWrmI2yNOfUaiFrC4HE415cNTlN9Sb/ACPGtiaOHV601HtdjSQGQe+ri3dPFsHBSdEYX4s65pKYSUlyGbBcdRegw97vHK6uNeuMLdFjr8aFa8Pcsv0ZLnwhfYYv+h3R/a60KfVmzS8IZmn22KvpBVPYU5S7rLxlb5XNPrNwUG3Y2/bgrUCmxy/vZchDKPtUZEM5n+ErhwUlVOtRFZu6enVvahU5yQefJxjJKcusjMe9G8G/CimyuEapRZFxTz8aXXJS5i1/pJUegf3Ro1PptOpMVMKlQI0OOjxWY7SW0J9CUkREF9k4fcp1X3Qj/wBba74i2Oq8YwXfJ/8ASl8zKfdf4Q92arZw1o9qxl+LKuGcbzplzkyzrSfUrMPeXvu5uNiPjXX5ba/Hg0RCKaxl8QzTma0+kiMa+AemqlLTCUoUutRvL7080l3ND0fGft5yn2uy8I2XimUqycGcNsPZPCFr2wwxP0VJOa8tb8g9LxuO4ZmWfLlkLqADNxGKr4uflcRNylzbbfiy5So06EclKKiuSVgAAPA9AAAAAAAAAAAAAAAAAAAAAACq4h4f2hiFSY9Nu+itT2WJTTjWalIW2o1pSeitBkoiMjyMs8j+oh3aNRaRb1NZo9CpsaBCjp0WmI7ZIQkuoi/afKPSf5BP07P4iRJHvLEVpUY0JTeRNtK7snzS3HkqVNVHUUVmfG2viAAB4HqAAAAAAAAAAAAAAAAAAAY/iPZFwWfca8ZcLIm61JKCKv0VGZIrEYtqkkWx9JZmRkWZ9Z5pXsAC7gcdUwFXPFXTVpRe6Se9P+7p2as0ivicNHEwyy0a1TW9Pmv713PQ4Fj3tb+IVtxbotqXu8SSWSknqcZcLxm3E/kqTyl6DLMjIz74xS+LbrWD9yysXcPae5Ko0w9O6qExq3RBbZjKdhOJ1mouXWew1GXs54Qzl2rOn4LWNVbtknkSprzZw6fHUZfluuERmZfFyLPkMxpVNiTxVsRs/pUXxbSyPjGbdkmuD0UlquKVOG0Y0f1WK0qLgk3m64pXbvxXB6Pm9kMyIszPUM2uvH+wbencA0h+VdFdUZpRTKG0cp01cylJ4icj2lnmXMOGWDuIOIJ74xnxDeVDc1nb9vmcWHl8Vxw+O6XUesuRQ0q1LItGxoPBtpW9CpbBkRK3BvJbmWw1rPjLPrUZmPPyOzcD7abrT5Q6Me+bV39mK6pHflMZifZx8nHnLWXdFaLvfcZtvDwgsS9dTqETDaiO/wDh4ail1RxHMp3Ulv0pyUXKQs9lYH4d2PJ4UhUhVRrClablVqjm+pa1/G01akn1pJIvwDxr7YxFSDo0bUqb+jBWT7X60vtNndPAUoyVSpecuctfBbl3JAAAZReAAAAAAAAAAAAAAACNF8vM+nL8NAkiNF8vM+nL8NAlbmQySAAIJAAAAAAAAAAAAAAAAAAAAAAAAAAAAAAAAAAAAAAAAAAAAAAAAAAAAKfjH/ZFfH6t1P8A0rguAp+Mf9kV8fq3U/8ASuCVvDLgAAIAAAAAAAAAAAAAAAAAAAAAAAAAAAAAAAAABT8VP6sQv1kt7/d4guAp+Kn9WIX6yW9/u8QXATwAAAEAAAAAAAAAAAAAAAAAAAAAAAAPytBOIUgzURKIyM0mZH9RlrIZieF972r8LhriVNbYTrTSq8W/op/mpc8o2n0ZmLeFw9HEXjUqqD4XTs+9Xa8Lc2iG2jUAGXe+peVqfB4m4bT47CNSqrQz39Ey5VqQXwjSfSRmLja2IFl3szu1rXLBqB5aRtNuZOpL85tWS0/WRD1xGy8Vh4eVlG8Pei1KP3o3S7HqFJMsA/DrTT7amX20ONrLJSVkRkZcxkY/YDP3ElHr2CeFVyGpdSsimpdVrN2Kg4y8+c1NGkzP0jh+8hU6LxrDxYuqi5eJHkvJnxkehpzL9pmNUAadLbOPpRyeVbjyl0o+Err5HOVGVf8A8R1uf/hS7o6f04Mpf/0iH99++p0Xi35hPdVFy8eRGZTOjI9LreX7CMaoA9PSWHq/tOGg+uN4P5PL+EZXwZSKDjZhVchpRTb3pqXVaialLOMvPmJLpJMz9AujTrT7aXmXEuNrLNKkmRkZc5GQ4tesSy7oJXuhtWl1BSv7x+KhTheheWkX1GKU74O9mQnFSLOrFx2o8Z6WdJqjiEGfWlelmXVqDyeyq/qznTfWlNeKyv8ACx0kakAyv3JY9W7roGJdIuFlPix67TtyVlzG6zxlH1nkHvk4sUDVd+DMyU0nxpVAmIl6XoZPjl9Zh6HlU/Zq0KnZLK/CeVvuuM3M1QBmlP8ACHwwkyCg1aqTKBMPbGq8JyMtPpMyNBfeF8pNfoVeZ3zQ6zBqLW3TiyEOp+1JmKmJ2di8HriKUorm00u57mSmnuJ4jRfLzPpy/DQJIrV03nQLCpFTuK45e4xmXkpQhOtx5w2kaLbafylHzekzyIjMeFGlOvNUqSvJ6JLe2HoSrwvCgWLQZFxXHMKPFYLIiLWt1Z+K2hP5Sj5C+s8iIzGf2lZ1fxGr0fEzFCGcdmOe6UC3l60QkHseeI/GePUeR7NWwyIk/qz7Lr9+16PidilE3E2D06DQFnm3TkHrJ10j8Z49R6y4urYZESNDuu5abZ1uVG56u5oxacwp5evWsy8VBdalGSS6zIbd1s7/AAmD6VeXRlJa2vpkg+b3Skt+6Ol3Lnfq9xnWKbjmIV40fBqAtRwj0avci0H4sRtRG2wZ8huLy6y4p7MxrLbbbLaGWW0obQkkpSksiSRbCIuQhnWCltVKFRJl73M3lcN4PFUpmZa2WjL4Bgs9ZEhBlqPWRqMuQaOK21akKbjgaLvCldXXGb9eXjovqxRMeYAAGQdAAAAAAAAAAAAAAAZZ4SVPku4YvXFT0aU61Z8SuxepbDpaR58mSFLP6hpVMqEarU2JVYS9OPNYbkNK50LSSkn9hkPGv0eNcNCqNAmFmxUoj0R3VnxHEGk/2GKD4OVYk1PCakwKgeU+greospGeeguOs0JT9zQGw/1+yU+NKfyqL8k4PvkUF+qx3VOPzi/5qXyNNGd4q4oP2icS07RgFWLzrmaKZT06ybLXnIe+K0nIz15Z5HsIlGXvipig3YkaJR6JAOsXZW1GxR6U2eanF+dc+K0naZnlnkZZlrMvLCrC9yzSl3RdM8qxeVcycqtSVrJOwyYZ+K0nIiyLLPRLURElKesHhaWFpLHY1Xi/Uh77XF8oJ73xfRXFqK9adabw2Hdn9KXurkvrPhy3vgn74WYYMWDDlVKqz1Ve6ayon6xVnda33PiI+K2nYSdWzPItRFewAZuKxVXGVXWrO8n/AGklwSWiS0S0Rbo0YYeCp01ZL+/HmwAAK56gAAAAAAAAAAAAAABGn+QT9Oz+IkSRGn+QT9Oz+IkTHeiHuJIAAgkAAAAAAAAAAAAAAAAAAAAAAg1ihUW4YaqdXqRCqMVfjMy2EuoP/CojIZy/4P8ARqQ8udhldNcsmUo9M24Ek3oS1c64zpmlXoIyIaoAu4XaOKwacaM2ovet8X2xd0+9FethKOId6kbvnua7GtV3MqGG+G9Mw7pkhpuY9U6tUnjlVWrSS+HmvnnxlazySWZklOeRa9pmZnbwAeGIxFXF1XWrO8nvf9/JbktEelKlChBU6askAAB4noAAAAAAAAAAAAAAAAAAGL3hSKngrcsrFKz4Lsm2Kk4Tl1UdgszaPlnsJ2Eovyy5S1n8ZOuUer0yv0uLWqNNalwZrSXmH2jzStBlqMvZtLYYlLQhxCm3EkpKiMlJMsyMuYxiTyZPg6XGqW0lxzDOuyc3kJI1e5+W4fjEXR1mesvyTPnyJe9D/jdNUn+0RXRf7yK+i/rper7y6O9K+ZL/AIdNzXsnv+q3x+F8eT13Xts0Xy8z6cvw0CSIdPdakKkvsOocbcdStC0KI0qSbSDIyMtpGQ5ly39ZNnINd0XVS6YZFmTciShLii/NRnpK+ojGPCjUrTVOnFuXJK78DQlUhTjmm0lzZ3wGROeEfQKutUfDizbovJ0j0Sdg09bUUj/OdcItEuvRyH5334TN2/zal2vYkRfLJdOozUl1En4I/QZENP0FiqeuKcaS+vJJ/d1n+EpekqMtKN5/Crrx9X5mvilXRjRhZZumiv3xS2nkalR2Xd8PEfMbbWkovrIVX+D2q4PhMTcTrpurS8eKUneUJXP8A1s+pRC62vhXhzZegq2bMpUF1HivpYJb/rVZrP7Q8jsrD+0qyqPlBZV96V3+AeUxtX1IKC+s7vwjp+IpXv7XBcfEwzweuauJVqRMnpTToivzkuOZ6RdWRGHAPhJXbrq95W5ZcVf9zSYZzZJJ5lLdPRI+tJjXwD0rRofsmHhHrl+sf4uj4QQ8yqVPb1ZPqXRXy6X4jJI3g1WTMfROvus3FeUtB6RKrFScU2lX5raDSRF1HmQ0W37Sta1GN7WzbtNpbZlkZRIyGtL0mkiM/rHWAVcVtTG4xZa9VuPK+i7IrRdyPejgsPh3mpwSfPj47wAAKBZAAAAAAAAAAAAAAAAAAAAAAAAAAAAAAAAAAAAAjT/IJ+nZ/ESJIjT/ACCfp2fxEiSJ4EcQAAIJAAAAAAAAAAAAAAAAAAAAAAP4ZEZZGWofhiPHispjxWG2WkakobSSUl6CLUPQBN3awtxAAAgAAAAAAAAAAAAAAAAAAAAAAARovl5n05fhoEkRovl5n05fhoErcyGSQABBIAAAAAAAAAAAAAAAAAAAAAAAAAAAAAAAAAAAAAAAAAAAAAAAAAAABT8Y/wCyK+P1bqf+lcFwFPxj/sivj9W6n/pXBK3hlwAAEAAAAAAAAAAAAAAAAAAAAAAAAAAAAAAAAAAp+Kn9WIX6yW9/u8QXAU/FT+rEL9ZLe/3eILgJ4AAACAAAAAAAAAAAAAAAAAAAAAAAAAAAFOurCLD28Ht+1W3WGp5HppnwzOPJSrkVujeRmf6WYuID3w+JrYSflKE3F802vyIaT3mWnZeMFnHp2ViA1cMJGynXK2anCLmTKbyUZ82kWRD+oxuVby0xsUrHrNqqzJJzSb35AM+p5ojyz5jLVymNRH5WhDiFNuISpKiMlJUWZGXMZDQ9J08RpjaMZfWj0JeKWV9sot9ZGW2459CuW37niFPt2tQqlHPLNyM+lwk9R5HqPqPWOkM+ruBmH9WlnVqXBkW5VS1pn0N84bqT58k8Q+vNOfWOZwbjzZWul1ilX3T0bI89JQpxJ+Kl1Pwaj/OXrDzLB4n9lrWfu1Oj4SV4vtbj2C7W9GqAMyg49WzGlIpd+0mrWbPWeiSKrHMmHD/MfTmhRfnHokNFgVGn1WKidS50eZGcLNDzDqXEKLqUkzIxUxWz8TgrOvBpPc+D7GtH3MlNPcSAABTJAAAAi1Cl0yrxziVWnRZrB7WpDKXEH9SiMhQ6t4PuFNUe35HtoqTLI80SKW+uKpB9SUHof+0aMAt4bH4rB/s9SUextENJ7zKvepxEoOuysaq0TafFjVxhuoJUXxdM8lJL0EFqYYXBVLsXemLNXg1io0xwm6ZDhoUmFFPQSZv6CiLN0+LtLUZbTyTo6qI0Xy8z6cvw0C69t4uUJJ5btWzKMVKz3rMknrx4203HOVEkZHe//ediZTcNGfhKHbht1i4TLWlx3/w8U/T4xlyl1pF7xAvKDYNo1K6ZxEsobXwLWet55WptsvSoyLqLM+QcTByzp1q2qc64DNy4a+8qqVd1Rcbd3NZN9RIIyTlsI9LLaOtn/wCBoT2g/W9WHxNay+xF90pRZL1di+AADFOgAAAAAAAAAAAAAAAAAAD5zViG1gtiBiHarVLkVKfX6hFq9u01hBmqZKlNmTxavFSTiCzPmI+XIh9GDmO21bz9fYup6iw11iMwcVmcplJvIaMzM0EvaRa1feVznnq7Lx1DCeUhiYOcJxtZO2qakteWlnbWzdtSljcNUr5JUZZZRe/fo00/zuutIpOFWGM+35Mq/b8loqd7VtJHMkbW4bXJGY5EoTqIzLaZcxDSQAVMZjKuOqutWevVokluSXBJaJHvQoQw0FTp7vm3xb5t8QAAKp7AAAAAAAAAAAAAAAAAAAEaf5BP07P4iRJEaf5BP07P4iRMd6Ie4kgACCQAAAAAAAAAAAAAAAAAAAAAAAAAAAAAAAAAAAAAAAAAAAAAAAAAAACNUqbArNPk0qqxGpUOW0pl9l1OkhxCiyNJlzZCSAmMnFqUXZohpNWZiVL8HeaymRQF4vXe1bUV80w6XCkFHNto0pUTa3tanEkRkkiMi1EWWQtttYB4R2sspECyoMmVnpHJnkct01fGzdNWR+jIXeL5eZ9OX4aBJGtiNubRrpxlVaT3pdG/W8trvrd2UqWzcJTd1BXW6+tuy97dx+W222kJaaQlCEFklKSyIi5iIfoAGQXgAAAAAAAAAAAAAAAAAAAAAAAAAAAAAAAAAAAAAAAAAAAAAAAAAAAjT/IJ+nZ/ESJIjT/IJ+nZ/ESJIngRxAAAgkAAAAAAAAAAAAAAAAAAAAAAAAAAAAAAAAAAAAAAAAAAAAAAAAAAAAjRfLzPpy/DQJIjRfLzPpy/DQJW5kMkgACCQAAAAAAAAAAAAAAAAAAAAAAAAAAAAAAAAAAAAAAAAAAAAAAAAAAACn4x/wBkV8fq3U/9K4LgKfjH/ZFfH6t1P/SuCVvDLgAAIAAAAAAAAAAAAAAAAAAAAAAAAAAAAAAAAABT8VP6sQv1kt7/AHeILgKfip/ViF+slvf7vEFwE8AAABAAAAAAAAAAAAAAAAAAAAAAAAAAAAAAAAAAAAAAjzqfAqkVcGpwo8uM6WS2X20uIUXWlRGRjOp+AlrsSl1SxKrVbNqCz0jcpMk0sLP89lWaVJ/NLRIaaAuYXaGJwV/ITaT3rg+1PR96IaT3mU8I492TqqVIpV+U5G1+CooU8k/GU2fwaj/NRr6x0qDjxh/VZhUmrTJNtVUtSoNcYOI4k/0lcQ9ezjZnzDRBzK7bVvXRDOBcVFhVKOeeSJLKXCT1lmWo+stYuefYPE/tdGz96n0X3xd4vsSj2kWa3M6LbjbzaXWnErQsiUlSTzIyPlIx+hlTmBZ284qXhXfFZtRzM1FD3TfcBR9bLhnt58zy5CH5922M1l8W9sP2bkgo21G23DU7o86oy+MZ8+jkRB6LpYjXBVoy+rLoS8G8r7FJvqGa281cBSbVxmw5u90odNuNmPPz0FQZxHGkJX8XQXlpH+jmLsM7EYWvhJ+TxEHF8mmvzJTT3ARovl5n05fhoEkUrEe90WBatYrjTW7z3H0RKdHIszfluNoJtBFy6+MZcyTE4bD1MVVjQpK8pNJd7DdtSsVf/vTxej2+n4S3LDUidP5USKmoj3Jo+QybLMz69JJ7SGuCn4U2SuxLOjUya5u9VlrVOqsgzzU9Md4zhmfLlqSR8pJIxcBb2piKdSoqFB3p01lj185fad32WXAiK4sAADMOgAAAAAAAAAAAAAAAAAAAAAAAAAAAAAAAAAAAAAAAAAAAAAAAAjT/ACCfp2fxEiSI0/yCfp2fxEiY70Q9xJAAEEgAAAAAAAAAAAAAAAAAAAAAAAAAAAAAAAAAAAAAAAAAAAAAAAAAAAAAAEaL5eZ9OX4aBJEaL5eZ9OX4aBJEy3kIAACCQAAAAAAAAAAAAAAAAAAAAAAAAAAAAAAAAAAAAAAAAAAAAAAAAAAAjT/IJ+nZ/ESJIjT/ACCfp2fxEiSJ4EcQAAIJAAAAAAAAAAAAAAAAAAAAAAAAAAAAAAAAAAAAAAAAAAAAAAAAAAAAI0Xy8z6cvw0CSI0Xy8z6cvw0CVuZDJIAAgkAAAAAAAAAAAAAAAAAAAAAAAAAAAAAAAAAAAAAAAAAAAAAAAAAAAAp+Mf9kV8fq3U/9K4LgKfjH/ZFfH6t1P8A0rglbwy4AACAAAAAAAAAAAAAAAAAAAAAAAAAAAAAAAAAAU/FT+rEL9ZLe/3eILgKfip/ViF+slvf7vEFwE8AAABAAAAAAAAAAAAAAAAAAAAAAAAAAAAAAAAAAAAAAAAAAAAAAAAArt14eWTe7RtXTbUGerLRJ1bei8kvzXE5LT9Rik+9Delo/CYWYmT4jCPFpVaLfkTL4qVHx2k+gjPrGsANHD7VxeGh5KMrw92SUo/dldd61IcUzJjxZv2zvg8UcMZiI6PGq1BVvuNl8ZTeem2n9I8+ocy2J0PGvFH3WU91ci0bR0XICltqQmVUnG0ZrNKiI/g0kWWZZkrIy1GNsEOnsssOzUMNIbScjSMkJIiMzbQZnq5TMW47Uw8ITnRoKFVpxupPKk9G1F3abV1pKyu7LccuLursmAADDOwAAAAAAAAAAAAAAAAAAAAAAAAAAAAAAAAAAAAAAAAAAAAAAAAAAACNP8gn6dn8RIkiNP8AIJ+nZ/ESJjvRD3EkAAQSAAAAAAAAAAAAAAAAAAAAAAAAAAAAAAAAAAAAAAAAAAAAAAAAAAAAAAARovl5n05fhoEkRovl5n05fhoEkTLeQgAAIJAAAAAAAAAAAAAAAAAAAAAAAAAAAAAAAAAAAAAAAAAAAAAAAAAAACNP8gn6dn8RIkiNP8gn6dn8RIkieBHEAACCQAAAAAAAAAAAAAAAAAAAAAAAAAAAAAAAAAAAAAAAAAAAAAAAAAAACNF8vM+nL8NAkiNF8vM+nL8NAlbmQySAAIJAAAAAAAAAAAAAAAAAAAAAAAAAAAAAAAAAAAAAAAAAAAAAAAAAAAAKfjH/AGRXx+rdT/0rguAp+Mf9kV8fq3U/9K4JW8MuAAAgAAAAAAAAAAAAAAAAAAAAAAAAAAAAAAHMpN0W1XpMyFQriplRkU9e5zGoktt5cdeZlouJSZmg80qLI8th8w/VyN1B63aozSc9/LhPpjZbd1NB6HKX5WXKQyjDqXQKvclkos1yO4igWw/CrKY5lnDWo2CRHf5Uuboh09BXGLRUeXKcpXRBeMVP6sQv1kt7/d4guAyrFO668dGZiHhncpNM3FRDRJORTdye0KtFNJILfemW6GRJTpJTkai0tAszKy+7i5/mcvDtVI/fhNtAXABT/dxc/wAzl4dqpH78Hu4uf5nLw7VSP34RYkuACn+7i5/mcvDtVI/fg93Fz/M5eHaqR+/BYFwAU/3cXP8AM5eHaqR+/B7uLn+Zy8O1Uj9+CwLgAp/u4uf5nLw7VSP34Pdxc/zOXh2qkfvwWBcAFP8Adxc/zOXh2qkfvwe7i5/mcvDtVI/fgsC4AKf7uLn+Zy8O1Uj9+D3cXP8AM5eHaqR+/BYFwAU/3cXP8zl4dqpH78Hu4uf5nLw7VSP34LAuACn+7i5/mcvDtVI/fg93Fz/M5eHaqR+/BYFwAU/3cXP8zl4dqpH78Hu4uf5nLw7VSP34LAuACn+7i5/mcvDtVI/fg93Fz/M5eHaqR+/BYFwAU/3cXP8AM5eHaqR+/B7uLn+Zy8O1Uj9+CwLgAp/u4uf5nLw7VSP34Pdxc/zOXh2qkfvwWBcAFP8Adxc/zOXh2qkfvwe7i5/mcvDtVI/fgsC4AKf7uLn+Zy8O1Uj9+D3cXP8AM5eHaqR+/BYFwAU/3cXP8zl4dqpH78Hu4uf5nLw7VSP34LAuAjRfLzPpy/DQKx7uLn+Zy8O1Uj9+HOpeJVYnTqxFiYS3e67T5qY0pJP0otydOOy6STM5pEfEdbVmnMuNlnmRkUpbyDQQFP8Adxc/zOXh2qkfvwe7i5/mcvDtVI/fhFiS4AKf7uLn+Zy8O1Uj9+D3cXP8zl4dqpH78FgXABT/AHcXP8zl4dqpH78Hu4uf5nLw7VSP34LAuACn+7i5/mcvDtVI/fg93Fz/ADOXh2qkfvwWBcAFP93Fz/M5eHaqR+/B7uLn+Zy8O1Uj9+CwLgAp/u4uf5nLw7VSP34Pdxc/zOXh2qkfvwWBcAFP93Fz/M5eHaqR+/B7uLn+Zy8O1Uj9+CwLgAp/u4uf5nLw7VSP34Pdxc/zOXh2qkfvwWBcAFP93Fz/ADOXh2qkfvwe7i5/mcvDtVI/fgsC4AKf7uLn+Zy8O1Uj9+D3cXP8zl4dqpH78FgXABT/AHcXP8zl4dqpH78Hu4uf5nLw7VSP34LAuACn+7i5/mcvDtVI/fg93Fz/ADOXh2qkfvwWBcAFP93Fz/M5eHaqR+/B7uLn+Zy8O1Uj9+CwLgAp/u4uf5nLw7VSP34Pdxc/zOXh2qkfvwWBcAFP93Fz/M5eHaqR+/B7uLn+Zy8O1Uj9+CwLgI0/yCfp2fxEise7i5/mcvDtVI/fhzq/iVWKVBalVHCW72GlzYcZKjfpSs3XZLbTackzTPjLWhOews8zMiIzKYrVEPcaCAp/u4uf5nLw7VSP34Pdxc/zOXh2qkfvwixJcAFP93Fz/M5eHaqR+/B7uLn+Zy8O1Uj9+CwLgAp/u4uf5nLw7VSP34Pdxc/zOXh2qkfvwWBcAFP93Fz/ADOXh2qkfvwe7i5/mcvDtVI/fgsC4AKf7uLn+Zy8O1Uj9+D3cXP8zl4dqpH78FgXABT/AHcXP8zl4dqpH78Hu4uf5nLw7VSP34LAuACn+7i5/mcvDtVI/fg93Fz/ADOXh2qkfvwWBcAFP93Fz/M5eHaqR+/B7uLn+Zy8O1Uj9+CwLgAp/u4uf5nLw7VSP34Pdxc/zOXh2qkfvwWBcAFP93Fz/M5eHaqR+/B7uLn+Zy8O1Uj9+CwLgAp/u4uf5nLw7VSP34Pdxc/zOXh2qkfvwWBcAFP93Fz/ADOXh2qkfvwe7i5/mcvDtVI/fgsC4AKf7uLn+Zy8O1Uj9+D3cXP8zl4dqpH78FgXABT/AHcXP8zl4dqpH78Hu4uf5nLw7VSP34LAuACn+7i5/mcvDtVI/fg93Fz/ADOXh2qkfvwWBcAFP93Fz/M5eHaqR+/B7uLn+Zy8O1Uj9+CwLPF8vM+nL8NAkjPqXiVWJ06sRYmEt3uu0+amNKST9KLcnTjsukkzOaRHxHW1ZpzLjZZ5kZF0fdxc/wAzl4dqpH78Ja1IRcAFP93Fz/M5eHaqR+/B7uLn+Zy8O1Uj9+EWJLgAp/u4uf5nLw7VSP34Pdxc/wAzl4dqpH78FgXABT/dxc/zOXh2qkfvwe7i5/mcvDtVI/fgsC4AKf7uLn+Zy8O1Uj9+D3cXP8zl4dqpH78FgXABT/dxc/zOXh2qkfvwe7i5/mcvDtVI/fgsC4AKf7uLn+Zy8O1Uj9+D3cXP8zl4dqpH78FgXABT/dxc/wAzl4dqpH78Hu4uf5nLw7VSP34LAuACn+7i5/mcvDtVI/fg93Fz/M5eHaqR+/BYFwAU/wB3Fz/M5eHaqR+/B7uLn+Zy8O1Uj9+CwLgAp/u4uf5nLw7VSP34Pdxc/wAzl4dqpH78FgXABT/dxc/zOXh2qkfvwe7i5/mcvDtVI/fgsC4AKf7uLn+Zy8O1Uj9+D3cXP8zl4dqpH78FgXABT/dxc/zOXh2qkfvwe7i5/mcvDtVI/fgsC4AKf7uLn+Zy8O1Uj9+D3cXP8zl4dqpH78FgXABT/dxc/wAzl4dqpH78Hu4uf5nLw7VSP34LAs8/yCfp2fxEiSM+r+JVYpUFqVUcJbvYaXNhxkqN+lKzddkttNpyTNM+MtaE57CzzMyIjMuj7uLn+Zy8O1Uj9+E20I4lwAU/3cXP8zl4dqpH78Hu4uf5nLw7VSP34RYkuACn+7i5/mcvDtVI/fg93Fz/ADOXh2qkfvwWBcAFP93Fz/M5eHaqR+/B7uLn+Zy8O1Uj9+CwLgAp/u4uf5nLw7VSP34Pdxc/zOXh2qkfvwWBcAFP93Fz/M5eHaqR+/B7uLn+Zy8O1Uj9+CwLgAp/u4uf5nLw7VSP34Pdxc/zOXh2qkfvwWBcAFP93Fz/ADOXh2qkfvwe7i5/mcvDtVI/fgsC4AKf7uLn+Zy8O1Uj9+D3cXP8zl4dqpH78FgXABT/AHcXP8zl4dqpH78Hu4uf5nLw7VSP34LAuACn+7i5/mcvDtVI/fg93Fz/ADOXh2qkfvwWBcAFP93Fz/M5eHaqR+/B7uLn+Zy8O1Uj9+CwLgAp/u4uf5nLw7VSP34Pdxc/zOXh2qkfvwWBcAFP93Fz/M5eHaqR+/B7uLn+Zy8O1Uj9+CwLgAp/u4uf5nLw7VSP34Pdxc/zOXh2qkfvwWBcAFP93Fz/ADOXh2qkfvwe7i5/mcvDtVI/fgsC4CNF8vM+nL8NArHu4uf5nLw7VSP34c6l4lVidOrEWJhLd7rtPmpjSkk/Si3J047LpJMzmkR8R1tWacy42WeZGRSlvINBAU/3cXP8zl4dqpH78Hu4uf5nLw7VSP34RYkuACn+7i5/mcvDtVI/fg93Fz/M5eHaqR+/BYFwAU/3cXP8zl4dqpH78Hu4uf5nLw7VSP34LAuACn+7i5/mcvDtVI/fg93Fz/M5eHaqR+/BYFwAU/3cXP8AM5eHaqR+/B7uLn+Zy8O1Uj9+CwLgAp/u4uf5nLw7VSP34Pdxc/zOXh2qkfvwWBcAFP8Adxc/zOXh2qkfvwe7i5/mcvDtVI/fgsC4AKf7uLn+Zy8O1Uj9+D3cXP8AM5eHaqR+/BYFwAU/3cXP8zl4dqpH78Hu4uf5nLw7VSP34LAuACn+7i5/mcvDtVI/fg93Fz/M5eHaqR+/BYFwAU/3cXP8zl4dqpH78Hu4uf5nLw7VSP34LAuACn+7i5/mcvDtVI/fg93Fz/M5eHaqR+/BYFwAU/3cXP8AM5eHaqR+/B7uLn+Zy8O1Uj9+CwLgAp/u4uf5nLw7VSP34Pdxc/zOXh2qkfvwWBcAFP8Adxc/zOXh2qkfvwe7i5/mcvDtVI/fgsC4Cn4x/wBkV8fq3U/9K4Hu4uf5nLw7VSP34VXFe8bilYW3jGfwouqI29QKg2uQ9JpZtspOOsjWokTFLNJbT0UqPItRGeoSlqQa0IFbr9BtqCdTuOtwKVDJRIORNkoYaJR7C0lmRZnzZiNQK5VKymQdQs6r0JTOjuZVF2Irds889Hez7uWWRZ6WXjFlnryqd4EmdRIcvE+4KZYp0+qNyqfNg1ll5BupQsk6S5kVLZHkpfF0FbCMjEJaklpfviyo1DZueTeFEao0hWg1UV1BlMZxWZlkl01aBnmlWoj5D5h7vXRbMebT6bIuKmNS6snTgR1y20uS05Z5tJM83Cy15pzGSUy70KnWVemJFRjMUpuNWIsarTm0xWXnDcQUeQolZJbU9HQ4ZaiI9JWjkSiIcWnWjXotrUEqVUmIc2vustw6TKp5reJmNNekxnErNxO4tNtuIU4lSF8UkpLQUoh1lIufQMWfBmrfbhzWH1RXTYfS04SjacIiM0KyPiqyUk8j15GXOJAyjBK5JkonrYVLps1iDEKQ8cZlaJMKUt5wnGJqlOKJUhRka1Hk2eenmgiNJnq45asSAABAAAAAAAAAAAAAAAAAAAAAAAKPiDd9vU91NBqdt1euqiNs16S1Tko/ibUZ9DrT7hqcbMyJ1ojJCNNStzUWgZZkdxhTItRhsVCC8l6NKaS8y4nYtCiI0qLqMjIxQbtpd2U+56vVrftp2tNXDRG6YRtyWWihyG1O6C3d1cSZtGT5mZtkpRaB8U8yFwtSiHbVr0i3Tf3Y6ZBYhm4RZaZttknSy5M8sxL3EHVAAEEgAAAAAAAAAAAAAAAAAAAAAAAAAAAAAAAAAAAAAAAAAAAAAAAAAAB5vvJjsOSFpcUlpBrMm0GtRkRZ5ElJGaj6iLMxULPuOky7iq9L9ylYt+r1FLdafaqRtGctGg3GJ5BtOuJTkllpBoM0KLUZpzMzFoqz8+LS5kmlQd+zWmHFxoxrJG7OkkzSjSMyJOZ5FmZ5FmKPhrCrnCUut3daNejXBPjIKXUqg7BOOlKTzKLGbjyHFNtJNSjLNOatZrWpWQlbiDQwABBIAAAAAAAAAAAAAAAAAAAAAAAAAAAAAAAAAAAAAAAAAAAAAAAAAAABVsS63a1t2fKr14sPP06mvR5xMsZ7q4+y8h1gmyJSdJW6toMiM8jy43FzFpGZYv4e3jeTEqZQa5TVIYpEuNFpUymqe05LqFJN1DpSG0ocNB7mlSkqJBKWf5RiVvDNGhS258KPOZSom5DSHUkotZEoiMs+vWPccq1YlWp9t02DXH47s9iM22+qOybTekRZZEk1ryyLIvGPMyM9WeRdUQAAAAAAAAAAAAAAAAAAAAAAAAAAAAAAAAAAAAAAAAAAAAAAAAAAAAD+KUSSNSjIiIszM+Qf0Q6xBOqUmbTEvG0cuO4wThbUaaTTmXozAFesus06sTqlU6HalWiwKw8VQOryFslHqC0ttsJW2jdjeSRtst5ZtISZJ0vys1W0Y9hdYFUty4aRJasVu2EUujLp1XkokMOFW5GbZNuluSjWsk6Di9N4kLLdNHLWeWwiZbyEAABBIAAAAAAAAAAAAAAAAAAAAAAAAAAAAAAAAAAAAAAAAAAAAAAAAAAAU/EC4KRCODQZtr1a4ZMhxNUZhU3c0rSUJ1p4njU460jJDpM8XSM1GZFoqLMWGg1un3JRYNwUp1TkOox0SWFKSaTNCyIyzI9ZHr1kKHila1WrlwUeoroFZrlHiRJTKolFqqafLbku6JE4pxTzOk2aCWk0k5tMjNKi8W12BS61Q7KotHuJ1lyowoTbD5s5aBGksiSWRER5JIizIiI8s8hPAgsAAAgkAAAAAAAAAAAAAAAAAAAAAAAAAAAAAAAAAAAAAAAAAAAAAAAAAAAOFed306x6DIuGqQ6lKYjIWs24ENchw9FJqPPRLRQWST46zSgtWaizHEqF3UC1JO70a2KxVanc6FVyREp5NreNtthlpT692dQhJEhDCNFKs1GXFSo9Ix2b/pc6t2NcNGpjG7TJ1LlRo7ekSdNxbSkpLNRkRZmZazMiFXn0u67drVKuWk2xIrhnbxUaREjymGnGHkqStCzN5xCDbM9NKjSZqLJJkSi2dKxBeqNV6fcFJh1ykyCfhT2ESGHCIy0kKLMjyPWWo9h6yE0V+wLckWjZVFtqW+h5+nQ22XVt56JrIuNo568szPLPkFgHLJAAAAAAAAAAAAAAAAAAAAAAAAAAAAAAAAAAAAAAAAAAAAAAAAAAAAKe5clsXxUrgw0nUmqrbTTlJn75iOxmpEd43GVpbUei4oj0VFpoLRPMjSo+S4CoJo1Zj4mVO526ebsJy348RlROoLdJCH3lm3kZ5lqWnWZZa9uoxKB7US/mKtXUW9Otqt0WVJjLmQuEWmUlLZQpKVqQTbi1IMtNBmh0kLyUXF1HlaRmuHUa5pVcVcN92VXY1wSYptOTZL8BUGG3pEre0ZDMhbhJM8jNakmpZpzUoiJKU6UDIQAAE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0"/>
            <a:ext cx="22650995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4"/>
            <a:ext cx="11521440" cy="451713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Discount-Profit Correlation Significance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Discount-Profit Connection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A slight trend shows that bigger discounts lead to smaller profits (correlation of -0.219).</a:t>
            </a:r>
          </a:p>
          <a:p>
            <a:pPr>
              <a:buFont typeface="Arial" pitchFamily="34" charset="0"/>
              <a:buChar char="•"/>
            </a:pP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Statistical Proof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trend is reliable, confirmed by a very low p-value (2.702e-109).</a:t>
            </a:r>
          </a:p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Business Advice</a:t>
            </a:r>
            <a:r>
              <a:rPr lang="en-US" sz="3600" dirty="0" smtClean="0">
                <a:solidFill>
                  <a:schemeClr val="accent1"/>
                </a:solidFill>
              </a:rPr>
              <a:t>: Large discounts can hurt </a:t>
            </a:r>
            <a:r>
              <a:rPr lang="en-US" sz="3600" dirty="0" smtClean="0"/>
              <a:t>profits, so businesses should avoid aggressive discounting to maintain better profit margins.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NcBrgDASIAAhEBAxEB/8QAHQABAQEBAQADAQEAAAAAAAAAAAQFBgcCAwgBCf/EAFoQAAEEAAIGBQcICAMHAQYCCwABAgMEBXMGETM1srMSExQh0gcVMUFUkpQWIlFTVWKi0SMyVmFxk5bVCELwJDRDUoGRwcIXN3KEobRkdYOxREZ0hcThJoKj/8QAHAEBAQACAwEBAAAAAAAAAAAAAAEDBAIFBwYI/8QAPBEBAQABBAEDAwMCBAMGBgMAAAExAhEhQQMTFFFhkeEEBRIGMgdxgaGxssEVNUJicvAiI1JTc9EkosL/2gAMAwEAAhEDEQA/AP8A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xfT7/EbR0cxmbBNHMIZib6r1jnsSyq2NHoupWsREVXavRr1p3p3a/Sb36D9t/Vfufk9L9Lp/lZzepP87Utky9oB535LfLHhXlGWXD5aa4disDOsWusnTZKz0K5jtSejWmtFTu1+vvPRDF+s/R+f9B5r4P1Gn+OqdEsvMAeaS+XTDK+k2IYJPoPpSzC8LxqHALekCMpuoRXJWxLG1WtsLZ6Kunib0+o6KK7vVERXJ6WaygOW8oWmGI6IYbhy4JgcGLYrjOJwYVRq2Lq1IHSydJyukmSORWNbGyR3dG5V6KIid58sJ0zetjDMF0vwtMBx3GJr7aWHpP2pJoaz1/SpKxqMb0o1jk6LtSp0+j3qigdOAAAAAAAAAAAAAAAAAAAAAAAAAAAAAAAAAAAAAAAAAAAAAAAAAAAAAAAAAAAAAAAAAAAAAAAAAAAAAAAAAAAAAAAAAAAAAAAAAAAAAAAAAAAAAAAAAAAAAAAAAAAAAAAAAAAAAAAAAAAAAAAAAAAAAAAAAAAAAAAAAAAAAAAAAAAAAAAAAAAAAAAAAAAAAAAAAAAAAAAAAAAAAAAAAAAAAAAAAAAAAAAAAAAAAAAAAAAAAAAAAAAAAAAAAAAAAAAAAAAAAAAAAAAAAAAAAAAAAH4R0kwPE9G8cuYLjEb2Wq0rmvVyfr9/c9PpRU70X95+7jHx7Q/RbShY3aQYDSvviTUx80SK9qfQjvSifu1n0n9Ofv0/Y/LruvT/LTr232zNt9v+NcNen+T80/4c8DxO/5Q6+MVo3pTwyKV1mTV8358bmNZr+lVdr1fdU/VxHhODYTgVNuH4Lh1ajWaqqkUEaMbrX0rqT0r+8sNX9+/dv8Atn9X7iaf4ySSTvab3n7rp0/xmzxnR3yL4piGmeluNaZY5jbMEt6WMxuhgLJKfYLaxQVupsSKyJbOtssSr1bpkaqxtVWKnp5RPIZiGG6FNsy+Tiri9+zphdxPSPCGy1lsY9hLrlt8Fd0kr0ikY3roZ0ryyNjXouRei5VRf0iDpXJ+bsP8gcWMphk2J+SHB8OwGHTWPFsP0avQ0Z/MmH9iWOfUxjnwRpLYa2VYYHvbrc1363SRvww/yJXaOkOgelGkPkjpY9YwfH9InWnJHh8tipBavSTUrPSmkaisj6XWamOdIxX/ADWdLXq/S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jOO4Ho5QdiukOM0cLpMc1rrN2wyCJqqupEV71REVV9HeXHn3lqfdj0dwZ+G14J7TdJMJWGKeZYo3v7SzUjnta9Wpr9aNdq+hSyb0rtMHxvBdIaDMVwDF6WJ0pVVGWadhk0TlRdSoj2KqLqVFT0lp4/dwvTjAcZw2JNIK+BXtONJJZcQbhUUdlleJlByNZG+eLU969QxyyOjTvXV0VRO/Ps6faRtxazXZp9I3SOvpA3DIdEUr1OnPS61rOvVqxdoVVhVbHXNckSf8vRRUL/AB3Td6bW8oWiVvF/MlfEZnWlvPw1irSnSKSyxj3vjZKrOrerWxv6XRcqNVNS6l1IdGeH6HyaSYJWwPB62meKSR47pXjlOxJLBTV8bWLccjmaoERHLIxsi60VOl3IiN+adF/h2fCnk0p1G6TSYrPUllhswyOgV9CVJHa4HJExqtX/ADKkmt3zvTq1IizYlenAA4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vyiaUzaF6H39Iq0EEs1fqo4knerYWvkkbG18ip3oxqvRztXfqRfR6SLRHSnGJ8X0h0Y0puYXavYClaw61h1d9eJ8E0auajo3ySKx6Kx+v56orVavdr1F243HYg8fb5X9J8GwvDdMNJ6OFSYJpBQu36FWox8dmr1ULp4mSyue5kqyRNXWrWM6LtSanJ3n2Yr5UdNNC4LVbTGvgNnELGERYlhy1GyVoI5nzxwLBMskj+k1r5ol61Fbrb0vmt1IWaLbtE3euA8BT/E55ms4hg2I1aOkVqq9iwXsMiko1po3N70VkrpXtVrkcmtHORyalTV6DNd/iox9ZNbNFMPRn/Ks71X/v8A/wBjv/B/Sv7t+o0/z0+LafWyf7W7/wCzj/PS/SAPFNHP8T+jl6RsGkmCWcM6Xd10L+0Rp+9UREcifwRx6/hWL4ZjlGPEsHvwXKsqa2SwvRzV/d3ehfpT0odd+u/av1n7bdv1Xjun65n3nDlNUuFgAOvUAAAAAAAAAAAAAAAAAAAAAAAAAAAAAAAAAAAAAAAAAAAAAAAAAAAAAAAAAAAAAAAAAAAAAAAAAAAAAAAAAAAAAAAAAAAAAAAAAAAAAAAAAAAAAAAAAAAAAAAAAAAAAAAAAAAAAAAAAAAAAAAAAAAAAAAAAAAAAAAAAAAAAAAAAAAAAAAAAAAAAAAAAAAAAAAAAAAAAAAAAAAAAAAAAAAAAAAAAAAAAAAAAAAAAAAAAAAAAAAAAAAAAAAAAAAAAAAAAAAAAAAAAAAAAAAAAAEWN0ZsTwi5h0C0unZhfEnbaq2a69JNSpJEjmdY1U7lb0k1/ScZor5P7Ogro4sGoYM9+MXE87vo4c2hUr1GRSdFleu2RVZreqd6uequkkcvdqRvoALuPL18kkEWFNw7S/SllzR3A8PuVcOhZUWvLVgljdG5803WOSV0cKqxrkYxNWtVRy96fmrT7SnHNN8QauLY0y5HRrJQqTxVFrdZEx/SSWSNXv8AnuVGud36vmpqRD9D/wCJXSeXB9Da+BVpFZLjU6seqLqVYY9Tnp/1crE/gqp6z8unpf8ARX7Rovi/7R8031W2afpJm/578f6fVh8l6ietWfE+SaeVJJZNSKrW9FERPQiJrX6V9Z9zk1uRNa6tS+hdX0HyPiv66fwX/wAHoLEdBPpd7ynU6Aaf4xoDizLdKeeSlK9O100mc1kzfp7l7nInoX/9aa0OYBi/UeDx/qvHfD5pvpuYYfuLRrEMK0nwxuNYXbszU7KtdC7tEiKidBqq1U6XpRyuRfoVFQ1ewQfWWfiZPEeEf4WtJpH+eNEJ3qrWasQroq/qp81kifw1rGv/AFX6T9AHhn7z+g1ftf63X+m34mP8rzPz9Wzp2s3Tdgg+ss/EyeI+mjUjmpV5ZJbKvfExzl7TJ3qqJr/zF5Nhu7quQzhQ6ze7LtNzsEH1ln4mTxH026kcUTXRy2UVZYm/7zJ6Fe1F/wA30KpeTX9g3Ph5jRpt3hZNjsEH1ln4mTxDsEH1ln4mTxFIJ/K/JtED6kaXYokls9B0UjlTtMnpRWav8371Pu7BB9ZZ+Jk8Qk3jBkS8UZSW2m0Tdgg+ss/EyeI+mvUjfLZa6WyqRyo1v+0ydydBq/8AN9KqXk1Xb3M9OWwS3am0OwQfWWfiZPEOwQfWWfiZPEUgn8r8m0QVKkcsTnSS2VVJZW/7zJ6Ee5E/zfQiH3dgg+ss/EyeIUNg7Pm5jiktt3JJsgvVI4aViWOWyj2RPc1e0ydyoi6v8x93YIPrLPxMniGJbutZD+FSkb3Y2m6bsEH1ln4mTxH02KkbJazWy2USSVWu/wBpk706Dl/5vpRC8mtbennry3iWlkOwQfWWfiZPEOwQfWWfiZPEUgn8r8m0QMqRrdliWWz0GxRuRO0yelVfr/zfuQ+7sEH1ln4mTxCPeM+RFxSFJbbuSRN2CD6yz8TJ4j6alSOWJzpJbKqksrf95k9CPcif5voRC8mobB2fNzHDe7G03OwQfWWfiZPEfTeqRw0rEsctlHsie5q9pk7lRF1f5i8mxLd1rIfwqNNu8LJsdgg+ss/EyeIdgg+ss/EyeIpBP5X5NogsVI2S1mtlsokkqtd/tMnenQcv/N9KIfd2CD6yz8TJ4ha29PPXlvKS202ibsEH1ln4mTxH0sqRrdliWWz0GxRuRO0yelVfr/zfuQvJo94z5EXFIJbtTaHYIPrLPxMniHYIPrLPxMniKQT+V+TaIKlSOWJzpJbKqksrf95k9CPcif5voRD7uwQfWWfiZPEKGwdnzcxxSW27kk2QXqkcNKxLHLZR7InuavaZO5URdX+Y+7sEH1ln4mTxDEt3Wsh/CpSN7sbTdN2CD6yz8TJ4j6bFSNktZrZbKJJKrXf7TJ3p0HL/AM30oheTWtvTz15bxLSyHYIPrLPxMniHYIPrLPxMniKQT+V+TaIGVI1uyxLLZ6DYo3InaZPSqv1/5v3Ifd2CD6yz8TJ4hHvGfIi4pCktt3JIm7BB9ZZ+Jk8R9NSpHLE50ktlVSWVv+8yehHuRP8AN9CIXk1DYOz5uY4b3Y2m52CD6yz8TJ4j6b1SOGlYljlso9kT3NXtMncqIur/ADF5NiW7rWQ/hUabd4WTY7BB9ZZ+Jk8Q7BB9ZZ+Jk8RSCfyvybRBYqRslrNbLZRJJVa7/aZO9Og5f+b6UQ+7sEH1ln4mTxC1t6eevLeUltptE3YIPrLPxMniPpZUjW7LEstnoNijcidpk9Kq/X/m/cheTR7xnyIuKQS3am0OwQfWWfiZPEOwQfWWfiZPEUgn8r8m0QVKkcsTnSS2VVJZW/7zJ6Ee5E/zfQiH3dgg+ss/EyeIUNg7Pm5jiktt3JJsm7BB9ZZ+Jk8R9NGpHNSryyS2Ve+JjnL2mTvVUTX/AJi8mw3d1XIZwoN7sbTc7BB9ZZ+Jk8R9NupHFE10ctlFWWJv+8yehXtRf830KpeTX9g3Ph5jRpt3hZNjsEH1ln4mTxDsEH1ln4mTxFIJ/K/JtED6kaXYokls9B0UjlTtMnpRWav8371Pu7BB9ZZ+Jk8Qk3jBkS8UZSW2m0Tdgg+ss/EyeI+mvUjfLZa6WyqRyo1v+0ydydBq/wDN9KqXk1Xb3M9OWwS3am0OwQfWWfiZPEOwQfWWfiZPEUgn8r8m0QUakc1KvLJLZV74mOcvaZO9VRNf+Y+7sEH1ln4mTxDDd3VchnChSW27kk2QW6kcUTXRy2UVZYm/7zJ6Fe1F/wA30Kp93YIPrLPxMniF/YNz4eY0pG92Npum7BB9ZZ+Jk8R9L6kaXYokls9B0UjlTtMnpRWav8371LyaTeMGRLxRiWlkOwQfWWfiZPEOwQfWWfiZPEUgn8r8m0QV6kb5bLXS2VSOVGt/2mTuToNX/m+lVPu7BB9ZZ+Jk8Qq7e5npy2FJbbuSRN2CD6yz8TJ4j6aNSOalXlklsq98THOXtMneqomv/MXk2G7uq5DOFBvdjabnYIPrLPxMniPpt1I4omujlsoqyxN/3mT0K9qL/m+hVLya/sG58PMaNNu8LJsdgg+ss/EyeIdgg+ss/EyeIpBP5X5NogfUjS7FEktnoOikcqdpk9KKzV/m/ep93YIPrLPxMniEm8YMiXijKS202ibsEH1ln4mTxH016kb5bLXS2VSOVGt/2mTuToNX/m+lVLyart7menLYJbtTaHYIPrLPxMniHYIPrLPxMniKQT+V+TaIKNSOalXlklsq98THOXtMneqomv8AzH3dgg+ss/EyeIYbu6rkM4UKS23ckmyC3Ujiia6OWyirLE3/AHmT0K9qL/m+hVPu7BB9ZZ+Jk8Qv7BufDzGlI3uxtN03YIPrLPxMniPpfUjS7FEktnoOikcqdpk9KKzV/m/epeTSbxgyJeKMS0sh2CD6yz8TJ4h2CD6yz8TJ4ikE/lfk2iCvUjfLZa6WyqRyo1v+0ydydBq/830qp93YIPrLPxMniFXb3M9OWwpLbdySJuwQfWWfiZPEfTRqRzUq8sktlXviY5y9pk71VE1/5i8mw3d1XIZwoN7sbTc7BB9ZZ+Jk8R9N6pHDSsSxy2UeyJ7mr2mTuVEXV/mLybEt3Wsh/Co027wsmx2CD6yz8TJ4h2CD6yz8TJ4ikE/lfk2iCxUjZLWa2WyiSSq13+0yd6dBy/8AN9KIfd2CD6yz8TJ4ha29PPXlvKS202ibsEH1ln4mTxH0sqRrdliWWz0GxRuRO0yelVfr/wA37kLyaPeM+RFxSCW7U2h2CD6yz8TJ4h2CD6yz8TJ4ikE/lfk2iCpUjlic6SWyqpLK3/eZPQj3In+b6EQ+7sEH1ln4mTxChsHZ83McUltu5JNkF6pHDSsSxy2UeyJ7mr2mTuVEXV/mPu7BB9ZZ+Jk8QxLd1rIfwqUje7G03Tdgg+ss/EyeI+mxUjZLWa2WyiSSq13+0yd6dBy/830oheTWtvTz15bxLSyHYIPrLPxMniHYIPrLPxMniKQT+V+TaIGVI1uyxLLZ6DYo3InaZPSqv1/5v3Ifd2CD6yz8TJ4hHvGfIi4pCktt3JIm7BB9ZZ+Jk8R9NSpHLE50ktlVSWVv+8yehHuRP830IheTUNg7Pm5jhvdjabnYIPrLPxMniPpvVI4aViWOWyj2RPc1e0ydyoi6v8xeTYlu61kP4VGm3eFk2OwQfWWfiZPEOwQfWWfiZPEUgn8r8m0QWKkbJazWy2USSVWu/wBpk706Dl/5vpRD7uwQfWWfiZPELW3p568t5SW2m0Tdgg+ss/EyeI+llSNbssSy2eg2KNyJ2mT0qr9f+b9yF5NHvGfIi4pBLdqbQ7BB9ZZ+Jk8Q7BB9ZZ+Jk8RSCfyvybRBUqRyxOdJLZVUllb/ALzJ6Ee5E/zfQiH3dgg+ss/EyeIUNg7Pm5jiktt3JJsgvVI4aViWOWyj2RPc1e0ydyoi6v8AMfd2CD6yz8TJ4hiW7rWQ/hUpG92Npum7BB9ZZ+Jk8R9NipGyWs1stlEklVrv9pk706Dl/wCb6UQvJrW3p568t4lpZDsEH1ln4mTxDsEH1ln4mTxFIJ/K/JtEDKka3ZYlls9BsUbkTtMnpVX6/wDN+5D7uwQfWWfiZPEI94z5EXFIUltu5JE3YIPrLPxMniPpqVI5YnOklsqqSyt/3mT0I9yJ/m+hELyahsHZ83McN7sbTc7BB9ZZ+Jk8R9N6pHDSsSxy2UeyJ7mr2mTuVEXV/mLybEt3Wsh/Co027wsmx2CD6yz8TJ4h2CD6yz8TJ4ikE/lfk2iC3Ujiia6OWyirLE3/AHmT0K9qL/m+hVPu7BB9ZZ+Jk8Qv7BufDzGlJd7sbTdN2CD6yz8TJ4j6X1I0uxRJLZ6DopHKnaZPSis1f5v3qXk0m8YMiXijEtLIdgg+ss/EyeIdgg+ss/EyeIpBP5X5Nogr1I3y2WulsqkcqNb/ALTJ3J0Gr/zfSqn3dgg+ss/EyeIVdvcz05bCktt3JIm7BB9ZZ+Jk8R9NGpHNSryyS2Ve+JjnL2mTvVUTX/mLybDd3VchnCg3uxtNzsEH1ln4mTxH026kcUTXRy2UVZYm/wC8yehXtRf830KpeTX9g3Ph5jRpt3hZNjsEH1ln4mTxDsEH1ln4mTxFIJ/K/JtED6kaXYokls9B0UjlTtMnpRWav8371Pu7BB9ZZ+Jk8Qk3jBkS8UZSW2m0Tdgg+ss/EyeI+mvUjfLZa6WyqRyo1v8AtMncnQav/N9KqXk1Xb3M9OWwS3am0OwQfWWfiZPEOwQfWWfiZPEUgn8r8m0QUakc1KvLJLZV74mOcvaZO9VRNf8AmPu7BB9ZZ+Jk8Qw3d1XIZwoUltu5JNkFupHFE10ctlFWWJv+8yehXtRf830Kp93YIPrLPxMniF/YNz4eY0pG92Npum7BB9ZZ+Jk8R9L6kaXYokls9B0UjlTtMnpRWav8371LyaTeMGRLxRiWlkOwQfWWfiZPEOwQfWWfiZPEUgn8r8m0QV6kb5bLXS2VSOVGt/2mTuToNX/m+lVPu7BB9ZZ+Jk8Qq7e5npy2FJbbuSRN2CD6yz8TJ4j6aNSOalXlklsq98THOXtMneqomv8AzF5Nhu7quQzhQb3Y2m52CD6yz8TJ4j6bdSOKJro5bKKssTf95k9Cvai/5voVS8mv7BufDzGjTbvCybHYIPrLPxMniHYIPrLPxMniKQT+V+TaIH1I0uxRJLZ6DopHKnaZPSis1f5v3qfd2CD6yz8TJ4hJvGDIl4oykttNom7BB9ZZ+Jk8R9NepG+Wy10tlUjlRrf9pk7k6DV/5vpVS8mq7e5npy2CW7U2h2CD6yz8TJ4h2CD6yz8TJ4ikE/lfk2iCjUjmpV5ZJbKvfExzl7TJ3qqJr/zH3dgg+ss/EyeIYbu6rkM4UKS23ckmyKSBtexVWKSf58qtcjpnuRU6ty+hVVPSiFpNa29PPXlvKSXkgACKAAAAAAAAAAD85f4qXSeeMAauvq0rTK3+PTbr/wDB4Yfpr/E7o5LiOi1DSKCPpLhNhWTak9EUupNa/wAHNYn/APsfmU9o/pHzafL+0+Oac6d5f897f+Fla+v+4Piv66fwX/wfI+K/rp/Bf/B9K4PkAAPUf8NbpE8pepmvoupTo/8Ahqb/AOdR+rz87f4WdHJXXsZ0slj1RRsTD4XKn6zndF79X8ERnvH6JPHf6z82jy/uuqaf/DJL/nn/AKtjx/2hNhu7quQzhQpJsN3dVyGcKHyvTl2pJr+wbnw8xpSTX9g3Ph5jRpzC4UgAippN4wZEvFGUk0m8YMiXijKS3pIE1Xb3M9OWwpJqu3uZ6ct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A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X9g3Ph5jSkmv7BufDzGlJek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a29PPXlvKSa1t6eevLeUi9EAARQAAAAAAAAAAS4nhtLGMOs4ViMDZq1uJ0MrHehzXJqU/HPlL8m2LeTrGnVLLXzYfO5Vp2+j82Rv/ACr9D09af9U7lP2gQ4zgmE6Q4fJhWN4fDcqS/rxSt1pr9Sp9Cp6lTvQ+g/YP37yfsnlvH8vHqzP+s+v/AB/3nDVp/k/Bp8V/XT+C/wDg/RGlH+F2tNK+xohj/Z2uVVStearmt/ckje/V/Fqr+84uT/Db5RGXGV0kwl3SY5yPSy7o6kVuv0s1+tPUen/p/wCp/wBq/UaP5TzSfS8X/f8A6MN0ao8tN3QzQvG9OsbiwXBa6uc5UdNM5P0cEfre9fUn7vSq9yHr2jn+FqysrZdLNI4mxp3uhoNVXO//AEj0TV7qnt2jOiej+h+HJhej2GxVIe5Xq3vfI7V+s9y97l/idR+7f1n+k/T+O6P0V/nr+f8Awz75/wBPu5afHblNoTozh+h+DfJ3DEXqaj0b03J86R6xsVz1/eqqqnQE1Xb3M9OWwpPLPN5Nfm8l8nku9vNv1rNOIE2G7uq5DOFCkmw3d1XIZwoY+jtSTX9g3Ph5jSkmv7BufDzGjTmFwpABFTSbxgyJeKMpJpN4wZEvFGUlvSQJqu3uZ6cthSTVdvcz05b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v7BufDzGlJNf2Dc+HmNKS9J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1t6eevLeUk1rb089eW8pF6IAAigAAAAAAAAAAHwmmirxPnnlZHHG1XPe9yI1qJ6VVV9CHzPyl5a/K3b0xxSbAMEtqzAaj+iixu1dsenpe76W6/wBVPR6/WmruP2X9m8371+o9Lx3bTOdV+J/+71HHVq/jHqOlf+JHQ7A5n1MCqz43MzuV8bkig1/ueqKq/wAUaqfvOHk/xR4666ydmitBGNY9qNWd6rqVWr6f+n0HiZ8V/XT+C/8Ag9P/AE39I/tXg0fx1eP+V+bb/wBNp/sw3Xqr9NaM/wCJzRnEZmVtJMIsYS5y6uuY/r4k/eupEcn/AERT2ChiFHFacWIYbbitVp29OOWJ6Oa5P3Kh+BzufJZ5UMU8nmMx9KWSbB7L0S5VVVVET6xiep6f/XVqX1KnTfvH9FeHV475f27eap/4bd5f8reZf9bP8nLT5Pl+vqu3uZ6cthSQYTbrYhHLfpTsmr2XMlikYutr2OiYrXJ+5UVFLzzPXLpu1ZYE2G7uq5DOFCkmw3d1XIZwoTo7Uk1/YNz4eY0pJr+wbnw8xo05hcKQARU0m8YMiXijKSaTeMGRLxRlJb0kCart7menLYUk1Xb3M9OWw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g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+wbnw8xpSTX9g3Ph5jSkvS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tbennry3lJNa29PPXlvKReiAAIoAAAAAAAAAAOI8s2kU2jXk5xa5VerLFhjakKoupUWReiqovqVGq5U/eh+Nj9Vf4lIZZfJwj40Xow4hA9//AMOp7f8A9bkPyqetf0N4tGn9u1eSZuq7/wCkm3/v6sHkyHxX9dP4L/4PkfFf10/gv/g+zY3yAAH6l/w1Y7Jimg1jDbEiulwu4sTda616pzGub/2XpJ/BEPWzwf8Awpwytw3SOwqL1b7Ndjf/AImscq8SHvB4f/Uvi0eH9282nRjff7yW/wC9bOj+0JsN3dVyGcKFJNhu7quQzhQ6Ppe1JNf2Dc+HmNKSa/sG58PMaNOYXCkAEVNJvGDIl4oykmk3jBkS8UZSW9JAmq7e5npy2FJNV29zPTls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/sG58PMaUk1/YNz4eY0pL0n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W3p568t5STWtvTz15bykXogACKAAAAAAAAAy9JtIaGimA3dIcT6a16MXWObGiK9660RrG61ROk5yo1Nap3qneZWgemUmmOF2cVll0bfDDJ1bX4LjiYmxFRqK5sj0ijax6a0+anS9PpLt2K9OtGmaX6I4po65Wo+5AqROd6GytVHMVf3I5Gn4iuVLNC3NRuwuhsV5HRSxuTUrHtXUqL/BUP1fV8s74Ya2NaQ6MOw7AcVp3L2FW47nXTzR12LJqlhVjUic+JqvYjXv1ompVap5R5WcIt6Q2ZscxHRWLANIH4fXxGOpBdW03EIpJWwoxy9Wzq7LHyRNc1Ec1Uemp66lPtP6Q/e9H7b5NX6X9TdtGu7y/Fxz9L89bMfk078x5EfFf10/gv8A4PlYrYnh2IWcIxvDZaF6qqJJDIi60RfQveiL6l9R8V/XT+C/+D1fTqmqfy03eVgfIIiqupE7z5wQT2pmV60Mk0sio1kcbVc5y/QiJ3qp+gfI35CLNK1BpXpxVSOSFUkqYe/Uqtcnokl/h6Ub9Pp9Go6790/dv0/7T4b5fPeep3b9P/305TTdWHe+RHROfQ/QhmH3YuruWJlt2Wqne1742KjV/ejeii/vRTvyart7menLYUnhv6z9Tr/WefX+o8mdV3v+rYk2mwTYbu6rkM4UKSbDd3VchnChr9Hakmv7BufDzGlJNf2Dc+HmNGnMLhSACKmk3jBkS8UZSTSbxgyJeKMpLekgTVdvcz05bCkmq7e5npy2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f2Dc+HmNKSa/sG58PMaUl6T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rb089eW8pJrW3p568t5SL0QABFAAAAAAAAc75QdFV010Qv6OMkgZLYSOSFbDFfEsscjZGJI1O9WK5iI5PoVTnMGwjSzDtJ7uO49geHpY0qkrYfPWwuzLNXqV4IJlWxLM+FnTe5VRiNVjU1dBOkp6KC79DyFPJDpJjeDYdofpPcwyHCNHsPuYfh1mnK+We11sLoI5JY3xtbErInLra1z0c5detqJqWjEvJtprpaybFdJ58Fo4vSw2ClhjKU8liu6aKxHYWaVXxMc1HyQxt6DUd0W9L5zlVNXqx8XvbG1XvcjWtRVVVXUiJ9Jf5VNnB4Z5O/PuK4vpJ5SMEwSe5icdetFTrvdahqwwo/UrZZI43K9zpHqqoxupOinfqVVlt+QjyXTYhCjdG1h6Ucj16u3MiKqKzV3K5U1d6+oz9Mv8R2hWjMslPCmSY1YiVUc6GRI66Knq61dev+LUVP3nncv+LS+68ydmj+GoxjHtRq2HqupVav62rV/l+g+r/bv2X+odXj/l+lmvRpv/AJv4/wC28/4OGrVo7e9YDoFo3oui+YKMVJ6pqWSOCLrFT6FerOkv/VTZ7LP9pWfdj8B5Dol/ie0SxuVlfHqEuFOeqIk7JEngRfvKiI5vuqn0qexVbVW9XjuUrEU8EzUfHLE9HNe1fQqKncqHTfuf6L9f+i8n/wDP02ar3ed/9eZfu5Ta4R1q0yzW0TELCapkRVRsff8Ao2d6/N/1qKOyz/aVn3Y/AKu3uZ6cthSdbbysibss/wBpWfdj8BPh9aZ1Cs5MQsNRYWKiI2PUnzU7u9pok2G7uq5DOFBvwbcnZZ/tKz7sfgJ7taZsLVXELDv00SalbH9Y3v7mmiTX9g3Ph5jRpvMLODss/wBpWfdj8A7LP9pWfdj8BSCbmzOfWm7fC3zhY1rDIuvox60+czu/V/1qKOyz/aVn3Y/AJN4wZEvFGUltwbJuyz/aVn3Y/AT1q0yzW0TELCapkRVRsff+jZ3r83/Wo0Sart7menLYJeKbHZZ/tKz7sfgHZZ/tKz7sfgKQTc2Z1KtM6FypiFhv6aVNSNj+sd397Sjss/2lZ92PwChsHZ83McUlt5JOGdiFaZtCy5cQsORIXqqK2PUvzV7u5pR2Wf7Ss+7H4BiW7rWQ/hUpG/Btym7LP9pWfdj8BPZrTJNURcQsLrmVEVWx936N/enzf9azRJrW3p568t4lLDss/wBpWfdj8A7LP9pWfdj8BSCbmzOZWm7fM3zhY1pDGuvox61+c/u/V/1rKOyz/aVn3Y/AI94z5EXFIUlt5JE3ZZ/tKz7sfgJ6VaZ0LlTELDf00qakbH9Y7v72miTUNg7Pm5jhvwbcnZZ/tKz7sfgJ8QrTNoWXLiFhyJC9VRWx6l+avd3NNEmxLd1rIfwqNN5hZwdln+0rPux+Adln+0rPux+ApBNzZnWa0yTVEXELC65lRFVsfd+jf3p83/Wso7LP9pWfdj8Atbennry3lJbcGybss/2lZ92PwE7K03b5m+cLGtIY119GPWvzn936v+tZok0e8Z8iLikEvFNjss/2lZ92PwDss/2lZ92PwFIJubM6lWmdC5UxCw39NKmpGx/WO7+9pR2Wf7Ss+7H4BQ2Ds+bmOKS28knDOxCtM2hZcuIWHIkL1VFbHqX5q93c0o7LP9pWfdj8AxLd1rIfwqUjfg25Tdln+0rPux+Ans1pkmqIuIWF1zKiKrY+79G/vT5v+tZok1rb089eW8Slh2Wf7Ss+7H4B2Wf7Ss+7H4CkE3NmcytN2+ZvnCxrSGNdfRj1r85/d+r/AK1lHZZ/tKz7sfgEe8Z8iLikKS28kibss/2lZ92PwE9KtM6FypiFhv6aVNSNj+sd397TRJqGwdnzcxw34NuTss/2lZ92PwE+IVpm0LLlxCw5EheqorY9S/NXu7mmiTYlu61kP4VGm8ws4Oyz/aVn3Y/AOyz/AGlZ92PwFIJubM6zWmSaoi4hYXXMqIqtj7v0b+9Pm/61lHZZ/tKz7sfgFrb089eW8pLbg2Tdln+0rPux+AnZWm7fM3zhY1pDGuvox61+c/u/V/1rNEmj3jPkRcUgl4psdln+0rPux+Adln+0rPux+ApBNzZnUq0zoXKmIWG/ppU1I2P6x3f3tKOyz/aVn3Y/AKGwdnzcxxSW3kk4Tdln+0rPux+Anw+tM6hWcmIWGosLFREbHqT5qd3e00SbDd3VchnCg34NuTss/wBpWfdj8BPdrTNhaq4hYd+miTUrY/rG9/c00Sa/sG58PMaNN5hZwdln+0rPux+Adln+0rPux+ApBNzZnPrTdvhb5wsa1hkXX0Y9afOZ3fq/61FHZZ/tKz7sfgEm8YMiXijKS24Nk3ZZ/tKz7sfgJ61aZZraJiFhNUyIqo2Pv/Rs71+b/rUaJNV29zPTlsEvFNjss/2lZ92PwDss/wBpWfdj8BSCbmzOw+tM6hWcmIWGosLFREbHqT5qd3e0o7LP9pWfdj8Aw3d1XIZwoUlt5JOGddrTNhaq4hYd+miTUrY/rG9/c0o7LP8AaVn3Y/AL+wbnw8xpSN+DblN2Wf7Ss+7H4Cd9abt8LfOFjWsMi6+jHrT5zO79X/Wo0SaTeMGRLxRiUsOyz/aVn3Y/AOyz/aVn3Y/AUgm5szq1aZZraJiFhNUyIqo2Pv8A0bO9fm/61FHZZ/tKz7sfgFXb3M9OWwpLbySJuyz/AGlZ92PwE+H1pnUKzkxCw1FhYqIjY9SfNTu72miTYbu6rkM4UG/Btydln+0rPux+Anu1pmwtVcQsO/TRJqVsf1je/uaaJNf2Dc+HmNGm8ws4Oyz/AGlZ92PwDss/2lZ92PwFIJubM59abt8LfOFjWsMi6+jHrT5zO79X/Woo7LP9pWfdj8Ak3jBkS8UZSW3Bsm7LP9pWfdj8BPWrTLNbRMQsJqmRFVGx9/6Nnevzf9ajRJqu3uZ6ctgl4psdln+0rPux+Adln+0rPux+ApBNzZnYfWmdQrOTELDUWFioiNj1J81O7vaUdln+0rPux+AYbu6rkM4UKS28knDOu1pmwtVcQsO/TRJqVsf1je/uaUdln+0rPux+AX9g3Ph5jSkb8G3Kbss/2lZ92PwE7603b4W+cLGtYZF19GPWnzmd36v+tRok0m8YMiXijEpYdln+0rPux+Adln+0rPux+ApBNzZnVq0yzW0TELCapkRVRsff+jZ3r83/AFqKOyz/AGlZ92PwCrt7menLYUlt5JE3ZZ/tKz7sfgJ8PrTOoVnJiFhqLCxURGx6k+and3tNEmw3d1XIZwoN+Dbk7LP9pWfdj8BPiFaZtCy5cQsORIXqqK2PUvzV7u5pok2JbutZD+FRpvMLODss/wBpWfdj8A7LP9pWfdj8BSCbmzOs1pkmqIuIWF1zKiKrY+79G/vT5v8ArWUdln+0rPux+AWtvTz15byktuDZN2Wf7Ss+7H4Cdlabt8zfOFjWkMa6+jHrX5z+79X/AFrNEmj3jPkRcUgl4psdln+0rPux+Adln+0rPux+ApBNzZnUq0zoXKmIWG/ppU1I2P6x3f3tKOyz/aVn3Y/AKGwdnzcxxSW3kk4Z2IVpm0LLlxCw5EheqorY9S/NXu7mlHZZ/tKz7sfgGJbutZD+FSkb8G3Kbss/2lZ92PwE9mtMk1RFxCwuuZURVbH3fo396fN/1rNEmtbennry3iUsOyz/AGlZ92PwDss/2lZ92PwFIJubM5labt8zfOFjWkMa6+jHrX5z+79X/Wso7LP9pWfdj8Aj3jPkRcUhSW3kkTdln+0rPux+AnpVpnQuVMQsN/TSpqRsf1ju/vaaJNQ2Ds+bmOG/Btydln+0rPux+AnxCtM2hZcuIWHIkL1VFbHqX5q93c00SbEt3Wsh/Co03mFnB2Wf7Ss+7H4B2Wf7Ss+7H4CkE3NmdZrTJNURcQsLrmVEVWx936N/enzf9ayjss/2lZ92PwC1t6eevLeUltwbJuyz/aVn3Y/ATsrTdvmb5wsa0hjXX0Y9a/Of3fq/61miTR7xnyIuKQS8U2Oyz/aVn3Y/AOyz/aVn3Y/AUgm5szqVaZ0LlTELDf00qakbH9Y7v72lHZZ/tKz7sfgFDYOz5uY4pLbyScM7EK0zaFly4hYciQvVUVsepfmr3dzSjss/2lZ92PwDEt3Wsh/CpSN+DblN2Wf7Ss+7H4CezWmSaoi4hYXXMqIqtj7v0b+9Pm/61miTWtvTz15bxKWHZZ/tKz7sfgHZZ/tKz7sfgKQTc2ZzK03b5m+cLGtIY119GPWvzn936v8ArWUdln+0rPux+AR7xnyIuKQpLbySJuyz/aVn3Y/AT0q0zoXKmIWG/ppU1I2P6x3f3tNEmobB2fNzHDfg25Oyz/aVn3Y/AT4hWmbQsuXELDkSF6qitj1L81e7uaaJNiW7rWQ/hUabzCzg7LP9pWfdj8A7LP8AaVn3Y/AUgm5szrtaZsLVXELDv00SalbH9Y3v7mlHZZ/tKz7sfgF/YNz4eY0pLvwbcpuyz/aVn3Y/ATvrTdvhb5wsa1hkXX0Y9afOZ3fq/wCtRok0m8YMiXijEpYdln+0rPux+Adln+0rPux+ApBNzZnVq0yzW0TELCapkRVRsff+jZ3r83/Woo7LP9pWfdj8Aq7e5npy2FJbeSRN2Wf7Ss+7H4CfD60zqFZyYhYaiwsVERsepPmp3d7TRJsN3dVyGcKDfg25Oyz/AGlZ92PwE92tM2FqriFh36aJNStj+sb39zTRJr+wbnw8xo03mFnB2Wf7Ss+7H4B2Wf7Ss+7H4CkE3Nmc+tN2+FvnCxrWGRdfRj1p85nd+r/rUUdln+0rPux+ASbxgyJeKMpLbg2Tdln+0rPux+AnrVplmtomIWE1TIiqjY+/9GzvX5v+tRok1Xb3M9OWwS8U2Oyz/aVn3Y/AOyz/AGlZ92PwFIJubM7D60zqFZyYhYaiwsVERsepPmp3d7Sjss/2lZ92PwDDd3VchnChSW3kk4Z12tM2FqriFh36aJNStj+sb39zSjss/wBpWfdj8Av7BufDzGlI34NuU3ZZ/tKz7sfgJ31pu3wt84WNawyLr6MetPnM7v1f9ajRJpN4wZEvFGJSw7LP9pWfdj8A7LP9pWfdj8BSCbmzOrVplmtomIWE1TIiqjY+/wDRs71+b/rUUdln+0rPux+AVdvcz05bCktvJIm7LP8AaVn3Y/AT4fWmdQrOTELDUWFioiNj1J81O7vaaJNhu7quQzhQb8G3J2Wf7Ss+7H4Ce7WmbC1VxCw79NEmpWx/WN7+5pok1/YNz4eY0abzCzg7LP8AaVn3Y/AOyz/aVn3Y/AUgm5szn1pu3wt84WNawyLr6MetPnM7v1f9aijss/2lZ92PwCTeMGRLxRlJbcGybss/2lZ92PwE9atMs1tExCwmqZEVUbH3/o2d6/N/1qNEmq7e5npy2CXimx2Wf7Ss+7H4B2Wf7Ss+7H4CkE3Nmdh9aZ1Cs5MQsNRYWKiI2PUnzU7u9pR2Wf7Ss+7H4Bhu7quQzhQpLbyScIZYZI7NRz7csqdcqanoxE2b+/uahcTWtvTz15bykl52IAAigAAAAAAAAAAH5g/xJ+Wewt+fQLR+z0a9deheex2pZpE9Mar/AMrV7lT1u1p6EP0bpJiqYFo7imNrq1YfSmtd/r6DFd/4P85sSxCfEbs+I25XSSzyOke5y61VVXWeg/0B+zeP9f8Aqdf6vzTeePbaf+a9/wCn/Vh82rabR9c9iay9ZJpFcv7/AEJ/A+v1n0Omcv6vch8em/8A5l/7ntM8e0a2yuOWSF6Pie5jk9aKe3eQDy1WtFcZh0dxy1rwe7J0X9Nfm13r/wARv0Jr/WT0au/0oeENmcnp7z74Zla5ssbtTmrrT9ynX/un7X4f3P8AT6v0/wCom8v+16s/yXTbou8f6VVdvcz05bCk4XyKaQSaT+TrC8ZncrpZI2xSKvpV0bGxqq/vXoazuj82/q/Bq/S+fX4NedNsv+c4bum7zcJsN3dVyGcKFJNhu7quQzhQwdHakmv7BufDzGlJNf2Dc+HmNGnMLhSACKmk3jBkS8UZSTSbxgyJeKMpLekgTVdvcz05bCkmq7e5npy2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f2Dc+HmNKSa/sG58PMaUl6T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rb089eW8pJrW3p568t5SL0QABFAAAAAAAAAABzPlOhfY8m+lUMaKr34LdRqJ6VXqX6j/ADqld0nenuQ/0n0okSLRnF5Vb0kZQsO6P06o3dx/m7eqvqWXwuRe5e5fpQ9e/wAMtf8A8n9RovzL/tWDzTmJwAepMIfJjla5FPifOGJ88rYo0VXOXUhLttyP3N/hkifD5H8KR6KivmsP7/oWVyp/9NR6qef+QjUnkwweNG6uriSP+PRajdf/AF1az0A/Mf73r9T9y/Ua/nXq/wCNbej+2BNhu7quQzhQpJsN3dVyGcKHW9L2pJr+wbnw8xpSTX9g3Ph5jRpzC4UgAippN4wZEvFGUk0m8YMiXijKS3pIE1Xb3M9OWwpJqu3uZ6ct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A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X9g3Ph5jSkmv7BufDzGlJek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a29PPXlvKSa1t6eevLeUi9EAARQAAAAAAAAAAfTcqxXqc9KbZ2I3RP8A/hciov8A+s/z/wBNNHnYTeu4biSJFbw+Z9d6qmrpK1VTV/19KfxP9Bj8Uf4ir1bSTyi4lbwisxjKKpUlVnpnkj+a6Rf3606Pd6UYh6F/h5+o8mj9Z5PDP7bJbfiy8ffdh8043eMvarV1ej+J8fnFip6nJ/3Pj1bNf6qHtU1tbdM1HKv0nTaOYfE9GzRp1s7l6DWNTWqKvq1etVMNERPQiIdv5KrkGjmmeE6R4tVbNSq2WPkiei97df6+r6W/rJ9KtT1Gl+4eXVo/T6tWib2S2T5+n+q6ebs/bHk9wOTRvRangcyIktOKGOVE9HWdSxX/AIlU6Ulpua+W25rkVqzNVFRe5U6thUfmXz+TV5vJq8mvN5v+dbs4gTYbu6rkM4UKSbDd3VchnChj6O1JNf2Dc+HmNKSa/sG58PMaNOYXCkAEVNJvGDIl4oykmk3jBkS8UZSW9JAmq7e5npy2FJNV29zPTls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/sG58PMaUk1/YNz4eY0pL0n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W3p568t5STWtvTz15bykXogACKAAAAAAAAAAAfgOzYlt2JbU7ulJM90j1+lyrrU/fh+JfKjo4/Q7TXF8MsN6uBJ3WK7lTUiwvXpM1fTqRdX8UU9B/oHy6J5vN4b/dZps/033/AOMYvK46zhlO0qukj1PX/M3uUjXR+v00RJ5NWpfUh9VvHpHKrKjUa3/mcmtV/wChEuKX1d0u0u1/9D1rx+LzyZ2a9sblfCKVdUckayOT1v7/AP6egtMCtj1iNUSy1JW/SianfkdVozhljSvFqOEYT+kmvzNhZqT9VVXvVfoRE1qv7kNb9T/Lwy+Ty3idrNrh+0PJ1YltaH4Vand0pJqNOR6/Sq1YlVTpTPwanDh0EmH1k1RVVjhjT6GthjRP/ohoH5z/AFGueTy6tenFu7bmAmw3d1XIZwoUk2G7uq5DOFDF0dqSa/sG58PMaUk1/YNz4eY0acwuFIAIqaTeMGRLxRlJNJvGDIl4oykt6SBNV29zPTlsKSart7menLY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/YNz4eY0pJr+wbnw8xpSXp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WtvTz15bykmtbennry3lIvRAAEUAAAAAAAABNiN1uHUZ7zq1iwkDFf1VeJZJZF9TWtT0qv/b6dSd5k6K6YVtKUxGFcJxDCruE2ErXaV9IuthcrGvauuJ743Nc16Kitev79SoBvn5Q/xS4zW0l0rhwCmxjX4JF0JJkTvkkfqcrFX1o1NWr6FVx7rh3lh0ZuzI+1RxTDsNnr2rVHFLcUaVr0NbvlfF0HukREaivRJGMVzUVWoqH48020tbiOkeM4u+rahluXZrEcVlqNejXyOVNaIq6tSd2r0p6D7n+gv0nq/uGrz96Jx/neP+G7F5bxs4yeGWq9WTsVip9PrPp6xmv9Y+yxbfZesll6q76F9X8D6OlDr/UU9w0S2f8AxNXZ98THTuRkLVe5fUneev8A+HzFodC9P6NrEmRvZiP+wuV3f1CyKiNei+pdepFX/lVx49BN1TkfA9WOT0Kncp02EYo6zqRXdCePU5FaurX+9PoOs/dv03vP02v9Pq/t1Sy/PLlp4u7/AEFq7e5npy2FJDhUj5mTSyJqe97HOT6FWJmsuPzXrm12bkCbDd3VchnChSTYbu6rkM4UJ0dqSa/sG58PMaUk1/YNz4eY0acwuFIAIqaTeMGRLxRlJNJvGDIl4oykt6SBNV29zPTlsKSart7menLY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/YNz4eY0pJr+wbnw8xpSXp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WtvTz15bykmtbennry3lIvRAAEUAAAAAAABn4+643Bri0MOlvzLEqJWhtdmklRe5yMl1p0H9HX0V1t+dq+c39ZOB0KixDRmW9RxTBMUw2ppNiaQYXTuWormIRqlVVmns2GyvV7V6tdXSlke1EamtE6LW+nAu48Pm8nGmmlOjWDaDYlgzsIZoxhd2imIy2IpIb8r6z60LomxyOkRitcr3dY1ip3NRHd6p+Y/K1PZm09xaa3hUmGzum/S1ZJY5Fjm7uuTpRuc1U6zp6l169WrWiL3H+hh/nv5bnL/7VtKI1drRmJz6v3a3Kv/k9H/w2n8v1/lvxo/6xh83EcQrlVdZ/AD2hqv6iqhu6HLDNpLhkVt2qB1qNJ1VP+F0k6f4dZgl+AOcmM0mtd0VfPGzX+5XIn/kw/qNP8vFqn0qzL/SCsy/11pG2a6Kkya9cDu9erZ6Pn93dqKOrxH2qt8O7xirt7menLYUn5Xt5b0ibq8R9qrfDu8ZPh7L60Kyss10b1LNSLA5VROinr6Zok2G7uq5DOFBvwbcnV4j7VW+Hd4ye6y+kLenZrqnXReiByd/WN1f5/pNEmv7BufDzGjTeYWcHV4j7VW+Hd4x1eI+1Vvh3eMpBNzZnPZf7fCi2a/S6mTUvUO1aukzX3dP+BR1eI+1Vvh3eMSbxgyJeKMpLbg2TdXiPtVb4d3jJ6zL/AF1vo2a6L1ya9cDl1r1bPR8/u7tRok1Xb3M9OWwS8U2OrxH2qt8O7xjq8R9qrfDu8ZSCbmzOpMvrC7oWa6J10vpgcvf1jtf+f6Sjq8R9qrfDu8YobB2fNzHFJbeSThnYgy+lCyr7NdW9S/WiQORVTor6+mUdXiPtVb4d3jGJbutZD+FSkb8G3Kbq8R9qrfDu8ZPZZf66p0rNdV65dWqByal6t/p+f392s0Sa1t6eevLeJSw6vEfaq3w7vGOrxH2qt8O7xlIJubM5jL/b5kSzX6XUx616h2rV0n6u7p/xKOrxH2qt8O7xiPeM+RFxSFJbeSRN1eI+1Vvh3eMnpMvrC7oWa6J10vpgcvf1jtf+f6TRJqGwdnzcxw34NuTq8R9qrfDu8ZPiDL6ULKvs11b1L9aJA5FVOivr6Zok2JbutZD+FRpvMLODq8R9qrfDu8Y6vEfaq3w7vGUgm5szrLL/AF1TpWa6r1y6tUDk1L1b/T8/v7tZR1eI+1Vvh3eMWtvTz15byktuDZN1eI+1Vvh3eMnYy/2+ZEs1+l1Meteodq1dJ+ru6f8AE0SaPeM+RFxSCXimx1eI+1Vvh3eMdXiPtVb4d3jKQTc2Z1Jl9YXdCzXROul9MDl7+sdr/wA/0lHV4j7VW+Hd4xQ2Ds+bmOKS28knDOxBl9KFlX2a6t6l+tEgciqnRX19Mo6vEfaq3w7vGMS3dayH8KlI34NuU3V4j7VW+Hd4yeyy/wBdU6Vmuq9curVA5NS9W/0/P7+7WaJNa29PPXlvEpYdXiPtVb4d3jHV4j7VW+Hd4ykE3Nmcxl/t8yJZr9LqY9a9Q7Vq6T9Xd0/4lHV4j7VW+Hd4xHvGfIi4pCktvJIm6vEfaq3w7vGT0mX1hd0LNdE66X0wOXv6x2v/AD/SaJNQ2Ds+bmOG/BtydXiPtVb4d3jJ8QZfShZV9murepfrRIHIqp0V9fTNEmxLd1rIfwqNN5hZwdXiPtVb4d3jHV4j7VW+Hd4ykE3NmdZZf66p0rNdV65dWqByal6t/p+f392so6vEfaq3w7vGLW3p568t5SW3Bsm6vEfaq3w7vGTsZf7fMiWa/S6mPWvUO1auk/V3dP8AiaJNHvGfIi4pBLxTY6vEfaq3w7vGOrxH2qt8O7xlIJubM6ky+sLuhZronXS+mBy9/WO1/wCf6Sjq8R9qrfDu8YobB2fNzHFJbeSThN1eI+1Vvh3eMnw9l9aFZWWa6N6lmpFgcqonRT19M0SbDd3VchnCg34NuTq8R9qrfDu8ZPdZfSFvTs11TrovRA5O/rG6v8/0miTX9g3Ph5jRpvMLODq8R9qrfDu8Y6vEfaq3w7vGUgm5sznsv9vhRbNfpdTJqXqHatXSZr7un/Ao6vEfaq3w7vGJN4wZEvFGUltwbJurxH2qt8O7xk9Zl/rrfRs10Xrk164HLrXq2ej5/d3ajRJqu3uZ6ctgl4psdXiPtVb4d3jHV4j7VW+Hd4ykE3Nmdh7L60Kyss10b1LNSLA5VROinr6ZR1eI+1Vvh3eMYbu6rkM4UKS28knDOusvpC3p2a6p10Xogcnf1jdX+f6Sjq8R9qrfDu8Yv7BufDzGlI34NuU3V4j7VW+Hd4yd7L/b4UWzX6XUyal6h2rV0ma+7p/wNEmk3jBkS8UYlLDq8R9qrfDu8Y6vEfaq3w7vGUgm5szqzL/XW+jZrovXJr1wOXWvVs9Hz+7u1FHV4j7VW+Hd4xV29zPTlsKS28kibq8R9qrfDu8ZPh7L60Kyss10b1LNSLA5VROinr6Zok2G7uq5DOFBvwbcnV4j7VW+Hd4ye6y+kLenZrqnXReiByd/WN1f5/pNEmv7BufDzGjTeYWcHV4j7VW+Hd4x1eI+1Vvh3eMpBNzZnPZf7fCi2a/S6mTUvUO1aukzX3dP+BR1eI+1Vvh3eMSbxgyJeKMpLbg2TdXiPtVb4d3jJ6zL/XW+jZrovXJr1wOXWvVs9Hz+7u1GiTVdvcz05bBLxTY6vEfaq3w7vGOrxH2qt8O7xlIJubM7D2X1oVlZZro3qWakWByqidFPX0yjq8R9qrfDu8Yw3d1XIZwoUlt5JOGddZfSFvTs11TrovRA5O/rG6v8/wBJR1eI+1Vvh3eMX9g3Ph5jSkb8G3Kbq8R9qrfDu8ZO9l/t8KLZr9LqZNS9Q7Vq6TNfd0/4GiTSbxgyJeKMSlh1eI+1Vvh3eMdXiPtVb4d3jKQTc2Z1Zl/rrfRs10Xrk164HLrXq2ej5/d3aijq8R9qrfDu8Yq7e5npy2FJbeSRN1eI+1Vvh3eMnw9l9aFZWWa6N6lmpFgcqonRT19M0SbDd3VchnCg34NuTq8R9qrfDu8ZPiDL6ULKvs11b1L9aJA5FVOivr6Zok2JbutZD+FRpvMLODq8R9qrfDu8Y6vEfaq3w7vGUgm5szrLL/XVOlZrqvXLq1QOTUvVv9Pz+/u1lHV4j7VW+Hd4xa29PPXlvKS24Nk3V4j7VW+Hd4ydjL/b5kSzX6XUx616h2rV0n6u7p/xNEmj3jPkRcUgl4psdXiPtVb4d3jHV4j7VW+Hd4ykE3NmdSZfWF3Qs10TrpfTA5e/rHa/8/0lHV4j7VW+Hd4xQ2Ds+bmOKS28knDOxBl9KFlX2a6t6l+tEgciqnRX19Mo6vEfaq3w7vGMS3dayH8KlI34NuU3V4j7VW+Hd4yeyy/11TpWa6r1y6tUDk1L1b/T8/v7tZok1rb089eW8Slh1eI+1Vvh3eMdXiPtVb4d3jKQTc2ZzGX+3zIlmv0upj1r1DtWrpP1d3T/AIlHV4j7VW+Hd4xHvGfIi4pCktvJIm6vEfaq3w7vGT0mX1hd0LNdE66X0wOXv6x2v/P9Jok1DYOz5uY4b8G3J1eI+1Vvh3eMnxBl9KFlX2a6t6l+tEgciqnRX19M0SbEt3Wsh/Co03mFnB1eI+1Vvh3eMdXiPtVb4d3jKQTc2Z1ll/rqnSs11Xrl1aoHJqXq3+n5/f3ayjq8R9qrfDu8Ytbennry3lJbcGybq8R9qrfDu8ZOxl/t8yJZr9LqY9a9Q7Vq6T9Xd0/4miTR7xnyIuKQS8U2OrxH2qt8O7xjq8R9qrfDu8ZSCbmzOpMvrC7oWa6J10vpgcvf1jtf+f6Sjq8R9qrfDu8YobB2fNzHFJbeSThnYgy+lCyr7NdW9S/WiQORVTor6+mUdXiPtVb4d3jGJbutZD+FSkb8G3Kbq8R9qrfDu8ZPZZf66p0rNdV65dWqByal6t/p+f392s0Sa1t6eevLeJSw6vEfaq3w7vGOrxH2qt8O7xlIJubM5jL/AG+ZEs1+l1Meteodq1dJ+ru6f8Sjq8R9qrfDu8Yj3jPkRcUhSW3kkTdXiPtVb4d3jJ6TL6wu6FmuiddL6YHL39Y7X/n+k0SahsHZ83McN+Dbk6vEfaq3w7vGT4gy+lCyr7NdW9S/WiQORVTor6+maJNiW7rWQ/hUabzCzg6vEfaq3w7vGOrxH2qt8O7xlIJubM66y+kLenZrqnXReiByd/WN1f5/pKOrxH2qt8O7xi/sG58PMaUl34NuU3V4j7VW+Hd4yd7L/b4UWzX6XUyal6h2rV0ma+7p/wADRJpN4wZEvFGJSw6vEfaq3w7vGOrxH2qt8O7xlIJubM6sy/11vo2a6L1ya9cDl1r1bPR8/u7tRR1eI+1Vvh3eMVdvcz05bCktvJIm6vEfaq3w7vGT4ey+tCsrLNdG9SzUiwOVUTop6+maJNhu7quQzhQb8G3J1eI+1Vvh3eMnusvpC3p2a6p10Xogcnf1jdX+f6TRJr+wbnw8xo03mFnB1eI+1Vvh3eMdXiPtVb4d3jKQTc2Zz2X+3wotmv0upk1L1DtWrpM193T/AIFHV4j7VW+Hd4xJvGDIl4oyktuDZN1eI+1Vvh3eMnrMv9db6Nmui9cmvXA5da9Wz0fP7u7UaJNV29zPTlsEvFNjq8R9qrfDu8Y6vEfaq3w7vGUgm5szsPZfWhWVlmujepZqRYHKqJ0U9fTKOrxH2qt8O7xjDd3VchnChSW3kk4Z11l9IW9OzXVOui9EDk7+sbq/z/SUdXiPtVb4d3jF/YNz4eY0pG/Btym6vEfaq3w7vGTvZf7fCi2a/S6mTUvUO1aukzX3dP8AgaJNJvGDIl4oxKWHV4j7VW+Hd4x1eI+1Vvh3eMpBNzZnVmX+ut9GzXReuTXrgcuterZ6Pn93dqKOrxH2qt8O7xirt7menLYUlt5JE3V4j7VW+Hd4yfD2X1oVlZZro3qWakWByqidFPX0zRJsN3dVyGcKDfg25OrxH2qt8O7xk91l9IW9OzXVOui9EDk7+sbq/wA/0miTX9g3Ph5jRpvMLODq8R9qrfDu8Y6vEfaq3w7vGUgm5sznsv8Ab4UWzX6XUyal6h2rV0ma+7p/wKOrxH2qt8O7xiTeMGRLxRlJbcGybq8R9qrfDu8ZPWZf6630bNdF65NeuBy616tno+f3d2o0Sart7menLYJeKbHV4j7VW+Hd4x1eI+1Vvh3eMpBNzZnYey+tCsrLNdG9SzUiwOVUTop6+mUdXiPtVb4d3jGG7uq5DOFCktvJJwhlbbbZqLPNE9vXLqRkStXX1b/WrlLia1t6eevLeUkvOxAAEUAAAAAAAAAAA/zy8s+v/wBq+lmv7Wscan+hp/n55eaMuHeV/SmvMio595Z01/8ALI1sif8A0ch6T/hnqk/X+bT3/D//AFGHz4cEAD2dqhVhOvzrT1L39oj4kJTU0UoS4ppRg+GQNV0lu/XgYietXSNRP/1mPzapp8erVcSUj/SOrt7menLYUk1Xb3M9OWwpPypqy34E2G7uq5DOFCkmw3d1XIZwoOjtSTX9g3Ph5jSkmv7BufDzGjTmFwpABFTSbxgyJeKMpJpN4wZEvFGUlvSQJqu3uZ6cthSTVdvcz05b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v7BufDzGlJNf2Dc+HmNKS9J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1t6eevLeUk1rb089eW8pF6IAAigAAAAAAAAAAH4P/wATPS/9tukfS1f/ALJ/27JCfvA/Cv8AihaxvlqxtWpqV0VRXfvXs8af/qRD0H/Da7fu3k//AB3/AJtDD5v7XlIAPb2qHUeSzpf+03RLo6tfnyhq+IYcudd5IWtd5VNEkemtPPNRf+qSt1f/AFNP9wu36Ty3/wAur/hV05j/AEJq7e5npy2FJNV29zPTlsKT8uast6BNhu7quQzhQpJsN3dVyGcKDo7Uk1/YNz4eY0pJr+wbnw8xo05hcKQARU0m8YMiXijKSaTeMGRLxRlJb0kCart7menLYUk1Xb3M9OWw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g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+wbnw8xpSTX9g3Ph5jSkvS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tbennry3lJNa29PPXlvKReiAAIoAAAAAAAAAAB+Ev8Tsiv8tmkDV9DG02p8LEv/k/dp+GP8UtfqfLPi8mrbwVJP8A/gxv/pPQP8N7J+7a9/8A7d/5tLD5v7XkwAPcGqHVeSd6x+VHRFzfSuOUW/8Aedif+TlTsfI5X7T5VtEo9WvVi9WT3ZEd/wCDT/cbJ+j81v8A9Or/AIVdOY/0Gq7e5npy2FJNV29zPTlsKT8uast6BNhu7quQzhQpJsN3dVyGcKDo7Uk1/YNz4eY0pJr+wbnw8xo05hcKQARU0m8YMiXijKSaTeMGRLxRlJb0kCart7menLYUk1Xb3M9OWw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g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+wbnw8xpSTX9g3Ph5jSkvS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tbennry3lJNa29PPXlvKReiAAIoAAAAAAAAAAB+Lv8AF9UbW8q0EzfTawivMv8AFJJWf+g/aJ+N/wDGT/7zsL//ACGD/wC4sH3H+Huqz96knenV/wBGLzf2vBwAe8NQPRv8O9Nt7yz6MQu9DZ5Zv+scEj04Tzk9Q/wy/wDvv0b/APnP/tJjqv33VdP7X+p1Trx6/wDlrlo/uj9z1dvcz05bCkmq7e5npy2FJ+ZdWW7Amw3d1XIZwoUk2G7uq5DOFB0dqSa/sG58PMaUk1/YNz4eY0acwuFIAIqaTeMGRLxRlJNJvGDIl4oykt6SBNV29zPTlsKSart7menLY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/YNz4eY0pJr+wbnw8xpSXp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WtvTz15bykmtbennry3lIvRAAEUAAAAAAAAAAA/G/wDjJ/8Aedhf/wCQw/8A3Fg/ZB+N/wDGT/7zsL//ACGH/wC4sH2/+H3/AH1p/wDTqYvN/a8HAB7y1A9Q/wAMv/vv0b/+c/8AtJjy89Q/wy/++/Rv/wCc/wDtJjqf3/8A7p/Vf/j1/wDLXLR/dH7nq7e5npy2FJNV29zPTlsKT8zast2BNhu7quQzhQpJsN3dVyGcKDo7Uk1/YNz4eY0pJr+wbnw8xo05hcKQARU0m8YMiXijKSaTeMGRLxRlJb0kCart7menLYUk1Xb3M9OWw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g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+wbnw8xpSTX9g3Ph5jSkvS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tbennry3lJNa29PPXlvKReiAAIoAAAAAAAAAAB+PP8ZdW0zyiYPefWlbXlwVkUcysVGPeyeZXtR3oVWo9iqnpRHN1+lD9hn5f/xtf/uZ/wDzH/8Apj7H+g/LfH+++LTP/FNU/wD62/8ARj839j8vgA9/aYeif4fJcYh8r2AS4DRp3Lydq6qG5bdWid/ssvS6UjY5FbqbrVNTF1qiJ3a9aedns3+EvBo8U8rsV58qsXCMOs3WIifrq5Gwav8AtOq/9Dpv6i8mnxftH6nVq/8At6p95ZP965aP7o/SmC6WeVLE8Sx+lW0F0VSTCcRZTsLJpRYRqyLUrzIrFSgutvQmZ3qiLrRyatSIq63nTyu/sPof/VVr+3HRYfVq17eJzV60UT7Npss7mMRqyvSCJiOcqfrL0WMbrX1NRPQiFx+arW7HH+dPK7+w+h/9VWv7cZOiOlnlS0h0TwXH8P0F0VbVxPDq1yBs2lFhsiRyRNe1HIlBUR2pU1oiqmv1qejEOB1atHBMPpUq0VevXqxRQwxMRjI2NYiNa1qdyIiIiIiegb8HbnfOnld/YfQ/+qrX9uMnSfSzypYHhsN29oLoq6OTEaFNqRaUWHO6ye3FDGqotBPm9ORutdetE1qiKvcvoxDjFWrcqRw260U7G2q0qNkYjkR7J2PY7Uvra5rXIvqVEVO9BpvMK53zp5Xf2H0P/qq1/bh508rv7D6H/wBVWv7cdgCbq85s6WeVKDSzDsAfoLor2q7h125E5NKLHVpHDLWY9HL2DWjtc8epERUVEdrVNSa9bzp5Xf2H0P8A6qtf246KarVfjdS6+tE6xFVsRRzKxFexj3wq9qO9KIqsYqp61a36ELi24Rx/nTyu/sPof/VVr+3GTgulnlSxPEsfpVtBdFUkwnEWU7CyaUWEasi1K8yKxUoLrb0Jmd6oi60cmrUiKvoxDh9WrXt4nNXrRRPs2myzuYxGrK9IImI5yp+svRYxutfU1E9CIJcjnfOnld/YfQ/+qrX9uHnTyu/sPof/AFVa/tx2AJurznRjSzypY5hs12joLoq2OPEb9NyS6UWGu6yC3LDIqIlBfm9ON2pdetU1KqIvcmt508rv7D6H/wBVWv7cdFg9WrTqSQ1K0UDHWrMqtjYjUV753ve7Unrc5znKvrVVVe9S4tvKTDznS7SzypaPaJ41j+IaC6Kuq4Zh1m5O2HSiw6RY44nPcjUWgiK7Ui6kVUTX60Nbzp5Xf2H0P/qq1/bjoscq1b2CYhSu1orFexVlimhlYj2SMcxUc1zV7lRUVUVF9JcN+Bx/nTyu/sPof/VVr+3GTjWlnlSwzEsApWdBdFVkxbEX066x6UWFakiVLEyq9VoJqb0IX96Iq61amrUqqnoxDiFWrYt4ZNYrRSvrWnSwOexHLE9YJWK5qr+qvRe9utPU5U9CqJSud86eV39h9D/6qtf24edPK7+w+h/9VWv7cdgCbq85raWeVKfSzEcAZoLor2qlh1K5K5dKLHVrHNLZYxGr2DWrtcEmtFRERFbqVda6tbzp5Xf2H0P/AKqtf246KGrVZjdu6ytE2xLVrxSTIxEe9jHzKxqu9KoiveqJ6lc76VLi2pHH+dPK7+w+h/8AVVr+3GToxpZ5Uscw2a7R0F0VbHHiN+m5JdKLDXdZBblhkVESgvzenG7UuvWqalVEXuT0YhwerVp1JIalaKBjrVmVWxsRqK9873vdqT1uc5zlX1qqqveo34O3O+dPK7+w+h/9VWv7cZOl2lnlS0e0TxrH8Q0F0VdVwzDrNydsOlFh0ixxxOe5GotBEV2pF1Iqomv1oejEOOVat7BMQpXa0VivYqyxTQysR7JGOYqOa5q9yoqKqKi+kabzCud86eV39h9D/wCqrX9uHnTyu/sPof8A1Va/tx2AJurznGtLPKlhmJYBSs6C6KrJi2Ivp11j0osK1JEqWJlV6rQTU3oQv70RV1q1NWpVVNbzp5Xf2H0P/qq1/bjosQq1bFvDJrFaKV9a06WBz2I5YnrBKxXNVf1V6L3t1p6nKnoVS4tuEcf508rv7D6H/wBVWv7cZNbSzypT6WYjgDNBdFe1UsOpXJXLpRY6tY5pbLGI1ewa1drgk1oqIiIrdSrrXV6MQw1arMbt3WVom2JateKSZGIj3sY+ZWNV3pVEV71RPUrnfSolyOd86eV39h9D/wCqrX9uHnTyu/sPof8A1Va/tx2AJurznRjSzypY5hs12joLoq2OPEb9NyS6UWGu6yC3LDIqIlBfm9ON2pdetU1KqIvcmt508rv7D6H/ANVWv7cdFg9WrTqSQ1K0UDHWrMqtjYjUV753ve7Unrc5znKvrVVVe9S4tvKTDznS7SzypaPaJ41j+IaC6Kuq4Zh1m5O2HSiw6RY44nPcjUWgiK7Ui6kVUTX60Nbzp5Xf2H0P/qq1/bjoscq1b2CYhSu1orFexVlimhlYj2SMcxUc1zV7lRUVUVF9JcN+Bx/nTyu/sPof/VVr+3GTjWlnlSwzEsApWdBdFVkxbEX066x6UWFakiVLEyq9VoJqb0IX96Iq61amrUqqnoxDiFWrYt4ZNYrRSvrWnSwOexHLE9YJWK5qr+qvRe9utPU5U9CqJSud86eV39h9D/6qtf24edPK7+w+h/8AVVr+3HYAm6vOa2lnlSn0sxHAGaC6K9qpYdSuSuXSix1axzS2WMRq9g1q7XBJrRURERW6lXWurW86eV39h9D/AOqrX9uOihq1WY3busrRNsS1a8UkyMRHvYx8ysarvSqIr3qiepXO+lS4tqRx/nTyu/sPof8A1Va/txk6MaWeVLHMNmu0dBdFWxx4jfpuSXSiw13WQW5YZFREoL83pxu1Lr1qmpVRF7k9GIcHq1adSSGpWigY61ZlVsbEaivfO973ak9bnOc5V9aqqr3qN+DtzvnTyu/sPof/AFVa/txk6XaWeVLR7RPGsfxDQXRV1XDMOs3J2w6UWHSLHHE57kai0ERXakXUiqia/Wh6MQ45Vq3sExCldrRWK9irLFNDKxHskY5io5rmr3KioqoqL6RpvMK53zp5Xf2H0P8A6qtf24edPK7+w+h/9VWv7cdgCbq85xrSzypYZiWAUrOguiqyYtiL6ddY9KLCtSRKliZVeq0E1N6EL+9EVdatTVqVVTW86eV39h9D/wCqrX9uOixCrVsW8MmsVopX1rTpYHPYjliesErFc1V/VXove3WnqcqehVLi24Rx/nTyu/sPof8A1Va/txk1tLPKlPpZiOAM0F0V7VSw6lclculFjq1jmlssYjV7BrV2uCTWioiIit1KutdXoxDDVqsxu3dZWibYlq14pJkYiPexj5lY1XelURXvVE9Sud9KiXI53zp5Xf2H0P8A6qtf24edPK7+w+h/9VWv7cdgCbq850Y0s8qWOYbNdo6C6KtjjxG/TckulFhrusgtywyKiJQX5vTjdqXXrVNSqiL3JredPK7+w+h/9VWv7cdFg9WrTqSQ1K0UDHWrMqtjYjUV753ve7Unrc5znKvrVVVe9S4tvKTDj/Onld/YfQ/+qrX9uMnRHSzypaQ6J4Lj+H6C6Ktq4nh1a5A2bSiw2RI5ImvajkSgqI7Uqa0RVTX61PRiHA6tWjgmH0qVaKvXr1YooYYmIxkbGsRGta1O5ERERERPQN+DtzvnTyu/sPof/VVr+3GTpPpZ5UsDw2G7e0F0VdHJiNCm1ItKLDndZPbihjVUWgnzenI3WuvWia1RFXuX0YhxirVuVI4bdaKdjbVaVGyMRyI9k7HsdqX1tc1rkX1KiKneg03mFc7508rv7D6H/wBVWv7cPOnld/YfQ/8Aqq1/bjsATdXnNnSzypQaWYdgD9BdFe1XcOu3InJpRY6tI4ZazHo5ewa0drnj1IiKiojtapqTXredPK7+w+h/9VWv7cdFNVqvxupdfWidYiq2Io5lYivYx74Ve1HelEVWMVU9atb9CFxbcI4/zp5Xf2H0P/qq1/bjJwXSzypYniWP0q2guiqSYTiLKdhZNKLCNWRaleZFYqUF1t6EzO9URdaOTVqRFX0Yhw+rVr28Tmr1oon2bTZZ3MYjVlekETEc5U/WXosY3WvqaiehEEuRzvnTyu/sPof/AFVa/tw86eV39h9D/wCqrX9uOwBN1ec6I6WeVLSHRPBcfw/QXRVtXE8OrXIGzaUWGyJHJE17UciUFRHalTWiKqa/WpredPK7+w+h/wDVVr+3HRYHVq0cEw+lSrRV69erFFDDExGMjY1iI1rWp3IiIiIiJ6C4tvKTDznSfSzypYHhsN29oLoq6OTEaFNqRaUWHO6ye3FDGqotBPm9ORutdetE1qiKvcut508rv7D6H/1Va/tx0WMVatypHDbrRTsbarSo2RiORHsnY9jtS+trmtci+pURU70LhvwOP86eV39h9D/6qtf24ybOlnlSg0sw7AH6C6K9qu4dduROTSix1aRwy1mPRy9g1o7XPHqREVFRHa1TUmv0Yhmq1X43UuvrROsRVbEUcysRXsY98KvajvSiKrGKqetWt+hBKVzvnTyu/sPof/VVr+3Dzp5Xf2H0P/qq1/bjsATdXnOC6WeVLE8Sx+lW0F0VSTCcRZTsLJpRYRqyLUrzIrFSgutvQmZ3qiLrRyatSIq63nTyu/sPof8A1Va/tx0WH1ate3ic1etFE+zabLO5jEasr0giYjnKn6y9FjG619TUT0IhcW1I4/zp5Xf2H0P/AKqtf24ydEdLPKlpDonguP4foLoq2rieHVrkDZtKLDZEjkia9qORKCojtSprRFVNfrU9GIcDq1aOCYfSpVoq9evViihhiYjGRsaxEa1rU7kRERERE9A34O3O+dPK7+w+h/8AVVr+3GTpPpZ5UsDw2G7e0F0VdHJiNCm1ItKLDndZPbihjVUWgnzenI3WuvWia1RFXuX0YhxirVuVI4bdaKdjbVaVGyMRyI9k7HsdqX1tc1rkX1KiKneg03mFc7508rv7D6H/ANVWv7cPOnld/YfQ/wDqq1/bjsATdXnNnSzypQaWYdgD9BdFe1XcOu3InJpRY6tI4ZazHo5ewa0drnj1IiKiojtapqTXredPK7+w+h/9VWv7cdFNVqvxupdfWidYiq2Io5lYivYx74Ve1HelEVWMVU9atb9CFxbcI4/zp5Xf2H0P/qq1/bjJwXSzypYniWP0q2guiqSYTiLKdhZNKLCNWRaleZFYqUF1t6EzO9URdaOTVqRFX0Yhw+rVr28Tmr1oon2bTZZ3MYjVlekETEc5U/WXosY3WvqaiehEEuRzvnTyu/sPof8A1Va/tw86eV39h9D/AOqrX9uOwBN1ec6I6WeVLSHRPBcfw/QXRVtXE8OrXIGzaUWGyJHJE17UciUFRHalTWiKqa/WpredPK7+w+h/9VWv7cdFgdWrRwTD6VKtFXr16sUUMMTEYyNjWIjWtanciIiIiInoLi28pMPOdJ9LPKlgeGw3b2guiro5MRoU2pFpRYc7rJ7cUMaqi0E+b05G61160TWqIq9y63nTyu/sPof/AFVa/tx0WMVatypHDbrRTsbarSo2RiORHsnY9jtS+trmtci+pURU70LhvwOP86eV39h9D/6qtf24ybOlnlSg0sw7AH6C6K9qu4dduROTSix1aRwy1mPRy9g1o7XPHqREVFRHa1TUmv0Yhmq1X43UuvrROsRVbEUcysRXsY98KvajvSiKrGKqetWt+hBKVzvnTyu/sPof/VVr+3Dzp5Xf2H0P/qq1/bjsATdXnOC6WeVLE8Sx+lW0F0VSTCcRZTsLJpRYRqyLUrzIrFSgutvQmZ3qiLrRyatSIq63nTyu/sPof/VVr+3HRYfVq17eJzV60UT7Npss7mMRqyvSCJiOcqfrL0WMbrX1NRPQiFxbUjj/ADp5Xf2H0P8A6qtf24ydEdLPKlpDonguP4foLoq2rieHVrkDZtKLDZEjkia9qORKCojtSprRFVNfrU9GIcDq1aOCYfSpVoq9evViihhiYjGRsaxEa1rU7kRERERE9A34O3O+dPK7+w+h/wDVVr+3GTpdpZ5UtHtE8ax/ENBdFXVcMw6zcnbDpRYdIsccTnuRqLQRFdqRdSKqJr9aHoxDjlWrewTEKV2tFYr2KssU0MrEeyRjmKjmuavcqKiqiovpGm8wrnfOnld/YfQ/+qrX9uHnTyu/sPof/VVr+3HYAm6vOca0s8qWGYlgFKzoLoqsmLYi+nXWPSiwrUkSpYmVXqtBNTehC/vRFXWrU1alVU1vOnld/YfQ/wDqq1/bjosQq1bFvDJrFaKV9a06WBz2I5YnrBKxXNVf1V6L3t1p6nKnoVS4tuEcf508rv7D6H/1Va/txk1tLPKlPpZiOAM0F0V7VSw6lclculFjq1jmlssYjV7BrV2uCTWioiIit1KutdXoxDDVqsxu3dZWibYlq14pJkYiPexj5lY1XelURXvVE9Sud9KiXI53zp5Xf2H0P/qq1/bh508rv7D6H/1Va/tx2AJurznRjSzypY5hs12joLoq2OPEb9NyS6UWGu6yC3LDIqIlBfm9ON2pdetU1KqIvcmt508rv7D6H/1Va/tx0WD1atOpJDUrRQMdasyq2NiNRXvne97tSetznOcq+tVVV71Li28pMPOdLtLPKlo9onjWP4hoLoq6rhmHWbk7YdKLDpFjjic9yNRaCIrtSLqRVRNfrQ1vOnld/YfQ/wDqq1/bjoscq1b2CYhSu1orFexVlimhlYj2SMcxUc1zV7lRUVUVF9JcN+Bx/nTyu/sPof8A1Va/txk41pZ5UsMxLAKVnQXRVZMWxF9OuselFhWpIlSxMqvVaCam9CF/eiKutWpq1Kqp6MQ4hVq2LeGTWK0Ur61p0sDnsRyxPWCViuaq/qr0XvbrT1OVPQqiUrnfOnld/YfQ/wDqq1/bh508rv7D6H/1Va/tx2AJurzmtpZ5Up9LMRwBmguivaqWHUrkrl0osdWsc0tljEavYNau1wSa0VEREVupV1rq1vOnld/YfQ/+qrX9uOihq1WY3busrRNsS1a8UkyMRHvYx8ysarvSqIr3qiepXO+lS4tqRx/nTyu/sPof/VVr+3GToxpZ5Uscw2a7R0F0VbHHiN+m5JdKLDXdZBblhkVESgvzenG7UuvWqalVEXuT0YhwerVp1JIalaKBjrVmVWxsRqK9873vdqT1uc5zlX1qqqveo34O3O+dPK7+w+h/9VWv7cZOl2lnlS0e0TxrH8Q0F0VdVwzDrNydsOlFh0ixxxOe5GotBEV2pF1Iqomv1oejEOOVat7BMQpXa0VivYqyxTQysR7JGOYqOa5q9yoqKqKi+kabzCud86eV39h9D/6qtf24edPK7+w+h/8AVVr+3HYAm6vOca0s8qWGYlgFKzoLoqsmLYi+nXWPSiwrUkSpYmVXqtBNTehC/vRFXWrU1alVU1vOnld/YfQ/+qrX9uOixCrVsW8MmsVopX1rTpYHPYjliesErFc1V/VXove3WnqcqehVLi24Rx/nTyu/sPof/VVr+3GTW0s8qU+lmI4AzQXRXtVLDqVyVy6UWOrWOaWyxiNXsGtXa4JNaKiIiK3Uq611ejEMNWqzG7d1laJtiWrXikmRiI97GPmVjVd6VRFe9UT1K530qJcjnfOnld/YfQ/+qrX9uHnTyu/sPof/AFVa/tx2AJurznRjSzypY5hs12joLoq2OPEb9NyS6UWGu6yC3LDIqIlBfm9ON2pdetU1KqIvcmt508rv7D6H/wBVWv7cdFg9WrTqSQ1K0UDHWrMqtjYjUV753ve7Unrc5znKvrVVVe9S4tvKTDznS7SzypaPaJ41j+IaC6Kuq4Zh1m5O2HSiw6RY44nPcjUWgiK7Ui6kVUTX60Nbzp5Xf2H0P/qq1/bjoscq1b2CYhSu1orFexVlimhlYj2SMcxUc1zV7lRUVUVF9JcN+Bx/nTyu/sPof/VVr+3GTjWlnlSwzEsApWdBdFVkxbEX066x6UWFakiVLEyq9VoJqb0IX96Iq61amrUqqnoxDiFWrYt4ZNYrRSvrWnSwOexHLE9YJWK5qr+qvRe9utPU5U9CqJSud86eV39h9D/6qtf24edPK7+w+h/9VWv7cdgCbq85raWeVKfSzEcAZoLor2qlh1K5K5dKLHVrHNLZYxGr2DWrtcEmtFRERFbqVda6tbzp5Xf2H0P/AKqtf246KGrVZjdu6ytE2xLVrxSTIxEe9jHzKxqu9KoiveqJ6lc76VLi2pHH+dPK7+w+h/8AVVr+3GToxpZ5Uscw2a7R0F0VbHHiN+m5JdKLDXdZBblhkVESgvzenG7UuvWqalVEXuT0YhwerVp1JIalaKBjrVmVWxsRqK9873vdqT1uc5zlX1qqqveo34O3O+dPK7+w+h/9VWv7cZOl2lnlS0e0TxrH8Q0F0VdVwzDrNydsOlFh0ixxxOe5GotBEV2pF1Iqomv1oejEOOVat7BMQpXa0VivYqyxTQysR7JGOYqOa5q9yoqKqKi+kabzCud86eV39h9D/wCqrX9uHnTyu/sPof8A1Va/tx2AJurznSfSzypYHhsN29oLoq6OTEaFNqRaUWHO6ye3FDGqotBPm9ORutdetE1qiKvcut508rv7D6H/ANVWv7cdFjFWrcqRw260U7G2q0qNkYjkR7J2PY7Uvra5rXIvqVEVO9C4u/COP86eV39h9D/6qtf24ybOlnlSg0sw7AH6C6K9qu4dduROTSix1aRwy1mPRy9g1o7XPHqREVFRHa1TUmv0Yhmq1X43UuvrROsRVbEUcysRXsY98KvajvSiKrGKqetWt+hBKVzvnTyu/sPof/VVr+3Dzp5Xf2H0P/qq1/bjsATdXnOC6WeVLE8Sx+lW0F0VSTCcRZTsLJpRYRqyLUrzIrFSgutvQmZ3qiLrRyatSIq63nTyu/sPof8A1Va/tx0WH1ate3ic1etFE+zabLO5jEasr0giYjnKn6y9FjG619TUT0IhcW1I4/zp5Xf2H0P/AKqtf24ydEdLPKlpDonguP4foLoq2rieHVrkDZtKLDZEjkia9qORKCojtSprRFVNfrU9GIcDq1aOCYfSpVoq9evViihhiYjGRsaxEa1rU7kRERERE9A34O3O+dPK7+w+h/8AVVr+3GTpPpZ5UsDw2G7e0F0VdHJiNCm1ItKLDndZPbihjVUWgnzenI3WuvWia1RFXuX0YhxirVuVI4bdaKdjbVaVGyMRyI9k7HsdqX1tc1rkX1KiKneg03mFc7508rv7D6H/ANVWv7cPOnld/YfQ/wDqq1/bjsATdXnNnSzypQaWYdgD9BdFe1XcOu3InJpRY6tI4ZazHo5ewa0drnj1IiKiojtapqTXredPK7+w+h/9VWv7cdFNVqvxupdfWidYiq2Io5lYivYx74Ve1HelEVWMVU9atb9CFxbcI4/zp5Xf2H0P/qq1/bjJwXSzypYniWP0q2guiqSYTiLKdhZNKLCNWRaleZFYqUF1t6EzO9URdaOTVqRFX0Yhw+rVr28Tmr1oon2bTZZ3MYjVlekETEc5U/WXosY3WvqaiehEEuRzvnTyu/sPof8A1Va/tw86eV39h9D/AOqrX9uOwBN1ec6I6WeVLSHRPBcfw/QXRVtXE8OrXIGzaUWGyJHJE17UciUFRHalTWiKqa/WpredPK7+w+h/9VWv7cdFgdWrRwTD6VKtFXr16sUUMMTEYyNjWIjWtanciIiIiInoLi28pMPOdJ9LPKlgeGw3b2guiro5MRoU2pFpRYc7rJ7cUMaqi0E+b05G61160TWqIq9y63nTyu/sPof/AFVa/tx0WMVatypHDbrRTsbarSo2RiORHsnY9jtS+trmtci+pURU70LhvwOP86eV39h9D/6qtf24ybOlnlSg0sw7AH6C6K9qu4dduROTSix1aRwy1mPRy9g1o7XPHqREVFRHa1TUmv0Yhmq1X43UuvrROsRVbEUcysRXsY98KvajvSiKrGKqetWt+hBKVzvnTyu/sPof/VVr+3Dzp5Xf2H0P/qq1/bjsATdXnOC6WeVLE8Sx+lW0F0VSTCcRZTsLJpRYRqyLUrzIrFSgutvQmZ3qiLrRyatSIq63nTyu/sPof/VVr+3HRYfVq17eJzV60UT7Npss7mMRqyvSCJiOcqfrL0WMbrX1NRPQiFxbUjj/ADp5Xf2H0P8A6qtf24ydEdLPKlpDonguP4foLoq2rieHVrkDZtKLDZEjkia9qORKCojtSprRFVNfrU9GIcDq1aOCYfSpVoq9evViihhiYjGRsaxEa1rU7kRERERE9A34O3O+dPK7+w+h/wDVVr+3GTpPpZ5UsDw2G7e0F0VdHJiNCm1ItKLDndZPbihjVUWgnzenI3WuvWia1RFXuX0YhxirVuVI4bdaKdjbVaVGyMRyI9k7HsdqX1tc1rkX1KiKneg03mFc7508rv7D6H/1Va/tw86eV39h9D/6qtf247AE3V5zZ0s8qUGlmHYA/QXRXtV3DrtyJyaUWOrSOGWsx6OXsGtHa549SIioqI7Wqak163nTyu/sPof/AFVa/tx0U1Wq/G6l19aJ1iKrYijmViK9jHvhV7Ud6URVYxVT1q1v0IXFtwjj/Onld/YfQ/8Aqq1/bjJwXSzypYniWP0q2guiqSYTiLKdhZNKLCNWRaleZFYqUF1t6EzO9URdaOTVqRFX0Yhw+rVr28Tmr1oon2bTZZ3MYjVlekETEc5U/WXosY3WvqaiehEEuRzvnTyu/sPof/VVr+3Dzp5Xf2H0P/qq1/bjsATdXnOiOlnlS0h0TwXH8P0F0VbVxPDq1yBs2lFhsiRyRNe1HIlBUR2pU1oiqmv1qa3nTyu/sPof/VVr+3HRYHVq0cEw+lSrRV69erFFDDExGMjY1iI1rWp3IiIiIiJ6C4tvKTDhJNJ9PKWkWjeHaTaJYDVq4xiMlNk9HHprUkb207M+tY31IkVFSByfra9ap3HdkOIVati3hk1itFK+tadLA57EcsT1glYrmqv6q9F72609TlT0KpcS9EAARQAAAAAAAAAAD8v/AONn/wDcz/8AmP8A/TH6gPzV/jVpSPwjRXEEYqxwWbULnau5Fe2NUT/r1a/9j6r+iNU0/v36e3/zf8mpj8v9lflQAH6GaYe8f4Nv/edin/5DP/8AcVzwc95/watVfKXir9XcmBTJ/wB7EH5Hz39Wf9y/qf8A0/8AWOfj/uj9fVdvcz05bCkmq7e5npy2FJ+cdWW5Amw3d1XIZwoUk2G7uq5DOFB0dqSa/sG58PMaUk1/YNz4eY0acwuFIAIqaTeMGRLxRlJNJvGDIl4oykt6SBNV29zPTlsKSart7menLY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/YNz4eY0pJr+wbnw8xpSXp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WtvTz15bykmtbennry3lIvRAAEUAAAAAAAAAAA8E/xlI/8A9m2Eqn6nnyLX/Hs8+r/ye9nhP+MZiu8l+HuRP1McgVf5E6f+T6H+lLt+9fpv/U4eT+2vxqAD9HtIP0L/AIMKUsmmePYiip1cGFthd9PSfK1U5an56P07/gnhas2mFhfSxtBifwVZ1XhQ+X/rTyXx/sX6iz4k++rTP+rJ4v74/TVXb3M9OWwpJqu3uZ6cthSfnjVltwJsN3dVyGcKFJNhu7quQzhQdHakmv7BufDzGlJNf2Dc+HmNGnMLhSACKmk3jBkS8UZSTSbxgyJeKMpLekgTVdvcz05bCkmq7e5npy2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f2Dc+HmNKSa/sG58PMaUl6T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rb089eW8pJrW3p568t5SL0QABFAAAAAAAAAAAPHf8V1BbvkgtTp/+xXa0/wD3crP/AFnsR5Z/icRP/Yvjrtfe19XUn067Eaf+f/odz/Tuq6P3f9NZ/wDXp/3sjjr/ALa/CQCpqB+l2iH6r/wV1UZhOlNz1y2KsfutkX/1n5UP1p/gvd//AIzpGzV6L0K6/wCManx/9eWz9i8snzp/5oy+H+5+g6u3uZ6cthSTVdvcz05bCk8A1ZbUCbDd3VchnChSTYbu6rkM4UHR2pJr+wbnw8xpSTX9g3Ph5jRpzC4UgAippN4wZEvFGUk0m8YMiXijKS3pIE1Xb3M9OWwpJqu3uZ6ct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A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X9g3Ph5jSkmv7BufDzGlJek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a29PPXlvKSa1t6eevLeUi9EAARQAAAAAAAAAADjPLHozY0w8meP4DUTpWJqySwt9bnxPbK1v/VWav8Aqdmcp5Vb9jDPJ1pBbquVsqUnxo5PSnT+Yqp/0cpu/turyaf1vh1eK7apq07f57zZLh/nbImpyonoRT4G9j1CpHJ10UiNlf3rGien9/7jF6t//Kfp7xeWeTTNUaVj4N1n7Y/wpaLy4F5M/OthiNkxu2+0zv7+paiMZr/6tev8FQ/HeEUa1iwiWpNWrvRn/N/1P2r/AIar09vybrWlVehRxCavCnqRnRY/Un7tcjj4P/ETza/+y/T0Y/lN/wDLn/rsy+GcvTau3uZ6cthSTVdvcz05bCk8R1ZbECbDd3VchnChSTYbu6rkM4UHR2pJr+wbnw8xpSTX9g3Ph5jRpzC4UgAippN4wZEvFGUk0m8YMiXijKS3pIE1Xb3M9OWwpJqu3uZ6ct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A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X9g3Ph5jSkmv7BufDzGlJek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a29PPXlvKSa1t6eevLeUi9EAARQAAAAAAAAHwnnhrQyWbMzIoomq+SR7ka1jUTWqqq9yIiesjwTH8B0lopiejmN0MVpq5WJYpWWTxK5PSnSYqprT6NYF5geUCOlLoNj7MR19m822FkVPSiJGqoqfv1omr95XQ0o0ZxXE7mCYXpFhlzEcPXVbqV7cck1dder9Ixqq5nf3d6Ic9pRj+jGmWgGlMWjuk+FYi2th9mOeSpcjmbA9I3L0ZFYq9H0ev95s/o+P1Pjtu3/wAU/wCKXD8DXFmbYkW0uqTpfO//ALE3XM1+sovWPOE7p3L3ehur1J9BL1Hf+t/9D9QeOT+M/llo8Pujf0nJ1ar0tfdq9Os/cv8Ahxirx+SnDXR6+vklndazemqcKMPw1XV1aVs0bvntXWin7k/w4V3M8lGG3HKn+3TT2ET/AJfnqzV+A+A/xG2n7Zo5/wDHP+FZvD/c9Gq7e5npy2FJNV29zPTlsKTxbVlsQJsN3dVyGcKFJNhu7quQzhQdHakmv7BufDzGlJNf2Dc+HmNGnMLhSACKmk3jBkS8UZSTSbxgyJeKMpLekgTVdvcz05bCkmq7e5npy2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f2Dc+HmNKSa/sG58PMaUl6T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rb089eW8pJrW3p568t5SL0QABFAAAAAAAActjWI4rXp40/SvC8Bp4DDC5Ybr7Mt3X85Ea+xWWBjWMT9Z2qVyIiLrVE1uTlPJfjdGxZ0susxzC8QmxPFImxYzRe2OhiNlarUSOsxXO1OY2NEciSSKqoq9L0sZ6oSW8Lo37NK5bg6yXD5XT1lVzkRkiscxXakXUq9F7k79erX3d5dx+c5WsxzQzRrRzQhGzaS4FgWLw41WrKi2akj6r2SxzIi62Pks9FWo7vcrekmtE1n98oM2GaWYNid/yZSwW8JoaIV6WIyUNTo42NtwyNgf0V7nxwtnVzP1mtcqKnzkRf0sfGSRkUbpZHI1jEVzlX0IielTL4vLfH5NOuTmXf/dNn+bd+CB801ypJGsPzU1o7uc719H6fUZ6yd/6jv+x1mnvV4tpJiOM4TUWGhZsySQV29/UsVyqiHLL3LqU/TX6TyXX4tOrVnbHx9P8ARpXircLotuydJ7tTGd6tRU6S/wD9j9t+QRlyh5LsJjkw6wrZHTyR6lYidBZXavS5P4/9T8T4VRtyWGTsRY2MXWrl9f7k+k/0H0HxHDsV0Pwa/hNZtapLSi6qBvoiRGoisT/4VRU/6Hnv+I3n1T9L4vFJvLq3/wAtpeP9d/8AZl8M7V1rMyTW1TD7C65kVUR0fd+jZ3L87/Wso7VP9m2fej8Yq7e5npy2FJ5HbzhsSJu1T/Ztn3o/GT4fZmbQrNTD7DkSFiIqOj1L81O/vcaJNhu7quQzhQb8YNuTtU/2bZ96Pxk92zM6FqLh9hv6aJdauj+sb3dzjRJr+wbnw8xo03mcFnB2qf7Ns+9H4x2qf7Ns+9H4ykE3+hszn2Zu3wu832NaQyJq6UetfnM7/wBb/Wso7VP9m2fej8Yk3jBkS8UZSW3HBsm7VP8AZtn3o/GT1rMyTW1TD7C65kVUR0fd+jZ3L87/AFrNEmq7e5npy2CXi8Gx2qf7Ns+9H4x2qf7Ns+9H4ykE3+hszqVmZsLkTD7Dv00q60dH9Y7u73FHap/s2z70fjFDYOz5uY4pLbzgk4Z2IWZnULLVw+w1Fheiqro9SfNXv7nFHap/s2z70fjGJbutZD+FSkb8YNuU3ap/s2z70fjJ7NmZZqirh9hNUyqiK6Pv/Rv7k+d/rUaJNa29PPXlvEv0LDtU/wBm2fej8Y7VP9m2fej8ZSCb/Q2ZzLM3b5neb7GtYY01dKPWnzn9/wCt/rUUdqn+zbPvR+MR7xnyIuKQpLbzgkTdqn+zbPvR+MnpWZmwuRMPsO/TSrrR0f1ju7vcaJNQ2Ds+bmOG/GDbk7VP9m2fej8ZPiFmZ1Cy1cPsNRYXoqq6PUnzV7+5xok2JbutZD+FRpvM4LODtU/2bZ96PxjtU/2bZ96PxlIJv9DZnWbMyzVFXD7CaplVEV0ff+jf3J87/Woo7VP9m2fej8Ytbennry3lJbccGybtU/2bZ96Pxk7LM3b5neb7GtYY01dKPWnzn9/63+tRok0e8Z8iLikEvF4NjtU/2bZ96PxjtU/2bZ96PxlIJv8AQ2Z1KzM2FyJh9h36aVdaOj+sd3d7ijtU/wBm2fej8YobB2fNzHFJbecEnDOxCzM6hZauH2GosL0VVdHqT5q9/c4o7VP9m2fej8YxLd1rIfwqUjfjBtym7VP9m2fej8ZPZszLNUVcPsJqmVURXR9/6N/cnzv9ajRJrW3p568t4l+hYdqn+zbPvR+Mdqn+zbPvR+MpBN/obM5lmbt8zvN9jWsMaaulHrT5z+/9b/Woo7VP9m2fej8Yj3jPkRcUhSW3nBIm7VP9m2fej8ZPSszNhciYfYd+mlXWjo/rHd3e40SahsHZ83McN+MG3J2qf7Ns+9H4yfELMzqFlq4fYaiwvRVV0epPmr39zjRJsS3dayH8KjTeZwWcHap/s2z70fjHap/s2z70fjKQTf6GzOs2ZlmqKuH2E1TKqIro+/8ARv7k+d/rUUdqn+zbPvR+MWtvTz15byktuODZN2qf7Ns+9H4ydlmbt8zvN9jWsMaaulHrT5z+/wDW/wBajRJo94z5EXFIJeLwbHap/s2z70fjHap/s2z70fjKQTf6GzOpWZmwuRMPsO/TSrrR0f1ju7vcUdqn+zbPvR+MUNg7Pm5jiktvOCThN2qf7Ns+9H4yfD7MzaFZqYfYciQsRFR0epfmp397jRJsN3dVyGcKDfjBtydqn+zbPvR+Mnu2ZnQtRcPsN/TRLrV0f1je7ucaJNf2Dc+HmNGm8zgs4O1T/Ztn3o/GO1T/AGbZ96PxlIJv9DZnPszdvhd5vsa0hkTV0o9a/OZ3/rf61lHap/s2z70fjEm8YMiXijKS244Nk3ap/s2z70fjJ61mZJraph9hdcyKqI6Pu/Rs7l+d/rWaJNV29zPTlsEvF4NjtU/2bZ96PxjtU/2bZ96PxlIJv9DZnYfZmbQrNTD7DkSFiIqOj1L81O/vcUdqn+zbPvR+MYbu6rkM4UKS284JOGddszOhai4fYb+miXWro/rG93c4o7VP9m2fej8Yv7BufDzGlI34wbcpu1T/AGbZ96Pxk77M3b4Xeb7GtIZE1dKPWvzmd/63+tZok0m8YMiXijEv0LDtU/2bZ96PxjtU/wBm2fej8ZSCb/Q2Z1azMk1tUw+wuuZFVEdH3fo2dy/O/wBayjtU/wBm2fej8Yq7e5npy2FJbecEibtU/wBm2fej8ZPh9mZtCs1MPsORIWIio6PUvzU7+9xok2G7uq5DOFBvxg25O1T/AGbZ96Pxk92zM6FqLh9hv6aJdauj+sb3dzjRJr+wbnw8xo03mcFnB2qf7Ns+9H4x2qf7Ns+9H4ykE3+hszn2Zu3wu832NaQyJq6UetfnM7/1v9ayjtU/2bZ96PxiTeMGRLxRlJbccGybtU/2bZ96Pxk9azMk1tUw+wuuZFVEdH3fo2dy/O/1rNEmq7e5npy2CXi8Gx2qf7Ns+9H4x2qf7Ns+9H4ykE3+hszsPszNoVmph9hyJCxEVHR6l+anf3uKO1T/AGbZ96PxjDd3VchnChSW3nBJwzrtmZ0LUXD7Df00S61dH9Y3u7nFHap/s2z70fjF/YNz4eY0pG/GDblN2qf7Ns+9H4yd9mbt8LvN9jWkMiaulHrX5zO/9b/Ws0SaTeMGRLxRiX6Fh2qf7Ns+9H4x2qf7Ns+9H4ykE3+hszq1mZJraph9hdcyKqI6Pu/Rs7l+d/rWUdqn+zbPvR+MVdvcz05bCktvOCRN2qf7Ns+9H4yfD7MzaFZqYfYciQsRFR0epfmp397jRJsN3dVyGcKDfjBtydqn+zbPvR+MnxCzM6hZauH2GosL0VVdHqT5q9/c40SbEt3Wsh/Co03mcFnB2qf7Ns+9H4x2qf7Ns+9H4ykE3+hszrNmZZqirh9hNUyqiK6Pv/Rv7k+d/rUUdqn+zbPvR+MWtvTz15byktuODZN2qf7Ns+9H4ydlmbt8zvN9jWsMaaulHrT5z+/9b/Wo0SaPeM+RFxSCXi8Gx2qf7Ns+9H4x2qf7Ns+9H4ykE3+hszqVmZsLkTD7Dv00q60dH9Y7u73FHap/s2z70fjFDYOz5uY4pLbzgk4Z2IWZnULLVw+w1Fheiqro9SfNXv7nFHap/s2z70fjGJbutZD+FSkb8YNuU3ap/s2z70fjJ7NmZZqirh9hNUyqiK6Pv/Rv7k+d/rUaJNa29PPXlvEv0LDtU/2bZ96PxjtU/wBm2fej8ZSCb/Q2ZzLM3b5neb7GtYY01dKPWnzn9/63+tRR2qf7Ns+9H4xHvGfIi4pCktvOCRN2qf7Ns+9H4yelZmbC5Ew+w79NKutHR/WO7u9xok1DYOz5uY4b8YNuTtU/2bZ96Pxk+IWZnULLVw+w1Fheiqro9SfNXv7nGiTYlu61kP4VGm8zgs4O1T/Ztn3o/GO1T/Ztn3o/GUgm/wBDZnWbMyzVFXD7CaplVEV0ff8Ao39yfO/1qKO1T/Ztn3o/GLW3p568t5SW3HBsm7VP9m2fej8ZOyzN2+Z3m+xrWGNNXSj1p85/f+t/rUaJNHvGfIi4pBLxeDY7VP8AZtn3o/GO1T/Ztn3o/GUgm/0NmdSszNhciYfYd+mlXWjo/rHd3e4o7VP9m2fej8YobB2fNzHFJbecEnDOxCzM6hZauH2GosL0VVdHqT5q9/c4o7VP9m2fej8YxLd1rIfwqUjfjBtym7VP9m2fej8ZPZszLNUVcPsJqmVURXR9/wCjf3J87/Wo0Sa1t6eevLeJfoWHap/s2z70fjHap/s2z70fjKQTf6GzOZZm7fM7zfY1rDGmrpR60+c/v/W/1qKO1T/Ztn3o/GI94z5EXFIUlt5wSJu1T/Ztn3o/GT0rMzYXImH2HfppV1o6P6x3d3uNEmobB2fNzHDfjBtydqn+zbPvR+MnxCzM6hZauH2GosL0VVdHqT5q9/c40SbEt3Wsh/Co03mcFnB2qf7Ns+9H4x2qf7Ns+9H4ykE3+hszrtmZ0LUXD7Df00S61dH9Y3u7nFHap/s2z70fjF/YNz4eY0pLvxg25Tdqn+zbPvR+MnfZm7fC7zfY1pDImrpR61+czv8A1v8AWs0SaTeMGRLxRiX6Fh2qf7Ns+9H4x2qf7Ns+9H4ykE3+hszq1mZJraph9hdcyKqI6Pu/Rs7l+d/rWUdqn+zbPvR+MVdvcz05bCktvOCRN2qf7Ns+9H4yfD7MzaFZqYfYciQsRFR0epfmp397jRJsN3dVyGcKDfjBtydqn+zbPvR+Mnu2ZnQtRcPsN/TRLrV0f1je7ucaJNf2Dc+HmNGm8zgs4O1T/Ztn3o/GO1T/AGbZ96PxlIJv9DZnPszdvhd5vsa0hkTV0o9a/OZ3/rf61lHap/s2z70fjEm8YMiXijKS244Nk3ap/s2z70fjJ61mZJraph9hdcyKqI6Pu/Rs7l+d/rWaJNV29zPTlsEvF4NjtU/2bZ96PxjtU/2bZ96PxlIJv9DZnYfZmbQrNTD7DkSFiIqOj1L81O/vcUdqn+zbPvR+MYbu6rkM4UKS284JOGddszOhai4fYb+miXWro/rG93c4o7VP9m2fej8Yv7BufDzGlI34wbcpu1T/AGbZ96Pxk77M3b4Xeb7GtIZE1dKPWvzmd/63+tZok0m8YMiXijEv0LDtU/2bZ96PxjtU/wBm2fej8ZSCb/Q2Z1azMk1tUw+wuuZFVEdH3fo2dy/O/wBayjtU/wBm2fej8Yq7e5npy2FJbecEibtU/wBm2fej8ZPh9mZtCs1MPsORIWIio6PUvzU7+9xok2G7uq5DOFBvxg25O1T/AGbZ96Pxk92zM6FqLh9hv6aJdauj+sb3dzjRJr+wbnw8xo03mcFnB2qf7Ns+9H4x2qf7Ns+9H4ykE3+hszn2Zu3wu832NaQyJq6UetfnM7/1v9ayjtU/2bZ96PxiTeMGRLxRlJbccGybtU/2bZ96Pxk9azMk1tUw+wuuZFVEdH3fo2dy/O/1rNEmq7e5npy2CXi8Gx2qf7Ns+9H4x2qf7Ns+9H4ykE3+hszsPszNoVmph9hyJCxEVHR6l+anf3uKO1T/AGbZ96PxjDd3VchnChSW3nBJwhlmkks1GvqSxJ1yrrerFTZv7u5ylxNa29PPXlvKSXogACKAAAAAAAAAAAS4pVfew23Sjd0XWIJImr9Cuaqf+So/iqiJrVdSIXTqumywf59YpYTCJZK91jmTxvcx0X+ZHIupUX6NSmO7HnLKj0qR930r3/8Ac3vKBNLpZpTimk0DGtdfsyTdUiakRqr3av36tWv6V7zklo3Gv6K1Zdf/AMCn6X/SadGvxadXkm2qybz4vcaWq3dv0cVgur1erq5P+VV9P8FP275IMOs4V5NMAqW2ubJ2Xrla70okj3PRF/6OQ/CuF4TOydlmwnQSNyOa3uVVVPp/cf6CaIYymkOi2E42jGsW7Timcxqaka5Wp0kT9yLrQ89/xDv8P0/i0eP+26rb/nJxP96zeH6rqu3uZ6cthSTVdvcz05bCk8q1ZZoE2G7uq5DOFCkmw3d1XIZwoOjtSTX9g3Ph5jSkmv7BufDzGjTmFwpABFTSbxgyJeKMpJpN4wZEvFGUlvSQJqu3uZ6cthSTVdvcz05b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v7BufDzGlJNf2Dc+HmNKS9J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1t6eevLeUk1rb089eW8pF6IAAigAAAAAAAAAAH8VEcitVNaL3Kf0AfhbS7Ry5onpJiGj92NzX1JnMYqp+vHr1sen7lbqX/qYy/rp/Bf/AAfs3yjeSnR3yjV2OvK+piEDejBdiaiua309Fyeh7f3dyp6lTWp4zP8A4X9K2YiyvBpFhL4XNe5JH9Y12pFan6qNVNfenrPYP2v+rv0P6nwT3Wv+GuTnffa/WX6/dr6tFmHj1atPcsRVKsTpZp3tjjY1Naucq6kRP3qqn7j0OwV+jmimE4FKqLJRpxQyKnoV6NTpav3a9Zxnk28hmAaB2WYxdsrimLMRehM+Poxwa/8AkZrXv9XSVf4Ih6YfIf1X+/8Ai/dtWjwfpudGnnf5v0+kZNGn+PNTVdvcz05bCkmq7e5npy2FJ8fqy5wJsN3dVyGcKFJNhu7quQzhQdHakmv7BufDzGlJNf2Dc+HmNGnMLhSACKmk3jBkS8UZSTSbxgyJeKMpLekgTVdvcz05bCkmq7e5npy2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f2Dc+HmNKSa/sG58PMaUl6T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rb089eW8pJrW3p568t5SL0QABFAAAAAAAAAAAAAAmk3jBkS8UZSTSbxgyJeKMsSqQARU1Xb3M9OWwpJqu3uZ6cthSXVlIE2G7uq5DOFCkmw3d1XIZwoOjtSTX9g3Ph5jSkmv7BufDzGjTmFwpABFTSbxgyJeKMpJpN4wZEvFGUlvSQJqu3uZ6cthSTVdvcz05b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v7BufDzGlJNf2Dc+HmNKS9J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1t6eevLeUk1rb089eW8pF6IAAigAAAAAAAAAAAAATSbxgyJeKMpJpN4wZEvFGWJVIAIqart7menLYUk1Xb3M9OWwpLqykCbDd3VchnChSTYbu6rkM4UHR2pJr+wbnw8xpSTX9g3Ph5jRpzC4UgAippN4wZEvFGUk0m8YMiXijKS3pIE1Xb3M9OWwpJqu3uZ6ct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A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X9g3Ph5jSkmv7BufDzGlJek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a29PPXlvKSa1t6eevLeUi9EAARQAAAAAAAAAAAAAJpN4wZEvFGUk0m8YMiXijLEqkAEVNV29zPTlsKSart7menLYUl1ZSBNhu7quQzhQpJsN3dVyGcKDo7Uk1/YNz4eY0pJr+wbnw8xo05hcKQARU0m8YMiXijKSaTeMGRLxRlJb0kCart7menLYUk1Xb3M9OWw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g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+wbnw8xpSTX9g3Ph5jSkvS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tbennry3lJNa29PPXlvKReiAAIoAAAAAAADzjyo6V6S1NDtJI8O0dxTCVrsjhjxaxZrMrujfMyN8jHRTPlj6LHOf0nRt6KN1+lNR9Xkzgbo3iuk+hlbBNGIbGGxVLfasBw1aUVjro39FszFfI5ZWqxV6SvcrmvaupPX6TPBDZhkrWYWSxStVkkb2o5r2qmpUVF7lRU9RgVvJ/ojh6YdDguB0sJq4ZddiEVTD60VeB9hYnR9N7GtTWqI9VRU1LrRPTq1HLfjZHhU8fmDRDRnSzQ1rmaT41gWMWcZtwa+02npVc+SSZyJ0nujs9BGq7vYq9FNWvUXaUYXgmibpsL0ERtDBcT0ZoyYzJRerGuifehjS097f8AiPgfZ1yr3ua1VVfm6091w7RbRnB8Qu4thOjuGUr2Ir0rlmtUjjlsrrVdcj2oivXWqr3qvpU+GF6H6JYJSt4bgui+EUKd9XLbr1aMUUdhXJ0XdY1rUR+tO5devWhf5GzkfJ/hWF6O6f6XaPaL0YKOBwV8OmSpUYjK8Fx7ZOs6DG/NY50bYHORE79bVX0617mzMyG/A96PVFhlT5jHPX9ZnqRFPhgmAYDo1RTDNHMEoYVTRyvSvSrMgiRy+leixETWv06j6rGL4TBjEFWbFKkc3Uyp1bp2o7Wrmak1KusunTdd4m5cK+3wfV2fhpPCO3wfV2fhpPCUg4cHLOrXYWzW1Vlj50yKmqvIv/DYnf3d3oKO3wfV2fhpPCKu3uZ6cthSW7bk3Tdvg+rs/DSeEnw+7CyhWYrLGtsLEXVXkVP1U9aJ3miTYbu6rkM4UHGxzudvg+rs/DSeEnu3YXQtRGWNtEvfXkT0SNX1oaJNf2Dc+HmNGnbeF32O3wfV2fhpPCO3wfV2fhpPCUgnByzn3YVvwv6FjUkMif7vJr73M9Wr9xR2+D6uz8NJ4RJvGDIl4oykt24OU3b4Pq7Pw0nhJ612Fs1tVZY+dMipqryL/wANid/d3eg0Sart7menLYJttTk7fB9XZ+Gk8I7fB9XZ+Gk8JSCcHLOpXYWwuRWWNtKvdXkX0yOX1IUdvg+rs/DSeEUNg7Pm5jikt23JvszsQuwvoWWIyxrdC9E115ET9VfWqdxR2+D6uz8NJ4RiW7rWQ/hUpHGxzum7fB9XZ+Gk8JPZuwumqKjLHzZlVddeRP8AhvTu7u/0miTWtvTz15bxNi7nb4Pq7Pw0nhHb4Pq7Pw0nhKQTg5ZzLsKX5n9CxqWGNP8Ad5Nfc5/q1fvKO3wfV2fhpPCI94z5EXFIUlu25N03b4Pq7Pw0nhJ6V2FsLkVljbSr3V5F9Mjl9SGiTUNg7Pm5jhxsc7nb4Pq7Pw0nhJ8QuwvoWWIyxrdC9E115ET9VfWqdxok2JbutZD+FRp23hd9jt8H1dn4aTwjt8H1dn4aTwlIJwcs6zdhdNUVGWPmzKq668if8N6d3d3+ko7fB9XZ+Gk8Itbennry3lJbtwcpu3wfV2fhpPCTsuwpfmf0LGpYY0/3eTX3Of6tX7zRJo94z5EXFIJttTk7fB9XZ+Gk8I7fB9XZ+Gk8JSCcHLOpXYWwuRWWNtKvdXkX0yOX1IUdvg+rs/DSeEUNg7Pm5jikt23JvszsQuwvoWWIyxrdC9E115ET9VfWqdxR2+D6uz8NJ4RiW7rWQ/hUpHGxzum7fB9XZ+Gk8JPZuwumqKjLHzZlVddeRP8AhvTu7u/0miTWtvTz15bxNi7nb4Pq7Pw0nhHb4Pq7Pw0nhKQTg5ZzLsKX5n9CxqWGNP8Ad5Nfc5/q1fvKO3wfV2fhpPCI94z5EXFIUlu25N03b4Pq7Pw0nhJ6V2FsLkVljbSr3V5F9Mjl9SGiTUNg7Pm5jhxsc7nb4Pq7Pw0nhJ8QuwvoWWIyxrdC9E115ET9VfWqdxok2JbutZD+FRp23hd9jt8H1dn4aTwjt8H1dn4aTwlIJwcs6zdhdNUVGWPmzKq668if8N6d3d3+ko7fB9XZ+Gk8Itbennry3lJbtwcpu3wfV2fhpPCTsuwpfmf0LGpYY0/3eTX3Of6tX7zRJo94z5EXFIJttTk7fB9XZ+Gk8I7fB9XZ+Gk8JSCcHLOpXYWwuRWWNtKvdXkX0yOX1IUdvg+rs/DSeEUNg7Pm5jikt23Jvsm7fB9XZ+Gk8JPh92FlCsxWWNbYWIuqvIqfqp60TvNEmw3d1XIZwoONjnc7fB9XZ+Gk8JPduwuhaiMsbaJe+vInokavrQ0Sa/sG58PMaNO28Lvsdvg+rs/DSeEdvg+rs/DSeEpBODlnPuwrfhf0LGpIZE/3eTX3uZ6tX7ijt8H1dn4aTwiTeMGRLxRlJbtwcpu3wfV2fhpPCT1rsLZraqyx86ZFTVXkX/hsTv7u70GiTVdvcz05bBNtqcnb4Pq7Pw0nhHb4Pq7Pw0nhKQTg5Z2H3YWUKzFZY1thYi6q8ip+qnrRO8o7fB9XZ+Gk8Iw3d1XIZwoUlu25N9mdduwuhaiMsbaJe+vInokavrQo7fB9XZ+Gk8Iv7BufDzGlI42Od03b4Pq7Pw0nhJ33YVvwv6FjUkMif7vJr73M9Wr9xok0m8YMiXijE2Ludvg+rs/DSeEdvg+rs/DSeEpBODlnVrsLZraqyx86ZFTVXkX/AIbE7+7u9BR2+D6uz8NJ4RV29zPTlsKS3bcm6bt8H1dn4aTwk+H3YWUKzFZY1thYi6q8ip+qnrRO80SbDd3VchnCg42Odzt8H1dn4aTwk927C6FqIyxtol768ieiRq+tDRJr+wbnw8xo07bwu+x2+D6uz8NJ4R2+D6uz8NJ4SkE4OWc+7Ct+F/QsakhkT/d5Nfe5nq1fuKO3wfV2fhpPCJN4wZEvFGUlu3Bym7fB9XZ+Gk8JPWuwtmtqrLHzpkVNVeRf+GxO/u7vQaJNV29zPTlsE22pydvg+rs/DSeEdvg+rs/DSeEpBODlnYfdhZQrMVljW2FiLqryKn6qetE7yjt8H1dn4aTwjDd3VchnChSW7bk32Z127C6FqIyxtol768ieiRq+tCjt8H1dn4aTwi/sG58PMaUjjY53Tdvg+rs/DSeEnfdhW/C/oWNSQyJ/u8mvvcz1av3GiTSbxgyJeKMTYu52+D6uz8NJ4R2+D6uz8NJ4SkE4OWdWuwtmtqrLHzpkVNVeRf8AhsTv7u70FHb4Pq7Pw0nhFXb3M9OWwpLdtybpu3wfV2fhpPCT4fdhZQrMVljW2FiLqryKn6qetE7zRJsN3dVyGcKDjY53O3wfV2fhpPCT4hdhfQssRljW6F6JrryIn6q+tU7jRJsS3dayH8KjTtvC77Hb4Pq7Pw0nhHb4Pq7Pw0nhKQTg5Z1m7C6aoqMsfNmVV115E/4b07u7v9JR2+D6uz8NJ4Ra29PPXlvKS3bg5Tdvg+rs/DSeEnZdhS/M/oWNSwxp/u8mvuc/1av3miTR7xnyIuKQTbanJ2+D6uz8NJ4R2+D6uz8NJ4SkE4OWdSuwthcissbaVe6vIvpkcvqQo7fB9XZ+Gk8IobB2fNzHFJbtuTfZnYhdhfQssRljW6F6JrryIn6q+tU7ijt8H1dn4aTwjEt3Wsh/CpSONjndN2+D6uz8NJ4SezdhdNUVGWPmzKq668if8N6d3d3+k0Sa1t6eevLeJsXc7fB9XZ+Gk8I7fB9XZ+Gk8JSCcHLOZdhS/M/oWNSwxp/u8mvuc/1av3lHb4Pq7Pw0nhEe8Z8iLikKS3bcm6bt8H1dn4aTwk9K7C2FyKyxtpV7q8i+mRy+pDRJqGwdnzcxw42Odzt8H1dn4aTwk+IXYX0LLEZY1uheia68iJ+qvrVO40SbEt3Wsh/Co07bwu+x2+D6uz8NJ4R2+D6uz8NJ4SkE4OWdZuwumqKjLHzZlVddeRP+G9O7u7/SUdvg+rs/DSeEWtvTz15bykt24OU3b4Pq7Pw0nhJ2XYUvzP6FjUsMaf7vJr7nP9Wr95ok0e8Z8iLikE22pydvg+rs/DSeEdvg+rs/DSeEpBODlnUrsLYXIrLG2lXuryL6ZHL6kKO3wfV2fhpPCKGwdnzcxxSW7bk32Z2IXYX0LLEZY1uheia68iJ+qvrVO4o7fB9XZ+Gk8IxLd1rIfwqUjjY53Tdvg+rs/DSeEns3YXTVFRlj5syquuvIn/Dend3d/pNEmtbennry3ibF3O3wfV2fhpPCO3wfV2fhpPCUgnByzmXYUvzP6FjUsMaf7vJr7nP9Wr95R2+D6uz8NJ4RHvGfIi4pCkt23Jum7fB9XZ+Gk8JPSuwthcissbaVe6vIvpkcvqQ0SahsHZ83McONjnc7fB9XZ+Gk8JPiF2F9CyxGWNboXomuvIifqr61TuNEmxLd1rIfwqNO28Lvsdvg+rs/DSeEdvg+rs/DSeEpBODlnXbsLoWojLG2iXvryJ6JGr60KO3wfV2fhpPCL+wbnw8xpSXjY53Tdvg+rs/DSeEnfdhW/C/oWNSQyJ/u8mvvcz1av3GiTSbxgyJeKMTYu52+D6uz8NJ4R2+D6uz8NJ4SkE4OWdWuwtmtqrLHzpkVNVeRf+GxO/u7vQUdvg+rs/DSeEVdvcz05bCkt23Jum7fB9XZ+Gk8JPh92FlCsxWWNbYWIuqvIqfqp60TvNEmw3d1XIZwoONjnc7fB9XZ+Gk8JPduwuhaiMsbaJe+vInokavrQ0Sa/sG58PMaNO28Lvsdvg+rs/DSeEdvg+rs/DSeEpBODlnPuwrfhf0LGpIZE/3eTX3uZ6tX7ijt8H1dn4aTwiTeMGRLxRlJbtwcpu3wfV2fhpPCT1rsLZraqyx86ZFTVXkX/hsTv7u70GiTVdvcz05bBNtqcnb4Pq7Pw0nhHb4Pq7Pw0nhKQTg5Z2H3YWUKzFZY1thYi6q8ip+qnrRO8o7fB9XZ+Gk8Iw3d1XIZwoUlu25N9mdduwuhaiMsbaJe+vInokavrQo7fB9XZ+Gk8Iv7BufDzGlI42Od03b4Pq7Pw0nhJ33YVvwv6FjUkMif7vJr73M9Wr9xok0m8YMiXijE2Ludvg+rs/DSeEdvg+rs/DSeEpBODlnVrsLZraqyx86ZFTVXkX/hsTv7u70FHb4Pq7Pw0nhFXb3M9OWwpLdtybpu3wfV2fhpPCT4fdhZQrMVljW2FiLqryKn6qetE7zRJsN3dVyGcKDjY53O3wfV2fhpPCT3bsLoWojLG2iXvryJ6JGr60NEmv7BufDzGjTtvC77Hb4Pq7Pw0nhHb4Pq7Pw0nhKQTg5Zz7sK34X9CxqSGRP93k197merV+4o7fB9XZ+Gk8Ik3jBkS8UZSW7cHKbt8H1dn4aTwk9a7C2a2qssfOmRU1V5F/4bE7+7u9Bok1Xb3M9OWwTbanJ2+D6uz8NJ4R2+D6uz8NJ4SkE4OWdh92FlCsxWWNbYWIuqvIqfqp60TvKO3wfV2fhpPCMN3dVyGcKFJbtuTfZDLajms1GMbKipMq/PhexNm/1qiFxNa29PPXlvKSXogACKAAAAAAAAAAAAAPFf8Q3lMxPRqOtojgFl1a1ehWe1YjdqeyJVVrWtX1K5UdrX0oiJ9J+aHuc+bpvcrnO1qqqutVXWnee1f4n8AuV9J8P0jSNzqdyolbp6u5srHOVWr9GtrkVPp1L9B4ov66fwX/we1f0p+n8Hi/bPHr8Mm+qb292/X/LDX8lu/L2//D75T8Vr45BoPjNt9mjcRzabpXKrq8qIqo1FXv6LtSpq9S6tWrvP0mfj3yG4Bdxzyj4XLWjcsOHP7ZYk1dzGtTu1r+92pP8AqfsI+E/rT9P4PB+4y+GSXVpl1SfO95/zs/8A32yeO2xNV29zPTlsKSart7menLYUnyOrLnAmw3d1XIZwoUk2G7uq5DOFB0dqSa/sG58PMaUk1/YNz4eY0acwuFIAIqaTeMGRLxRlJNJvGDIl4oykt6SBNV29zPTlsKSart7menLYJilUgAipqGwdnzcxxSTUNg7Pm5jiktykwmxLd1rIfwqUk2JbutZD+FSkdHYTWtvTz15bykmtbennry3iFUgAipo94z5EXFIUk0e8Z8iLikKS6spAmobB2fNzHFJNQ2Ds+bmOHR2pJsS3dayH8KlJNiW7rWQ/hUacwuFIAIqa1t6eevLeUk1rb089eW8pLekgTR7xnyIuKQpJo94z5EXFIJilUgAipqGwdnzcxxSTUNg7Pm5jiktykwmxLd1rIfwqUk2JbutZD+FSkdHYTWtvTz15bykmtbennry3iFUgAipo94z5EXFIUk0e8Z8iLikKS6spAmobB2fNzHFJNQ2Ds+bmOHR2pJsS3dayH8KlJNiW7rWQ/hUacwuFIAIqa1t6eevLeUk1rb089eW8pLekgTR7xnyIuKQpJo94z5EXFIJilUgAipqGwdnzcxxSTUNg7Pm5jiktykw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/YNz4eY0pJr+wbnw8xpSXp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WtvTz15bykmtbennry3lIvRAAEUAAAAAAAAAAAAAQY5gWEaSYbNg+OUY7dSdPnxvT1+pUVO9FT1Kneh5Ja/wx6GPxaNIMZxeGvIx71iR8blbqVvcjlb6O/wBaKe1E0m8YMiXijOx/Rfuv639vl0/pvJdMvXX2cdWmXLL0R0L0d0Hw1cM0dopBG9elLI5elJK76XuXvX+HoT1IhugGl5fL5PPrvk8tt1XNuXLCart7menLYUk1Xb3M9OWwpOGrKQJsN3dVyGcKFJNhu7quQzhQdHakmv7BufDzGlJNf2Dc+HmNGnMLhSACKmk3jBkS8UZSTSbxgyJeKMpLekgTVdvcz05bCkmq7e5npy2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BNhu7quQzhQpJsN3dVyGcKDo7Uk1/YNz4eY0pJr+wbnw8xo05hcKQARU0m8YMiXijKSaTeMGRLxRlJb0kCart7menLYUk1Xb3M9OWwTFKpABFTYbu6rkM4UKSbDd3VchnChSW5SYTX9g3Ph5jSkmv7BufDzGlI6Owmk3jBkS8UZSTSbxgyJeKMQqkAEVNV29zPTlsKSart7menLYUl1ZSBNhu7quQzhQpJsN3dVyGcKDo7Uk1/YNz4eY0pJr+wbnw8xo05hcKQARU0m8YMiXijKSaTeMGRLxRlJb0kCart7menLYUk1Xb3M9OWwTFKpABFTYbu6rkM4UKSbDd3VchnChSW5SYTX9g3Ph5jSkmv7BufDzGlI6Owmk3jBkS8UZSTSbxgyJeKMQqkAEVNV29zPTlsKSart7menLYUl1ZSBNhu7quQzhQpJsN3dVyGcKDo7Uk2JbutZD+FSkmxLd1rIfwqNOYXCkAEVNa29PPXlvKSa1t6eevLeUlvSQJo94z5EXFIUk0e8Z8iLikExSqQARU1DYOz5uY4pJqGwdnzcxxSW5SYTYlu61kP4VKSbEt3Wsh/CpSOjsJrW3p568t5STWtvTz15bxCqQARU0e8Z8iLikKSaPeM+RFxSFJdWUgTUNg7Pm5jikmobB2fNzHDo7Uk2JbutZD+FSkmxLd1rIfwqNOYXCkAEVNa29PPXlvKSa1t6eevLeUlvSQJo94z5EXFIUk0e8Z8iLikExSqQARU1DYOz5uY4pJqGwdnzcxxSW5SYTYlu61kP4VKSbEt3Wsh/CpSOjsJrW3p568t5STWtvTz15bxCqQARU0e8Z8iLikKSaPeM+RFxSFJdWUgTUNg7Pm5jikmobB2fNzHDo7Uk2JbutZD+FSkmxLd1rIfwqNOYXCkAEVNf2Dc+HmNKSa/sG58PMaUl6T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rb089eW8pJrW3p568t5SL0QABFAAAAAAAAAAAAAAmk3jBkS8UZSTSbxgyJeKMsSqQARU1Xb3M9OWwpJqu3uZ6cthSXVlIE2G7uq5DOFCkmw3d1XIZwoOjtSTX9g3Ph5jSkmv7BufDzGjTmFwpABFTSbxgyJeKMpJpN4wZEvFGUlvSQJqu3uZ6cthSTVdvcz05b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Amw3d1XIZwoUk2G7uq5DOFB0dqSa/sG58PMaUk1/YNz4eY0acwuFIAIqaTeMGRLxRlJNJvGDIl4oykt6SBNV29zPTlsKSart7menLYJilUgAipsN3dVyGcKFJNhu7quQzhQpLcpMJr+wbnw8xpSTX9g3Ph5jSkdHYTSbxgyJeKMpJpN4wZEvFGIVSACKmq7e5npy2FJNV29zPTlsKS6spAmw3d1XIZwoUk2G7uq5DOFB0dqSa/sG58PMaUk1/YNz4eY0acwuFIAIqaTeMGRLxRlJNJvGDIl4oykt6SBNV29zPTlsKSart7menLYJilUgAipsN3dVyGcKFJNhu7quQzhQpLcpMJr+wbnw8xpSTX9g3Ph5jSkdHYTSbxgyJeKMpJpN4wZEvFGIVSACKmq7e5npy2FJNV29zPTlsKS6spAmw3d1XIZwoUk2G7uq5DOFB0dqSbEt3Wsh/CpSTYlu61kP4VGnMLhSACKmtbennry3lJNa29PPXlvKS3pIE0e8Z8iLikKSaPeM+RFxSCYpVIAIqahsHZ83McUk1DYOz5uY4pLcpMJsS3dayH8KlJNiW7rWQ/hUpHR2E1rb089eW8pJrW3p568t4hVIAIqaPeM+RFxSFJNHvGfIi4pCkurKQJqGwdnzcxxSTUNg7Pm5jh0dqSbEt3Wsh/CpSTYlu61kP4VGnMLhSACKmtbennry3lJNa29PPXlvKS3pIE0e8Z8iLikKSaPeM+RFxSCYpVIAIqahsHZ83McUk1DYOz5uY4pLcpMJsS3dayH8KlJNiW7rWQ/hUpHR2E1rb089eW8pJrW3p568t4hVIAIqaPeM+RFxSFJNHvGfIi4pCkurKQJqGwdnzcxxSTUNg7Pm5jh0dqSbEt3Wsh/CpSTYlu61kP4VGnMLhSACKmv7BufDzGlJNf2Dc+HmNKS9J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1t6eevLeUk1rb089eW8pF6IAAigAAAAAAAAAAAAATSbxgyJeKMpJpN4wZEvFGWJVIAIqart7menLYUk1Xb3M9OWwpLqykCbDd3VchnChSTYbu6rkM4UHR2pJr+wbnw8xpSTX9g3Ph5jRpzC4UgAippN4wZEvFGUk0m8YMiXijKS3pIE1Xb3M9OWwpJqu3uZ6ct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ATYbu6rkM4UKSbDd3VchnCg6O1JNf2Dc+HmNKSa/sG58PMaNOYXCkAEVNJvGDIl4oykmk3jBkS8UZSW9JAmq7e5npy2FJNV29zPTlsExSqQARU2G7uq5DOFCkmw3d1XIZwoUluUmE1/YNz4eY0pJr+wbnw8xpSOjsJpN4wZEvFGUk0m8YMiXijEKpABFTVdvcz05bCkmq7e5npy2FJdWUgTYbu6rkM4UKSbDd3VchnCg6O1JNf2Dc+HmNKSa/sG58PMaNOYXCkAEVNJvGDIl4oykmk3jBkS8UZSW9JAmq7e5npy2FJNV29zPTlsExSqQARU2G7uq5DOFCkmw3d1XIZwoUluUmE1/YNz4eY0pJr+wbnw8xpSOjsJpN4wZEvFGUk0m8YMiXijEKpABFTVdvcz05bCkmq7e5npy2FJdWUgTYbu6rkM4UKSbDd3VchnCg6O1JNiW7rWQ/hUpJsS3dayH8KjTmFwpABFTWtvTz15bykmtbennry3lJb0kCaPeM+RFxSFJNHvGfIi4pBMUqkAEVNQ2Ds+bmOKSahsHZ83McUluUmE2JbutZD+FSkmxLd1rIfwqUjo7Ca1t6eevLeUk1rb089eW8QqkAEVNHvGfIi4pCkmj3jPkRcUhSXVlIE1DYOz5uY4pJqGwdnzcxw6O1JNiW7rWQ/hUpJsS3dayH8KjTmFwpABFTWtvTz15bykmtbennry3lJb0kCaPeM+RFxSFJNHvGfIi4pBMUqkAEVNQ2Ds+bmOKSahsHZ83McUluUmE2JbutZD+FSkmxLd1rIfwqUjo7Ca1t6eevLeUk1rb089eW8QqkAEVNHvGfIi4pCkmj3jPkRcUhSXVlIE1DYOz5uY4pJqGwdnzcxw6O1JNiW7rWQ/hUpJsS3dayH8KjTmFwpABFTX9g3Ph5jSkmv7BufDzGlJek7CaTeMGRLxRlJNJvGDIl4oxCqQARU1Xb3M9OWwpJqu3uZ6cthSXVlIE2G7uq5DOFCkmw3d1XIZwoOjtSTX9g3Ph5jSkmv7BufDzGjTmFwpABFTSbxgyJeKMpJpN4wZEvFGUlvSQJqu3uZ6cthSTVdvcz05bBMUqkAEVNhu7quQzhQpJsN3dVyGcKFJblJhNf2Dc+HmNKSa/sG58PMaUjo7CaTeMGRLxRlJNJvGDIl4oxCqQARU1Xb3M9OWwpJqu3uZ6cthSXVlIE2G7uq5DOFCkmw3d1XIZwoOjtSTX9g3Ph5jSkmv7BufDzGjTmFwpABFTSbxgyJeKMpJpN4wZEvFGUlvSQJqu3uZ6cthSTVdvcz05bBMUqkAEVNhu7quQzhQpJsN3dVyGcKFJblJhNa29PPXlvKSa1t6eevLeUi9EAARQAAAAAAAAAAAAAJpN4wZEvFGUk0m8YMiXijLEqkAEVNV29zPTlsKSart7menLYUl1ZSBNhu7quQzhQpJsN3dVyGcKDo7Uk1/YNz4eY0pJr+wbnw8xo05hcKQARU0m8YMiXijKSaTeMGRLxRlJb0kCart7menLYUk1Xb3M9OWwTFKpABFTUNg7Pm5jikmobB2fNzHFJblJhNiW7rWQ/hUpJsS3dayH8KlI6Owmtbennry3lJNa29PPXlvEKpABFTR7xnyIuKQpJo94z5EXFIUl1ZSBNQ2Ds+bmOKSahsHZ83McOjtSTYlu61kP4VKSbEt3Wsh/Co05hcKQARU1rb089eW8pJrW3p568t5SW9JAmj3jPkRcUhSTR7xnyIuKQTFKpABFTUNg7Pm5jikmobB2fNzHFJblJhNiW7rWQ/hUpJsS3dayH8KlI6Owmtbennry3lJNa29PPXlvEKpABFTR7xnyIuKQpJo94z5EXFIUl1ZSBNQ2Ds+bmOKSahsHZ83McOjtSTYlu61kP4VKSbEt3Wsh/Co05hcKQARU1rb089eW8pJrW3p568t5SW9JAmj3jPkRcUhSTR7xnyIuKQTFKpABFTUNg7Pm5jikmobB2fNzHFJblJgJsN3dVyGcKFJNhu7quQzhQdHakmv7BufDzGlJNf2Dc+HmNGnMLhSACKmk3jBkS8UZSTSbxgyJeKMpLekgTVdvcz05bCkmq7e5npy2CYpVIAIqbDd3VchnChSTYbu6rkM4UKS3KTCa/sG58PMaUk1/YNz4eY0pHR2E0m8YMiXijKSaTeMGRLxRiFUgAipqu3uZ6cthSTVdvcz05bCkurKQJsN3dVyGcKFJNhu7quQzhQdHakmv7BufDzGlJNf2Dc+HmNGnMLhSACKmk3jBkS8UZSTSbxgyJeKMpLekgTVdvcz05bCkmq7e5npy2CYpVIAIqbDd3VchnChSTYbu6rkM4UKS3KTCa/sG58PMaUk1/YNz4eY0pHR2E0m8YMiXijKSaTeMGRLxRiFUgAipqu3uZ6cthSTVdvcz05bCkurKQJsN3dVyGcKFJNhu7quQzhQdHakmxLd1rIfwqUk2JbutZD+FRpzC4UgAiprW3p568t5STWtvTz15bykt6SBNHvGfIi4pCkmj3jPkRcUgmKVSACKmobB2fNzHFJNQ2Ds+bmOKS3KTCbEt3Wsh/CpSTYlu61kP4VKR0dhNa29PPXlvKSa1t6eevLeIVSACKmj3jPkRcUhSTR7xnyIuKQpLqykCahsHZ83McUk1DYOz5uY4dHakmxLd1rIfwqUk2JbutZD+FRpzC4UgAiprW3p568t5STWtvTz15bykt6SBNHvGfIi4pCkmj3jPkRcUgmKVSACKmobB2fNzHFJNQ2Ds+bmOKS3KTCbEt3Wsh/CpSTYlu61kP4VKR0dhNa29PPXlvKSa1t6eevLeIVSACKmj3jPkRcUhSTR7xnyIuKQpLqykCahsHZ83McUk1DYOz5uY4dHakmxLd1rIfwqUk2JbutZD+FRpzC4UgAipr+wbnw8xpSTX9g3Ph5jSkvSdhNJvGDIl4oykmk3jBkS8UYhVIAIqart7menLYUk1Xb3M9OWwpLqykCbDd3VchnChSTYbu6rkM4UHR2pJr+wbnw8xpSTX9g3Ph5jRpzC4UgAippN4wZEvFGUk0m8YMiXijKS3pIE1Xb3M9OWwpJqu3uZ6ctgmKVSACKmw3d1XIZwoUk2G7uq5DOFCktykwmv7BufDzGlJNf2Dc+HmNKR0dhNJvGDIl4oykmk3jBkS8UYhVIAIqart7menLYUk1Xb3M9OWwpLqykCbDd3VchnChSTYbu6rkM4UHR2pJr+wbnw8xpSTX9g3Ph5jRpzC4UgAippN4wZEvFGUk0m8YMiXijKS3pIE1Xb3M9OWwpJqu3uZ6ctgmKVSACKmw3d1XIZwoUk2G7uq5DOFCktykwmtbennry3lJNa29PPXlvKReiAAIoAAAAAAADgtP9JsSvaN6QYRobU0gTGKUbem6LCbMLnQ9a1JuyzSxtill6tXqzq3OVV1Kmsz/JljnSxnSzCcLdpFNhGHR1LVNMdW2tpkkkb+tZrufp0brjaqI/1uVU+arT0XEKMGJ0psPsvsMisMVj3V7EkEiIv/LJG5r2L+9qov7zDqaEUcJ7BDgVy3Sr17zr9zpWZp58QesTmIk08j1kkRFVi/PV3dGxvciJq5bzbZHj1rSbSTRPRPR3T+lpLid7EtJsGxK5fitXHzVkkSo+zG+KB7ljhSJzUZqjRqK1dTta6i7SW3jugVh2juCaXY1YZjWB1XzW7t99uStYfdgrusxulc7q+kyw9eg3UxFY1WtTUp6lhXk40Nwa5YvUcId07LJoljntTTwxRyu6UrIYpHujha93e5sbWoupNaLqQ+vDvJjoThmGX8HgwiWariVZtOw23dsWnLXaio2Fr5XudHG3WvRYxURqqqoiL3l/lDZl6DssYJpxpNobDimJXcMp1aF6t5wuy3JYJJklbIzrZXOkVq9S1yI5y6lcurUi6jsbM0UF6CSeVkbOqlb0nuRE162d2tf4L/2JNHdFcE0VgngwaCwi2pOunms25rU8z0ajUV80znyO1NRERFcqIiak1IfZZ0o0ap41X0bt6RYZBi9tnWV6EluNtmVvf85kSr0nJ813eiepfoJvyKvOWHe31v5rfzHnLDvb6381v5lJmYtpRo1gNmnSx3SLDMOsYg/q6cVu3HC+w/WidGNrlRXrrc1NSa/Sn0k4OXyrYhQbNbV12uiOmRUVZG96dWxO7v8ApRSjzlh3t9b+a38z6sZx3A9HKDsV0hxmjhdJjmtdZu2GQRNVV1IiveqIiqvo7z76N+jilOHEcMuwW6lliSQzwSJJHIxe9HNc3Wiov0oW2U5fHzlh3t9b+a38yfD8QoMoVmPu12ubCxFRZGoqL0U/eV3LtPDqk1/ELcNWrXY6WaeaRGRxsRNauc5e5ERO9VU+jB8bwXSGgzFcAxelidKVVRlmnYZNE5UXUqI9iqi6lRU9I3mxy+zzlh3t9b+a38ye7iFB8LUZdruXrol1JI1e5JGqvr+g0TPxzSHANGKXnLSTHMPwmor0j7Ressgj6a69Tek9UTWupe79wlkpy+/zlh3t9b+a38x5yw72+t/Nb+Z90E8NmGOzWmZLFK1HxyMcjmvaqa0VFTuVFT1n0YpiuF4JQmxXGsSq0KVdEdNZtTNiijTXq1ue5URE1qid6+snBy+h+IUFvwvS7X6KQyIq9Y3Uiq5mr1/uX/sUecsO9vrfzW/mfzDsUwzF8PixbCcRq3aM7Osis15myRSN/wCZr2qqKn70UkwHSvRfSqOabRjSTC8XjrPSOZ9C5HYSNy+hrlYq6l/cpePg5WecsO9vrfzW/mT1sQoNmtq67XRHTIqKsje9OrYnd3/SimiZdDSjRnFcTuYJhekWGXMRw9dVupXtxyTV116v0jGqrmd/d3oglhyr85Yd7fW/mt/MecsO9vrfzW/mUn12bNenXlt2544IIGOkllkcjWMY1Naucq9yIiIqqqk4OUVLEKDIXI+7XavXSrqWRqdyyOVPX9BR5yw72+t/Nb+Z9OCY/gOktFMT0cxuhitNXKxLFKyyeJXJ6U6TFVNafRrLy2zc5Z2IYhQfQssZdruc6F6IiSNVVXor+8o85Yd7fW/mt/M+nG8fwHRqiuJ6R43QwqmjkYti7ZZBEjl9CdJ6omtfo1ldazXuV4rdSeOeCdjZIpY3I5j2OTWjmqncqKioqKg3mxy+rzlh3t9b+a38yeziFB01RW3a6o2ZVVUkb3J1b07+/wClUKMSxPDcGozYpjGIVqNOs3pzWLMrYoo2/S5zlRET96qfRBpFo/awX5SVccw+bCOqdP2+O0x1bq26+k/rUXo9FNS6116k1KJscvv85Yd7fW/mt/MecsO9vrfzW/mZWBafaCaU23UNGdNcBxe0xiyugoYlDYkaxFRFcrWOVUTWqJr/AHoVY3pRozoy2u/STSLDMJbaf1UC3rccCSv/AOVnTVOkv7kHHwPmzEKCX5nrdr9FYY0ResbqVUc/X6/3p/3KPOWHe31v5rfzKSXDsTw3F6qXsJxCtdrOc5iTV5WyMVzXK1ydJqqmtHIqKnqVFQWynL++csO9vrfzW/mT0sQoMhcj7tdq9dKupZGp3LI5U9f0HwXSjRluOpos7SLDExpzOtTDltx9qVmrX0uq19PVqTXr1eg/mOaWaLaMOrM0l0lwrCXXHKyul65HAszk1a0Z01TpL3p6PpQcY2FnnLDvb6381v5k+IYhQfQssZdruc6F6IiSNVVXor+80SLGMbwXR6hJiuP4vSwylEqI+zcsMhiaqrqRFe9URNaqiekSyU5fZ5yw72+t/Nb+Y85Yd7fW/mt/M+dO7TxGpDfw+3Daq2GNlhnhkR8cjFTWjmuTuVFTvRUPuJwcs6ziFB01RW3a6o2ZVVUkb3J1b07+/wClUKPOWHe31v5rfzJcU0o0awS7Tw3GtIsMoW8Rf1dOvatxxSWXa0ToxtcqK9daompNfpQ0y7w5TecsO9vrfzW/mTsxCgl+Z63a/RWGNEXrG6lVHP1+v96f9zRMytpRo1cxqxo3U0iwyfF6jOssUI7cbrMTe75z4kXpNT5ze9U9afSJYcqvOWHe31v5rfzHnLDvb6381v5lJ8XvZGx0kj0a1qKrnKupERPWpODlBSxCgyFyPu12r10q6lkancsjlT1/QUecsO9vrfzW/mTYFpLo5pRVfe0Zx/DcXrRyLE+ajajsMa9ERVarmKqIupUXV6e9DSLbNzlnYhiFB9Cyxl2u5zoXoiJI1VVeiv7yjzlh3t9b+a38z68YxvBdHqEmK4/i9LDKUSoj7NywyGJqqupEV71RE1qqJ6T76d2niNSG/h9uG1VsMbLDPDIj45GKmtHNcncqKneioN5scvh5yw72+t/Nb+ZPZxCg6aorbtdUbMqqqSN7k6t6d/f9KoaJmYtpRo1gNmnSx3SLDMOsYg/q6cVu3HC+w/WidGNrlRXrrc1NSa/Sn0iWHKrzlh3t9b+a38x5yw72+t/Nb+ZSZuO6S6OaL1WXtJsfw3CK0kiRMmvWo67HPVFVGo56oirqRV1enuUnBy/rMQoJfmet2v0VhjRF6xupVRz9fr/en/co85Yd7fW/mt/M/l3FMMw3D5cWxHEatWjBH1stqeZrImM9PSc9V1In71XUfDB8bwXSGgzFcAxelidKVVRlmnYZNE5UXUqI9iqi6lRU9JbZTl9nnLDvb6381v5k9LEKDIXI+7XavXSrqWRqdyyOVPX9BoOcjUVzlRERNaqvqM3AtJtG9KK8lvRnSDDcXghk6qSWjbjsMY/Vr6KqxVRF1Kncv0jebHKrzlh3t9b+a38yfEMQoPoWWMu13OdC9ERJGqqr0V/eaJl0NKNGcVxO5gmF6RYZcxHD11W6le3HJNXXXq/SMaquZ393eiCWTk5V+csO9vrfzW/mPOWHe31v5rfzI59LNFq2OxaL2dJcKixmdqPiw59yNtqRupV1tiVemqakVe5PUpqk4OWdZxCg6aorbtdUbMqqqSN7k6t6d/f9KoUecsO9vrfzW/mSY1pRozo26szSLSLDMLddf1VZLtuOBZ393zWdNU6S96dyfShqF3hym85Yd7fW/mt/MnZiFBL8z1u1+isMaIvWN1KqOfr9f70/7miZaaUaMux1dFm6RYYuNNZ1q4cluPtSM1a+l1Wvp6tS69er0CWHKvzlh3t9b+a38x5yw72+t/Nb+ZSZd3SjRnDMWqYBiOkWGVcTvprq0p7ccc86a1T9HGq9J3ei+hF9Ck4OXzpYhQZC5H3a7V66VdSyNTuWRyp6/oKPOWHe31v5rfzJse0l0c0WqMv6T6QYbhFaR6RMmv2468bnqiqjUc9URV1Iq6v3KXwTw2YY7NaZksUrUfHIxyOa9qprRUVO5UVPWW7Xk5fT5yw72+t/Nb+ZPh+IUGUKzH3a7XNhYiosjUVF6KfvPhS0o0ZxPFreAYdpFhlrE6Ca7VKC3HJPAmtE/SRovSb3qnpRPSZ+JeUryc4NiUmD4xp/o3RvxORslWzisEUzHKiKiKxzkciqip6vWOMbDb85Yd7fW/mt/Mnu4hQfC1GXa7l66JdSSNXuSRqr6/oLZp4K8D7ViaOKGJiyPke5Gta1E1q5VXuRETv1keB6Q4BpPS85aN45h+LVEesfaKNlk8fTTVrb0mKqa01p3fvEsnJy+/zlh3t9b+a38x5yw72+t/Nb+ZHhmlmi2NYjbwfBtJcKv36Cq23Vq3I5Zq6ovRVJGNVXM7+7vRO81ScHLOfiFBb8L0u1+ikMiKvWN1IquZq9f7l/7FHnLDvb6381v5ki6UaMtx1NFnaRYYmNOZ1qYctuPtSs1a+l1Wvp6tSa9er0GoW2HKbzlh3t9b+a38yetiFBs1tXXa6I6ZFRVkb3p1bE7u/6UU+F/SjRnCsTp4JimkWGU8RxBdVSpYtxxzWF16v0bHKjn9/d3Ip9ekGmWiGifUfKrSrB8G7T0up84Xoq/W9HV0uj03J0tWtNer6UE2+Dlf5yw72+t/Nb+Y85Yd7fW/mt/M+GEYzg+P0IsVwHFaeJUptfV2ak7Zon6lVF6L2qqLqVFTuX0ofPEsTw3BqM2KYxiFajTrN6c1izK2KKNv0uc5URE/eqk4OU+H4hQZQrMfdrtc2FiKiyNRUXop+8o85Yd7fW/mt/M/mF4rheN0IcVwXEqt+lYRXQ2aszZYpE16tbXtVUVNaKncvqKHvZGx0kj0a1qKrnKupERPWpbZucoLuIUHwtRl2u5euiXUkjV7kkaq+v6Cjzlh3t9b+a38ybAtJdHNKKr72jOP4bi9aORYnzUbUdhjXoiKrVcxVRF1Ki6vT3ofDDtLNFsXxS3geE6S4VdxKhr7VTr3I5J6+peivWRtVXM1L3d6J3jjbbY5WecsO9vrfzW/mTvxCgt+F6Xa/RSGRFXrG6kVXM1ev9y/8AY+zGMbwXR6hJiuP4vSwylEqI+zcsMhiaqrqRFe9URNaqiek+cOJ4bYw5uMV8QrS0Hw9obaZK10LotXS6aPReirdXfr16tQlhy/vnLDvb6381v5jzlh3t9b+a38ybAdJdHNKaj7+jGkGG4vWjesT5qFuOxG16Iiq1XMVURdSour96GkTg5Z1bEKDZrauu10R0yKirI3vTq2J3d/0opR5yw72+t/Nb+ZLhOlGjWPWblLAtIsMxGxh7+ruRVLccz679ap0ZGtVVYutrk1Lq9C/QaZbYcpvOWHe31v5rfzJ8PxCgyhWY+7Xa5sLEVFkaiovRT95Vev0cLpzYjid2CpUrMWSaeeRI442J3q5znakRE+lT6sIxnB8foRYrgOK08SpTa+rs1J2zRP1KqL0XtVUXUqKncvpQbzY5fPzlh3t9b+a38ye7iFB8LUZdruXrol1JI1e5JGqvr+g0HORqK5yoiImtVX1GbgWk2jelFeS3ozpBhuLwQydVJLRtx2GMfq19FVYqoi6lTuX6RLJycqvOWHe31v5rfzHnLDvb6381v5kdPSzRbEcZs6OYfpLhVnFqaK6xQhuRvsQoioiq+NF6TdSqnpT1oapODlnPxCgt+F6Xa/RSGRFXrG6kVXM1ev8Acv8A2KPOWHe31v5rfzJbOlGjVPGq+jdvSLDIMXts6yvQktxtsyt7/nMiVek5Pmu70T1L9Bpl3hym85Yd7fW/mt/MnrYhQbNbV12uiOmRUVZG96dWxO7v+lFPji2lGjWA2adLHdIsMw6xiD+rpxW7ccL7D9aJ0Y2uVFeutzU1Jr9KfSfbjOO4Ho5QdiukOM0cLpMc1rrN2wyCJqqupEV71REVV9HeJZ8HL7fOWHe31v5rfzHnLDvb6381v5nyo36OKU4cRwy7BbqWWJJDPBIkkcjF70c1zdaKi/Sh/bl2nh1Sa/iFuGrVrsdLNPNIjI42ImtXOcvciIneqqTg5SYfiFBlCsx92u1zYWIqLI1FRein7yjzlh3t9b+a38z68HxvBdIaDMVwDF6WJ0pVVGWadhk0TlRdSoj2KqLqVFT0lpbZucs67iFB8LUZdruXrol1JI1e5JGqvr+go85Yd7fW/mt/MkwTSjRnSZth+jekWGYs2q/qp1o2450if/yv6Cr0V/cp/K2lmi13G59GaekuFT4xVarp8PiuRusxImrWrokXpNT5yelPWn0jjGws85Yd7fW/mt/MnfiFBb8L0u1+ikMiKvWN1IquZq9f7l/7H34piuF4JQmxXGsSq0KVdEdNZtTNiijTXq1ue5URE1qid6+s/uG4nhuM0YcUwfEK16nZb04bFaVssUjfpa5qqip+9FEshyecsO9vrfzW/mPOWHe31v5rfzP5SxPDcSWw3DsQrWlqTOrWEgla/qZm6ulG/UvzXJrTW1e9NZUTg5Z1bEKDZrauu10R0yKirI3vTq2J3d/0opR5yw72+t/Nb+ZJQ0o0ZxXE7mCYXpFhlzEcPXVbqV7cck1dder9Ixqq5nf3d6IahbYcpvOWHe31v5rfzJ8PxCgyhWY+7Xa5sLEVFkaiovRT958E0o0Zdjq6LN0iwxcaazrVw5LcfakZq19LqtfT1al169XoP5jWlmi2jc1WvpFpLhWFy3nKyqy7cjgdO5FRFRiPVFcutU9Gv0p9I4xsLPOWHe31v5rfzJ8QxCg+hZYy7Xc50L0REkaqqvRX95omXgulGjOkjrLNHdIsMxR1J/VWUpW451gf3/Nf0FXor3L3L9CiWTk5V+csO9vrfzW/mPOWHe31v5rfzI49LNFpcefotFpLhT8ajb034c25GtprdSO1rFr6aJqVF9HoVCzEsTw3BqM2KYxiFajTrN6c1izK2KKNv0uc5URE/eqk4OU9nEKDpqitu11RsyqqpI3uTq3p39/0qhR5yw72+t/Nb+Z8cNxbCsZw+LF8HxOpeoztV8VqtM2WKRqKqKrXtVUVNaL6F9RLgOlei+lUc02jGkmF4vHWekcz6FyOwkbl9DXKxV1L+5S8fBys85Yd7fW/mt/MnZiFBL8z1u1+isMaIvWN1KqOfr9f70/7miZdLSjRnE8Wt4Bh2kWGWsToJrtUoLcck8Ca0T9JGi9JveqelE9Ilhyr85Yd7fW/mt/MecsO9vrfzW/mUmWulGjLcdTRZ2kWGJjTmdamHLbj7UrNWvpdVr6erUmvXq9BODl86WIUGQuR92u1eulXUsjU7lkcqev6Cjzlh3t9b+a38yPHNLNFtGHVmaS6S4VhLrjlZXS9cjgWZyataM6ap0l709H0oapbZeTlnYhiFB9Cyxl2u5zoXoiJI1VVeiv7yjzlh3t9b+a38yTBdKNGdJHWWaO6RYZijqT+qspStxzrA/v+a/oKvRXuXuX6FP4mlmizseXRVukuFLjSN6a4alyPtSN6PS19Vr6ero9/o9HeOMbCzzlh3t9b+a38yeziFB01RW3a6o2ZVVUkb3J1b07+/wClUKr1+jhdObEcTuwVKlZiyTTzyJHHGxO9XOc7UiIn0qfThONYPj2Hx4tgWLU8Roza+rs1J2TRP1KqLqe1VRdSoqen1CWQ5fZ5yw72+t/Nb+Y85Yd7fW/mt/MjwLSvRbShLDtGdJcKxdKjkZOtC5HY6py69SP6Cr0V7l7l+hT5Y7pNo3ovXjt6TaQYbhEE0nVRy3rcddj36tfRRXqiKupF7k+gnBy+TMQoJfmet2v0VhjRF6xupVRz9fr/AHp/3KPOWHe31v5rfzP5iOKYZhGHy4ti2I1aVGBnWS2bEzY4o2/8znuVERP3qp8cIxnB8foRYrgOK08SpTa+rs1J2zRP1KqL0XtVUXUqKncvpQtspy+fnLDvb6381v5k9LEKDIXI+7XavXSrqWRqdyyOVPX9B8ZtKNGq+OQ6M2NIsMixiwzrIcPfbjbZkZqVek2JV6apqa7vRPUv0FOIYnhuE10t4riFalAsjIkksStjYr3uRrG63Kia1cqIielVVEHGDl/fOWHe31v5rfzJ8QxCg+hZYy7Xc50L0REkaqqvRX95omZhOlGjWPWblLAtIsMxGxh7+ruRVLccz679ap0ZGtVVYutrk1Lq9C/QJZOTlV5yw72+t/Nb+Y85Yd7fW/mt/Mjk0s0Wix5mi0ukuFMxqRvTZhzrkaWnN1K7WkWvpqmpFX0ehFL7l2nh1Sa/iFuGrVrsdLNPNIjI42ImtXOcvciIneqqTg5SWcQoOmqK27XVGzKqqkje5Orenf3/AEqhR5yw72+t/Nb+Z9eD43gukNBmK4Bi9LE6UqqjLNOwyaJyoupUR7FVF1Kip6T6KWlWi+JYxa0ew7STC7WK0kVbNGG5G+xAiKiKr40XpN71T0onpQvHwcq/OWHe31v5rfzJ2YhQS/M9btforDGiL1jdSqjn6/X+9P8AuaJmQ6UaNWMcm0Zr6RYZLjFdnWTYey3G6zGzUi9J0SL00TU5veqetPpEsOVXnLDvb6381v5jzlh3t9b+a38yk/jnI1Fc5URETWqr6icHLPpYhQZC5H3a7V66VdSyNTuWRyp6/oKPOWHe31v5rfzJcC0m0b0oryW9GdIMNxeCGTqpJaNuOwxj9WvoqrFVEXUqdy/SaZbZuTdnYhiFB9Cyxl2u5zoXoiJI1VVeiv7yjzlh3t9b+a38z4YvjOD4BQlxXHsVp4bSh1dZZtzthiZrVETpPcqImtVRO9fSp9tG/RxSnDiOGXYLdSyxJIZ4JEkjkYvejmubrRUX6UG82OXx85Yd7fW/mt/Mns4hQdNUVt2uqNmVVVJG9ydW9O/v+lUNEzMW0o0awGzTpY7pFhmHWMQf1dOK3bjhfYfrROjG1yor11uampNfpT6RLDlV5yw72+t/Nb+Y85Yd7fW/mt/MpM/HNIcA0YpectJMcw/CaivSPtF6yyCPprr1N6T1RNa6l7v3E4OX8ZiFBL8z1u1+isMaIvWN1KqOfr9f70/7lHnLDvb6381v5n8mxPDa+HOxixiFaKgyHtDrT5WthbFq6XTV6r0Ubq79evVqPqwTH8B0lopiejmN0MVpq5WJYpWWTxK5PSnSYqprT6NZbZTl93nLDvb6381v5k9LEKDIXI+7XavXSrqWRqdyyOVPX9BomXgmlGjOkzbD9G9IsMxZtV/VTrRtxzpE/wD5X9BV6K/uUbzY5V+csO9vrfzW/mT4hiFB9Cyxl2u5zoXoiJI1VVeiv7zRJcUxXC8EoTYrjWJVaFKuiOms2pmxRRpr1a3PcqIia1RO9fWJZKcv75yw72+t/Nb+Y85Yd7fW/mt/MYbieG4zRhxTB8QrXqdlvThsVpWyxSN+lrmqqKn70U+6eeGtDJZszMiiiar5JHuRrWNRNaqqr3IiJ6ycHKG7iFB8LUZdruXrol1JI1e5JGqvr+go85Yd7fW/mt/M+jA9IcA0npectG8cw/FqiPWPtFGyyePppq1t6TFVNaa07v3n1YZpZotjWI28HwbSXCr9+gqtt1atyOWauqL0VSRjVVzO/u70TvLxttscrPOWHe31v5rfzJ34hQW/C9LtfopDIir1jdSKrmavX+5f+x8sbx/AdGqK4npHjdDCqaORi2LtlkESOX0J0nqia1+jWfa7E8NZhq4y/EKzaCQ9pW0srUh6no9LrOnr6PR6Pf0terV3ibTo5f3zlh3t9b+a38x5yw72+t/Nb+Z9GB6Q4BpPS85aN45h+LVEesfaKNlk8fTTVrb0mKqa01p3fvPrv6UaM4VidPBMU0iwyniOILqqVLFuOOawuvV+jY5Uc/v7u5FJwcvnWxCg2a2rrtdEdMioqyN706tid3f9KKUecsO9vrfzW/mQaQaZaIaJ9R8qtKsHwbtPS6nzheir9b0dXS6PTcnS1a016vpQswjGcHx+hFiuA4rTxKlNr6uzUnbNE/UqovRe1VRdSoqdy+lC2y87HL5+csO9vrfzW/mT4fiFBlCsx92u1zYWIqLI1FRein7z4UtKNGcTxa3gGHaRYZaxOgmu1SgtxyTwJrRP0kaL0m96p6UT0n8xHSzRbCMUqYHi2kuFUsSv6uy07FyOOexrXop1cblRz9a93ci944xscrPOWHe31v5rfzJ7uIUHwtRl2u5euiXUkjV7kkaq+v6DRMvG9KNGdGW136SaRYZhLbT+qgW9bjgSV/8Ays6ap0l/cglkpd1fnLDvb6381v5jzlh3t9b+a38ykixjG8F0eoSYrj+L0sMpRKiPs3LDIYmqq6kRXvVETWqonpJwcvrfiFBb8L0u1+ikMiKvWN1IquZq9f7l/wCxR5yw72+t/Nb+Z/I8VwuXDExuLEqr8OdB2lLbZmrCsPR6XWdPX0ej0e/pa9WrvPowLSPR7Sim7EdGsew7FqrXrEs9G0yxGj0RFVquYqpr1Knd+9C8HKjzlh3t9b+a38yetiFBs1tXXa6I6ZFRVkb3p1bE7u/6UU+OKaUaNYJdp4bjWkWGULeIv6unXtW44pLLtaJ0Y2uVFeutUTUmv0ofPHNIcA0YpectJMcw/CaivSPtF6yyCPprr1N6T1RNa6l7v3CWfBy+/wA5Yd7fW/mt/MecsO9vrfzW/mfzC8VwvG6EOK4LiVW/SsIrobNWZssUia9Wtr2qqKmtFTuX1E1bSjRq5jVjRuppFhk+L1GdZYoR243WYm93znxIvSanzm96p60+knBy+WH4hQZQrMfdrtc2FiKiyNRUXop+8o85Yd7fW/mt/MjxPSzRbBcRqYPjOkuFUL99UbUq2rkcU1hVXookbHKjn9/d3IveapbZk5Z13EKD4Woy7XcvXRLqSRq9ySNVfX9BR5yw72+t/Nb+ZLjuk2jei9eO3pNpBhuEQTSdVHLetx12Pfq19FFeqIq6kXuT6DSRyORHNVFRU1oqesbzY5T+csO9vrfzW/mTvxCgt+F6Xa/RSGRFXrG6kVXM1ev9y/8AY0TMs6UaNU8ar6N29IsMgxe2zrK9CS3G2zK3v+cyJV6Tk+a7vRPUv0CWHKrzlh3t9b+a38x5yw72+t/Nb+ZSZmLaUaNYDZp0sd0iwzDrGIP6unFbtxwvsP1onRja5UV663NTUmv0p9JODl8q2IUGzW1ddrojpkVFWRvenVsTu7/pRSjzlh3t9b+a38z6sZx3A9HKDsV0hxmjhdJjmtdZu2GQRNVV1IiveqIiqvo7z76N+jilOHEcMuwW6lliSQzwSJJHIxe9HNc3Wiov0oW2U5fHzlh3t9b+a38yfD8QoMoVmPu12ubCxFRZGoqL0U/efGHSjRqxjk2jNfSLDJcYrs6ybD2W43WY2akXpOiRemianN71T1p9J8cW0s0WwG7Uw3HNJcKw65iDujUr27kcMlhdaJqja5UV661RO7X3qg4xsLPOWHe31v5rfzJ7uIUHwtRl2u5euiXUkjV7kkaq+v6DRM3HdJdHNF6rL2k2P4bhFaSRImTXrUddjnqiqjUc9URV1Iq6vT3KJZKXdT5yw72+t/Nb+Y85Yd7fW/mt/M+9j2SMbJG9HNciK1yLrRUX1oT4piuF4JQmxXGsSq0KVdEdNZtTNiijTXq1ue5URE1qid6+snBy+h+IUFvwvS7X6KQyIq9Y3Uiq5mr1/uX/ALFHnLDvb6381v5nxoYthWK4dHjGF4nUuUJmdZHarzNkhez/AJke1Vaqdy96KTYDpToxpVBLa0Y0jwvGIYH9XLJQuR2Gsfq19FysVURdXfqUvHwcq/OWHe31v5rfzJ62IUGzW1ddrojpkVFWRvenVsTu7/pRTRMuhpRoziuJ3MEwvSLDLmI4euq3Ur245Jq669X6RjVVzO/u70QSw5V+csO9vrfzW/mPOWHe31v5rfzKT67NmvTry27c8cEEDHSSyyORrGMamtXOVe5EREVVVScHKLD8QoMoVmPu12ubCxFRZGoqL0U/eUecsO9vrfzW/mfTgmP4DpLRTE9HMboYrTVysSxSssniVyelOkxVTWn0ay8ts3OUMlqrYs1G17MUrmyq5UY9HKidW9Nfd/FC4AlpAAEUAAAAAAAAAAAAADwbSeagsumGikkkCaY4rpTQuYXWVUSzPAxaywzxt1qqxxtjl1vTub0X69Xeh7yCy7AeK+Ue5geH49p5S0ndXS3j+jUFHAYZtXWXV1To6Cuirrkk658aq1qa/nMXV6FPagJdh5bjflS0Z0WwHDamKWsMsaQ4fZgwlzsTnSrXq4gtTpvfJYkbqY1I3LrcxHKvT6KIqqqHR+Sqlg1HQyvFgmk2H4/FLYs2Zr2HyMdWfYlmdJKkaMc5GtR71RG61VETvVV1nXgb8I4bywtjTRapZvMR2F1cZw6zinSTWxtRlhjpHP7/ANRupHO9KI1q6+7Wp9Hk0sVMV0k010iwKeGxgWJ4jXfStV3I6CzKysxk8kbk7np0mo1XJrRVYqepT0ADfjZQ8708xPBdH/KBotpBpddqUcFgpYjBHcuPbHXhuPSLoI57lRrXOibMjdfp+cid66j0QCDivI3TtUPJzhVezWkrNVbElaGRqtdHWfPI6BqtXvbqicz5q+hNSeon8qs9KhLoni+NyRRYJh2PRz4hNMqJDAnUythkkcqojWtmdF85e5F1KurVrO9A353HkWiWmGh+A4ZpNYxmxH5mx3EsWxbDI+oWSG5QiijWxIzUisVjndY5Na6n9LWmtFLPJfjej+melWIaa1tJtHpb1nDK9Svg2FYjDZkpUmPc9rrCxr3yq6TUqInQZ+qjn97l9RBd02fXYSVa8qQLqkVjugv3tXd/9Tw7yez4Vfu+TbCMBfC/F9HK95ukMMap11FXQqyZlhNetjn2ei5Ed3uVquTWiaz3UEl2UOJ8scXW6B2XTQulow3KU+IsRqu10mWY3T60TvVqRtcq+nuRe47YEnA898ntvD8a030x0l0btV7eBXkw+OK5Ve19ezajiekzo3t1tfqasTFci6tbej6Wrq9CALeR575QcRwjAtOdENINKrlWlglSPEI+2W5Gx14Lj42JErnuVGtVY0na1V+lURdaoi2eRurPU8n9Jkld9eCWzcnpxParVZUksyPgTor3tTq3MVE9SKiHbAb8bDg/KzLVqV9GsUxh0ceC4fpBWs4lLKuqKGNGSJHJIqqiIxsywqqr3IupV1ImtM7ya6RYFBi2MRwXWJV0rx+5awHq2OdFcjigi6+WNzUVvRWRsjkcqoju9U16z00DfjZNnE+TxyaR2sV8olhjVdik76WHLrRyx4fXe5jERfV1kiSSrq9PTb9CHO6e4no3gWnmJXNNp6sFPENFH0cNW1q6NiTrXrYrxoq/Pkcjq/zETpORE1IupdXrAG/Js8fjxrSpPJ3hegWj+GYnf0hw+jh1HSJtOSGK1h0MtfpOex1iSON8qo1WtVHr0VXpL+rqXT/w9OWPyfuoM0et4TXpYriMMEc7oVRWdrl7m9VI/wDV/UXXq72rq1pqcvpoFvGxs8Hknw+WxJokySBdMl0/bibqmtO1JXSwj0s9HWqpF2NEb0/1dXzPSvRNXT7yo6B4yx+jGGaRaOYdZx2jYqWcYxqVlaOtUbM+CVrWy9F08nTSRGx9zPmq5XImpHexgu5sz9HoMPq4BhtXCbiW6MNSGOtYSRJEliaxEY/pp3O1oiLrTuXWcf5SbuHYPpPoXj2kdqvUwKhdtOsWrT0ZBXsurubA+R7lRGemRqKvd0nImtFVNfoAJurhvI5C6PRGeeKFYqNzFsRt4c3o9FFpyWXvic1vqa5q9Jv7nIvrO5AF5HiHlIt4NTxbyiYXpA+BMT0hwOrU0fgl1dbe1Mka2Ku3Xre9th2tUamtOk1V7tSnsuFx2YcMqRXXa7DII2zLr163o1Ol3+vv1lQFu6bB4NorNQtT6FaNUZIHaV4PpHiF3HK7FTtNVjks9fLMmtVYyRZIuiq9z+kzo6+495Al2UOP8r9a5c8mukFalBJO59X9LFG1XOkg6SLM1ERUVVWPppqTv7+7X6DsAScDzbQbEME0h8o+OaRaGW6l3AlwbD6T7dJ7XV5LTHzORiOb3OcyJ7EXV+qjmour0HpIBbdx5/5SbuHYPpPoXj2kdqvUwKhdtOsWrT0ZBXsurubA+R7lRGemRqKvd0nImtFVNf3+RyF0eiM88UKxUbmLYjbw5vR6KLTksvfE5rfU1zV6Tf3ORfWdyBvxsB4r5R7mB4fj2nlLSd1dLeP6NQUcBhm1dZdXVOjoK6KuuSTrnxqrWpr+cxdXoU9qAl2EGAQ3a+BYdXxNyuuRVIWWFVdeuRGIju/19+s4XTfFdH9HfKRhGOabXKdPBvMd6rWs3XNZC20+SJXx9Jy6um+JqojfS5GuRNfeh6SBLsPGdH9O9G9AfJRhmF6YxNdiWC0KE7sOtsSLqeumVtPpySokcfRVqa1VdcfQVV70TX1XkmdhNupjeOUdK8Cxy7jOJLdxBcFtssVKsqxsY2FrmrrXUxjdbnI1Xrrd0WoqNTvALUcl5Wat+75NdJKuGwyzTy4fK3q4mqr3s1fPa1EVFVVb0k7u/v8AX6DA0IxDAdIfKTiGP6D2qdvAY9H6VCWzSc10C2WSyOZF0m9yvZE7vb6Wo9qLq1oemAb8bK+uwkq15UgXVIrHdBfvau7/AOp4JoljejlOHQF1W1DHc0OoYjNpS2NFfNhzEgclhLDW63Nc+wiORqprerVc3Wiaz38CXYeL49pxoDptpPHonX0n0bwWlVxShiN2e3chgu4jaakUsEcELlR/enUo6V3f3dBrV73N9oAFo8i0/wAR0cwbTPSF+mclaOLFtFG0MJbY1f7W7rJuvrQoq/Pkcr6/zGp0nfN1Iuo9C0Hq4nR0LwGljSOTEK+GVYrSPXW5JWxNR6KvrXWim2BaB4PBNh809TROCSBdModPpMTs1UVO1Mr9oe9bLm61ckS1HNaj/wBVUcjNetdR7wBLsgeEadz4ayfyiaM3HwppTj1yg/A6zlRLFuNsUKQOgRV1ubHMyZyq3uZqc52pD3cCXZXmGmnlc0Pw1asFHE8CbjE1i7hcF7GZUqVaUkPRSyr5JERzkRVYnQZtF6Ka0RFe3qfJ1huD4PoFg+FaNY5BjFGrUSKC/BIx8dhU1ormqxVbq6WvUiLqT0eo6YDfhHgGimL4DWh0DrwWYW4roj5zt6UMj+dPQYkEqWVsNbrc3pzq1yIve9URW60TWeg4xiVLTvSXR3Ryi5tjB3VY9JbjlRUSaJHJ2RitVNep0n6RUVE2OpfSp3wLabOK8scD7Hk8xJiwPmrNkrS3o2tVyupssRusa0TvVOqR+tE9Ka+5Tn9G9L9E4tPNINKKGL1ZMBxp+FYRUu1Nc1e3iKNm6TWPjRWqqMWJqv8A1U1I1V1t1J6qCb8bDx7QTSnQvyg6bYXjuEaRaN04MIp2qmC4HUuwLekZIreslmiYuuJqNiRWxIiqiL0nKi/Mb7CALd1eDyT4fLYk0SZJAumS6ftxN1TWnakrpYR6WejrVUi7GiN6f6ur5npXonvAAt3TZ4T5QrGFxWvKPo9iT4E0j0iZRZgFZ6ok9xiRNbB1DVXW7oWElcqt/UXW52pO87vSfTuKTRa3BorfbNi8mJt0ajerXMSDEHuax6/OROl1aOWTWmtF6P8AE7sF3EGBYLh+jmDU8CwqFIqtGFsMTfXqRPSv0qq61VfWqqpyXlZlq1K+jWKYw6OPBcP0grWcSllXVFDGjJEjkkVVREY2ZYVVV7kXUq6kTWneAm/O6uC8k7obXyqxnDFY/B8Ux+a1hssap1U8axRNkljVO5WulbKqOTud3uTWi61t8r9a5c8mukFalBJO59X9LFG1XOkg6SLM1ERUVVWPppqTv7+7X6DsAN+dx5NgWmGhrdP8V0twbF6cmjlqhhODNu0kWWvNiDppUjiR0aKiuaySNqr6Go5qOVPVNoZpVoV5QdOcJxbCNItG6NbA47lfBsFrXYFv2HP+bLLLC1dcTEaxVbEiKqovTerVToJ7EC7ps8/8pN3DsH0n0Lx7SO1XqYFQu2nWLVp6Mgr2XV3NgfI9yojPTI1FXu6TkTWiqmvm9FdM9DdEtBMUj0mRPN9h+L49SourK5s2FdrXoOajkRiNcsrOi1yprR6L6O9PZATfjZXm/ksxHB9JMbx7TGLSrR3EMUxVlVk+H4NiMVtlCCJHpE2SRi63yL0nq5yoiehrdaN6S9vpJHiE2juKQ4Tr7c+lO2tq9PWqxeh60/zavWhogb8jxfydW8AxfSTQlmhsleRmAaMT0sZbXVNdN7lgRlef1tk6xkq9B3zk6Ll1etfaABbuOF8r6wx4DhV3EUb5ppY7QtYo56fo46rJdavf39zGv6tzl70RGqq9yKqfV5L5quI4vpnpBgssU+B4pjDJaFiByLDZc2tEyaWNU7nNWRrk6Sdyq1e9TvwN+NhyXlZq37vk10kq4bDLNPLh8reriaqvezV89rURUVVVvSTu7+/1+g5DBNMNCmae3NLsBxWm/RlcHw3Bn3KSLLA68+w9IINcaL89rZGoqf5Ee3paj1wCXjZHjuAaV6E6e6f4W/DdI9G8Nq6OXbzMNwuK7AmI37TkfHNI6FF1xRd8jkb3uk1o93R1Ii+xAC3dXg2k81BZdMNFJJIE0xxXSmhcwusqolmeBi1lhnjbrVVjjbHLrenc3ov16u9D3kAW7jxXyj3MDw/HtPKWk7q6W8f0ago4DDNq6y6uqdHQV0VdcknXPjVWtTX85i6vQpsY35UtGdFsBw2pilrDLGkOH2YMJc7E50q16uILU6b3yWJG6mNSNy63MRyr0+iiKqqh6kC7o5DyVUsGo6GV4sE0mw/H4pbFmzNew+Rjqz7EszpJUjRjnI1qPeqI3Wqoid6qusl8sLY00WqWbzEdhdXGcOs4p0k1sbUZYY6Rz+/9RupHO9KI1q6+7Wp3IJvzurz/AMmlipiukmmukWBTw2MCxPEa76Vqu5HQWZWVmMnkjcnc9Ok1Gq5NaKrFT1KbvlHrYnd8n+kdPBo5JL02F2o4GRp89z1jciI3vTvX0J+86MDfnceM4HphoLX0traX6P4nUTRvDNGK+GXrNNqyRQzPsxpVrOSNFVJGor9bFTWxH/O1dI+zCtLNCtO/KBhtejpHo3hdbRrFLnYsNZdgTEcQvKkkUr+pRelHFrdK7V3vkX5yo1E+d7EC7xNnBeVWelQl0TxfG5IosEw7Ho58QmmVEhgTqZWwySOVURrWzOi+cvci6lXVq1mZ5NsZ0eWfF8LklifS0txvErmCQ9Sr4btRrIuvkaqIrOrc9ZHIqrqejtaa0U9QBN+Nh575I8Ow/CbOmuG4VRr0qdbSSSOGvXibHHExKtfU1rWoiNT9yHfWElWvKkC6pFY7oL97V3f/AFPsAt3V4V5PZ8Kv3fJthGAvhfi+jle83SGGNU66iroVZMywmvWxz7PRciO73K1XJrRNZ7qALdx4NDYw6SarorDJAumMGn0mKWqqKnao6/aHvWy5utXJEtRWtR/6qo5GIutdRp6feU7QHSSomjWGaS6OYaulGEO6/GsZmjqtiw9z3xqkbJei+aRV63oxr0Wt73OX0Nf7MC/yTZy2kdOabyZYlh+iU77cj8Dlhw6SKRJHTa4FSNzXIqI5V7tSovfr1nnmAaXaCVNIcL0rwHEardHsB0Tbh+KWKjFkZWe+eBK1eRGIrkkaqS/MVOkzWqqia+/2wElNnjq6V6FaaeUCjgdfSPRvB62jePSytqOuwMxHE8Taj41RkOtHMj6Uj9bl1vlcipqRvzndN5WZatSvo1imMOjjwXD9IK1nEpZV1RQxoyRI5JFVURGNmWFVVe5F1KupE1p3gG6vIdGNMtDMCq6VX8XtQuwPSHFMSxDDGtgWWG9VhqxrakZqRWKxzmyrrVUR+tVTXrLfJfjej+melWIaa1tJtHpb1nDK9Svg2FYjDZkpUmPc9rrCxr3yq6TUqInQZ+qjn97l9RBd02fGTp9B3V/ral6P8TwrQOfDLtrydYFhEkL8f0emxB+kMEaos9JXRStn7QmtVZ1lhzFRHfrrqcmtE1p7uCS7KHg8k+Hy2JNEmSQLpkun7cTdU1p2pK6WEelno61VIuxojen+rq+Z6V6J7wBLsmzxzTvypaB45VjwHCdItHMPl0nwuVkmM41KyrHBQ610L0a2Xovmk6SSdGLub3K5zkTUju2xqg9fJVdwvQ60667zDJXwyaKVJHT/AOzq2JzXoqI5XdyoqL369Z1oG48V0e0r0GrY/h+luj+IVU0d0c0OWti1io1ZGVP0kSwwSIxFd1jUZMvV6uk3WutE6Xf91nS7QfTXTyno7X0k0bwaro9j3aXQSXYY8RxPE2IqI2OHWjmx9J69J663yKitRqN+c72QF3NnC+V9YY8Bwq7iKN800sdoWsUc9P0cdVkutXv7+5jX9W5y96IjVVe5FVOc0d0y0Mwm7phjl+/Xfo7pFiksmHSRxLNXv9RQa629itRWuavVSa3KvRcrXIiqp66Cb8bK8r8mGPaOab6WWdNaekmjzrUmFRUqWCYZiENiepRa/po+z1a90iucidBE6Mf6qOcqqp92nGK6O6PeUerjGnFunUwmXR23Tpz3FRsTrDpWLNCiqupZHxozU3VrcjXImvvQ9OA35R43g2n2jmgXkswjCtMGRvxjA6OF9ZRu6oUgmnVUq9OWVEjj6KsVVdrVWIxVVNaIi9V5JUwibC8WxfD9K8Ex23i+JyX8Qfg1lk1SvO9jE6ljmqqr0WNZrc7U5y63KjelqTugLTZ4Njc1B0+kWib5IPllf00p36VVVTtUtdkld0dhjdar1TIGPRXp81Oi9F1LrQ6TyqWNE9MdAYtKsOr1L8lHF6lardkq6pYHtxGKKZrHPajm63MVq6tSLq9aaj1UF/kbM7SSPEJtHcUhwnX259KdtbV6etVi9D1p/m1etDxvRXSXQ2nd0VxvBrtePDtEdErMWkL67VetBP0HRgna1FckiPjlXq1TpfNcur6fdQSXZXjWN6Y6DaY6ZxaIxaS6N4JVwnG6t62ti5DDfxK+xGPjjhhVUdq740dK75y9FY2tVNbk6zywtjTRapZvMR2F1cZw6zinSTWxtRlhjpHP7/1G6kc70ojWrr7tancgbps8jwDSfDI8Y0xxPR/EoH1tKsQZX0dngRZIL1+OgnWvjexFaqdKPUr9fRVY3Jr1oZvkVx2zBdwDRbCtMHY9U8xvlxmktaCNcEutcz5jurY2RjnvdMismVz1Viu1+nX7cC7mweDYDNQszaLaL05IHaXYZpjexDF6zFTtMEKvs9bPK3WqtjfHJEjXL3O6bERV7j3kEl2UOS8rNW/d8muklXDYZZp5cPlb1cTVV72avntaiKiqqt6Sd3f3+v0HWgk4HmehGIYDpD5ScQx/Qe1Tt4DHo/SoS2aTmugWyyWRzIuk3uV7Ind7fS1HtRdWtD0wAtu44Dym28PwrHNDMc0hsQVsCw/FZZLdmy5GQV5XVpWwSSOVURqdNdSOXuRzm96LqPt8j8Spo5iVyvH0MNv45iN3DNSamuqSTucx7E/5HKrnt+lHIqdyod0BvxsB4r5R7mB4fj2nlLSd1dLeP6NQUcBhm1dZdXVOjoK6KuuSTrnxqrWpr+cxdXoU9qAl2EGAQ3a+BYdXxNyuuRVIWWFVdeuRGIju/wBffrOK08xPBdH/ACgaLaQaXXalHBYKWIwR3Lj2x14bj0i6COe5Ua1zomzI3X6fnIneuo9EAlHjOjOnGiegvktjw/S2HU+hWdisWG2IOiract57aetZNUbO9YkRHOToakVdSJrOl8lE+EYpNpDpNW0r0fxjEsZuRWL0OB3mWq1JGxJHFF02973dFmtXuRquXXqaiIiHoIFqOc8o9bE7vk/0jp4NHJJemwu1HAyNPnuesbkRG96d6+hP3nGaC4ho5pB5QKWK6Bz1LOD0dFY8Pty01RYo5etY6Cu7V6JGMSVVYvzmI7vROkmv1YDdQ4Lyqz0qEuieL43JFFgmHY9HPiE0yokMCdTK2GSRyqiNa2Z0Xzl7kXUq6tWs70CcDg/JJ1c1PSPFaHRXCMT0gtXMMezZzQOaxHSx+pWPlSVyKnc7X0k7lRT7/LHA+x5PMSYsD5qzZK0t6NrVcrqbLEbrGtE71TqkfrRPSmvuU7UDfnceVaN6X6JxaeaQaUUMXqyYDjT8Kwipdqa5q9vEUbN0msfGitVUYsTVf+qmpGqutupI9BNKdC/KDptheO4RpFo3TgwinaqYLgdS7At6Rkit6yWaJi64mo2JFbEiKqIvScqL8xvsILujz3yg4jhGBac6IaQaVXKtLBKkeIR9styNjrwXHxsSJXPcqNaqxpO1qr9Koi61RF4Gzi1Cp5FLeiEkKsuWI5cWq15q8nV08MkxJeotyN6OrqomqyRY/T0W6lRE1qn6AAl2NnmHkfvriWP6Z324thePNtW6ky43hEax0bLuztYsTG9ZI3pxoxOkqSP19Ymvo6kanMeUKxhcVryj6PYk+BNI9ImUWYBWeqJPcYkTWwdQ1V1u6FhJXKrf1F1udqTvPdgN+dzZwmk+ncUmi1uDRW+2bF5MTbo1G9WuYkGIPc1j1+cidLq0csmtNaL0f4nVYLgtLRzA6uBYPCkVejAkMLf4J6V+lVXvVfWqqpogivANFMXwGtDoHXgswtxXRHznb0oZH86egxIJUsrYa3W5vTnVrkRe96oit1omsz/KHj1TEsc0mno4rhFevi1XBLFbCLVd/nDSNjVSVjqb+k10evpJF82OVWuYqqjF71/R4L/LndNnxY5XMa5Wq1VRFVF9X7jynT3E9G8C08xK5ptPVgp4hoo+jhq2tXRsSda9bFeNFX58jkdX+YidJyImpF1Lq9YBJdlc95PKWJ4doFo7h+NMey/WwurFZbIutzZGxNRyKv0oqajA8pN3DsH0n0Lx7SO1XqYFQu2nWLVp6Mgr2XV3NgfI9yojPTI1FXu6TkTWiqmv0ADfncfn+5jOF1vI/j+jiQK6TGJMTxXCq6wSdXHhjr6I22qI1U6qPrWy9D0uZ6tSrq67yQ4h5y0n0wvtxnCdIW2X0XrjeDRLHRnc2FWdQ1vWSN6yNGorlSRyr1rUXo6kQ9SBbU2eIeUi3g1PFvKJhekD4ExPSHA6tTR+CXV1t7UyRrYq7det722Ha1Rqa06TVXu1KdFpLimhOMYNRZpF5R10auaLYlFFNeWWvB1eItrd8fStxPieqsmVe5F1+pe5T00Dc2ct5MsaxnSHQnDsWx1XPtTdajZ3QLAtqFsjmxWOrXV0OsjRj9WpE+d3IiakPK9Hr+FImh+CxTwfKbANIMRxHH4Gals1IlbZ7RNM1FVzWSK+Loqvc/pM6OvuPfQTceKae+ULyeaYdPQ2tpTo5g1XH8OqW8SxjFLMVWR9KRVdCyCOXovklVvS1K7UkSPR3znL0T2iFY1hYsT0ezop0XIuvWmruXX6z5gWq8x04xXR3R7yj1cY04t06mEy6O26dOe4qNidYdKxZoUVV1LI+NGam6tbka5E196HR+SihieGeTbRrD8YglhtwYbAySKXufHqamprk9SompFT1atR1YG/AHg2k81BZdMNFJJIE0xxXSmhcwusqolmeBi1lhnjbrVVjjbHLrenc3ov16u9D3kCXYDxXyj3MDw/HtPKWk7q6W8f0ago4DDNq6y6uqdHQV0VdcknXPjVWtTX85i6vQp7UBLsPLcb8qWjOi2A4bUxS1hljSHD7MGEudic6Va9XEFqdN75LEjdTGpG5dbmI5V6fRRFVVQ6PyVUsGo6GV4sE0mw/H4pbFmzNew+Rjqz7EszpJUjRjnI1qPeqI3Wqoid6qus68DfhHgeD3MMVdGtHoJoPlXhGl1/E8ZgZq7TXg6VlZp5WoqubG+N8SNcvc7psRFXuNHT7yjeT3S2J+iFTSjRzCK+kmEwWL+M4tYiquXD5HP6tkMcvRfLKqdYqI7U2PpdJdaqjF9rBf5Gz6qvUpVhStKkkXVt6t6O6XSbq7l1+vWnrPO9N8V0f0d8pGEY5ptcp08G8x3qtazdc1kLbT5IlfH0nLq6b4mqiN9Lka5E196HpIJLsrj/ACQ0MRwzyZ6O0MVrywWIaTG9TKio+JmtVYxyL3oqM6Kal701aiLyqz0qEuieL43JFFgmHY9HPiE0yokMCdTK2GSRyqiNa2Z0Xzl7kXUq6tWs70DfnceFP0gwevoLpzRgrPvw6V2sYuYDTgY9W3qyQxpNLG5jVToK90kiKn66KqtR2tNet5H8Q846Z4xZZpFgmlDX4Lh0TsYwODqakaxOlRKz2pJI1ZdTumq9JFRrkToMTVr9fBf5Js+uwkq15UgXVIrHdBfvau7/AOp4d5PZ8Kv3fJthGAvhfi+jle83SGGNU66iroVZMywmvWxz7PRciO73K1XJrRNZ7qCS7KHE+WOLrdA7LpoXS0YblKfEWI1Xa6TLMbp9aJ3q1I2uVfT3IvcdsCTgee+T23h+Nab6Y6S6N2q9vAryYfHFcqva+vZtRxPSZ0b262v1NWJiuRdWtvR9LV1ehAFvIAAgAAAAAAAAAAAAAAAAAAAAAAAAAAAAAAAAAAAAAAAAAAAAAAAAAAAAAAAAAAAAAAAAAAAAAAAAAAAAAAAAAAAAAAAAAAAAAAAAAAAAAAAAAAAAAAAAAAAAAAAAAAAAAAAAAAAAAAAAAAAAAAAAAAAcHh3ldw27G3EbeiuP4dgslySg3GLLKzqvWtmdD85IpnyxtWRqtR742tTWmtU1od4eM4fo5pzf0Ct+S2xoVcw5L9y62zi9q3UdVZVltySK+NsUr5XSKxyI1ro2J0l1q5NXfym3aPV8Ot4pZs4hFiGEdiir2eqqS9obJ2qLoNXrdSd7PnK5vRXv+Zr9CoXniWlvk4xy/FpBJJorZxVJdJExPD6zVo2YbDUoxRNdYr2pGRyRdJr0VOmyVF1OYqek0MK0MxmHS2DFdLvJph2NTy1sNTD7cDqzqmAOijRs0UUcz+nE1siK9roWPV2tqKqdFFG0N3roPEtGfJ3pBVxbAVk0I8247huISz4zpYs9Zy4tXVJEczpMkWxJ1nSjXoSsa1nR7l+a3XHQ0M8oUuFaL6NWNCbFZujOHYtSmuvvVXRWXy1pIoXQtbIr+i5Vbr6bWK3pJ3KmtUfxnybvcMRxCphOH2sVxCbqqtOF9ieToq7oRsarnLqRFVdSIvciaz5UrlbEacGIU5Osr2omzRP1KnSY5EVq6l707lT0nikXkTdWwuvhtHRGhEmIaEz4bi/WLE9LGJokKwLNrVVle16Sqknzujq/W9B6X5NMKZgmhGE4UmivydfWrtjlo9Gu3oyomp7/ANA98a9J2t2tF1rr1rqXWhLJB04AI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339XRsSa1ToxPdrT0pqRSgx9JLFpa0eEUGRLZxPrK7HyuVGMTq3OVV1a116kXUctM31RLdo42OzDNG2aJyuY9Ec1yNXvRT5daz73uqV4ZDdw3XgOINh66hDCnThcqte1UVEXvRFRfmrrLztdpeY1N72xetZ973VHWs+97qm0BtE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rF61n3vdUdaz73uqbQG0N6xetZ973VHWs+97qm0BtDesXrWfe91R1rPve6ptAbQ3qCSzhixIjIJOn0ETX0V/W6Le//vrJOtZ973VNoEmmRf5Vi9az73uqOtZ973VNoF2i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i9az73uqOtZ973VNoDaG9YvWs+97qjrWfe91TaA2hvWL1rPve6o61n3vdU2gNob1hS24K8bp5pFjZGiuc5UVNSJ6z0iFVWGNV161amvX6fQcJilO5jTZNHaCwNmuVZnq+dXI1rEVrV1akXWuuRP+x1mB3rNqGevdjjZZozdml6pyuY53QY9FRVRF9D0NX9VJtNmbxW9tIAGkzgAAAAAAAAAAAAAY+L77wL/wDiJuQ82DD0jnjo3MKxS10m1ak0rp5EarkjRYntRVRNa6tap36jnoymrDCxrEKlLSq8ll7mq+tWVNUbna++T6EU+rz/AIWvomk/h1EmvhIcTxKnjOO2sTw6VZaskEMbJOgrUcrekq6taJ3fOQ+s73weDTfFp/lvvt/76dd5PJZruzSXH8M9Uky/uSvJ4R5/wv62X4eTwmaDN6Hj+v3/AA4epqaXn7DPrZfh5PCFx/C09M8ia/RrgkTX+EzQPQ8f1+/4PU1LYdIqb3ypNHNE1rtUbuqevWN+nUje7v19y/uX1n2+fsL9c8ifxgk8JmgXweO9X7/g9TU0vP2F69XXSL/CCTwjz9hi96TSr/CvJ4TNA9Dx/X7/AIPU1NLz9hnqkmX+FeTwjz9hfrmlT+MEif8ApM0D0PH9fv8Ag9TU0vP2GfWy6vp7PJq4QmP4WvomkX+EEi/+kzQPQ8f1+/4PU1NLz9hf1svw8nhHn7DPR1svw8nhM0D0PH9fv+D1NTS8/YX9bL8PJ4R5+wz0dbL8PJ4TNA9Dx/X7/g9TU0vP2Gqvc+fV9PZpNXCPP+F/XS/DyeEzQPQ8f1+/4PU1NJcfwtEVVmkRE71VYJPCPP8Ahf10vw8nhM0D0PH9fv8Ag9TU0vP2GfWzfDyeEefsL+tl+Hk8Jmgeh4/r9/wepqaXn7C/rpP5EnhP75+wzVrWWVP415PCZgHoeP6/f8Hqaml5+wv66X+RJ4R5+wzV3SzL/CvJ4TNA9Dx/X7/g9TU0vP2GImtZZtX/APDyeEefsM+tm+Hk8Jmgeh4/r9/wepqaXn7C9errpdf0dnk8I8/YZ9bL8PJ4TNA9Dx/X7/g9TU0H4/RRirE2xJJ/lZ1D261+jWqIif8AVT+x6QYc5jXPdMxyomtqwP1tX6PQZwHoePbv7/g9TU0vP2F/Wy/DyeEefsM+ulX/AOXk8Jmgeh4/r9/wepqaXn/DPVJMv8K8nd+/9ULj2GImvrJvh5PCZoHoeP6/f8Hqami3H8Nc1Fc6Zi6tatdA/Wn/AGTUf3z9hnoSSZV+hK8nhM0D0PH9fv8Ag9TU0vP+F/WzfDyeEJj+GqiKr5mqvqWvJr4TNA9Dx/X7/g9TU0vP2F/XS/yJPCPP+F6tfWy/DyeEzQPQ8f1+/wCD1NTS8/4WnpmlT/5eTwhcewxPTJMn8a8nhM0D0PH9fv8Ag9TU0W4/hyp89bDF16tTq7//AAh8lx3C/VYc5fWjYnqqfxRE1p/1MwD0PH9fv+D1NTS8/YZ6pJlT6UryeEefsM9ckyfuWvJ4TNA9Dx/X7/g9TU0/P2GfXSfyJPCfzz9hevV1svw8nhM0D0PH9fv+D1NTSXSDCW977LmJ9L4Xt7/o709P7h5+wz1STLq+ivJ4TNA9Dx/X7/g9TU0lx7DU9Dp1X6ErSeEefsM+tl7/AP8ADyeEzQPQ8f1+/wCD1NTS8/YZ9bL/AB7PJ4R5+wtfRNKv/wAvJ4TNA9Dx/X7/AIPU1NJcfwlve+y5ifS+J7U/7qg8/YX9dL8PJ4TMc1rk1Oaip9Cof0eh4/r9/wAHqaml5/wzWqdObUnr7PJqX8I8/YZ9ZN8NJ4TNA9Dx/X7/AIPU1NJMfwzUirJM3+NeRP8A0n8bj+HKq61naiehVrv+d+9NSGcB6Hj+v3/B6mppef8AC/rZfh5PCPP2F/XS/DyeEzQPQ8f1+/4PU1NLz/hKfrWXNTv73RPand6tap6e70Dz9haf8aX+RJ4TMc1rk1OaiprRe9PWf0eh4/r9/wAHqamkuPYb/lfM5foSvJ4QmPYYveksq/8Ay8nhM0D0PH9fv+D1NTS8/YWq6kmlVV9XUSa+E/jsfw7u6HXv1/8ALA/uT6e9EM4D0PH9fv8Ag9TU0vP+F/Wy/DyeELj2HJ/mn/d/s0nf+EzQPQ8f1+/4PU1NJMfwtfRLKv8A8vJ4R5+wz1SzL/CvJ4TNA9Dx/X7/AIPU1NJMfwtf+LKi/QsEmtPwhMewxU1pLLq+ns8mrhM0D0PH9fv+D1NTS8/4V9e/+TJ+Q8/YX6etl+Hk8Jmgeh4/r9/wepqaXn/Cterr5Nf0dRJ4f3Dz9hn1s3w8nhM0D0PH9fv+D1NT50sYijxG3ZuTSR17HR6pXscjWo1VaqrrTU3X3L36i/z/AIWqIqTSqi+hUgk1L/D5pmg5avF49d3u/wD7/wBEmvVJs0Vx/DUT5r53Lr9Da8n/AH9B/Ux7C1/470/jC9P/AAZoOPoeP6/f8L6mppef8L+tl+Hk8I8/YYnpll+Hk8Jmgeh4/r9/wepqaXn7C/rZfh5PCEx7C/XNI1fodBIir/0VDNA9Dx/X7/g9TU0vP2GeqWX4eTwn98+4b65Jk/jXk8JmAeh4/r9/wepqaXn/AAtPTNIn8YJE/wDSPP2GfWzfx7PJ4TNA9Dx/X7/g9TU0vP2Fp/xpfh5PCFx/DU9L5/3/AOzSd37/ANUzQPQ8f1+/4PU1NLz9hf10vw8nhPi/SDDm6uis7+/v1QP+an0rrRPzM8D0PH9fv+D1NTS8/YX9dL/Ik8I8/YZ9bN8PJ4TNA9Dx/X7/AIPU1NLz9hevUs8ifxgkROEefcN9KPn+Gl8Jmgeh4/r9/wAHqamn5+wv66T+RJ4T+Jj2FqmtJZVT6UryL/6TNA9Dx/X7/g9TU0vP2GfWTfDSeEefsL+ul+Hk8Jmgeh4/r9/wepqaXn/Cv81hze5V+dE9voTX609PcvcPP2GejrZvh5PCZMsMU6NSVnSRrken7lT0KfYPQ8X1/wDf+h6mtpefsM+tl+Hk8I8/YWv/ABpf5EnhM0D0PH9fv+D1NTS8/YWvomlX+EEi/wDpPhPpDRjjV0LLE79aamNheir/ANVRE9HeQATweOfP3/B6mpo+f8N7vnz/AL/9nk7v4/NP75+wz66X+RJ4TNA9Dx/X7/g9TU0vP+F69XXS/DyeEef8L+ulX+FeRf8A0maB6Hj+v3/B6mppJj+Fr6J5NaelOok1p/FNXcPP2GfXS/yJPCZoHoeP6/f8Hqaml5/wv09bL8PJ4R5+wz6ybV9PZ5PCZoHoeP6/f8Hqaml5+wz62X4eTwjz/hKdzrStcvoY6J6Od/BqprX/AKGafzUiqiqnenoHoeP6/f8AB6mpp+f8L+tl+Hk8J/fP2GfWy93/AOHk8JmAeh4/r9/wepqaPn/DdSr0p9aers0mtfwhMfw3XqV06J6lWtJqX8JnAeh4/r9/wepqaXn7C/rpfh5PCf3z9hi+iSZf4V5PCZgHoeP6/f8AB6mppef8L+tl+Hk8I8/YWn/Gk/kSeEzQPQ8f1+/4PU1NLz9hnp6ybV9PZ5PCfxMfw9XKmqx0U9Duzv1Kv0ejX/3QzgPQ8f1+/wCD1NTS8/YZ9ZN8NJ4R5+wz62b4eTwmaB6Hj+v3/B6mppJj2Fr/AMaX+RJ4R5+wv66X4eTwmaB6Hj+v3/B6mppef8L9PXS/DyeEef8AC/rZfh5PCZoHoeP6/f8AB6mppefsM+tm7v8A8PJ4R5+wz62X4eTwmaB6Hj+v3/B6mppefsM+tm+Hk8I8/YZr1dbL8PJ4TNA9Dx/X7/g9TU0vP2GeqWVf3JXk8I8/YZq19bN8PJ4TNA9Dx/X7/g9TU0vP2F/Wy/DyeEefsM9csyfxryeEzQPQ8f1+/wCD1NTS8/YZ9bL/AB7PJq4R5+wz62X4eTwmaB6Hj+v3/B6mppefsM9PWzfDyeE/q49hXdqsq7X6mxvcqfxRE7l/cpmAeh4/r9/wepqaXn7DE9Msqf8Ay8nhHn/DE19KSZqImvpLXkROEzQPQ8f1+/4PU1NJcewtP+NLq+ns8mrhHn7C/rZfh5PCZoHoeP6/f8Hqaml5+w3/AJ5tX09nk1J+EefsM+tl+Hk8Jmgeh4/r9/wepqaXn7DPrZfh5PCfXBpDTk6fXxTQanfM1xOd02+p3cnd/D0kIHoeP6/f8HqamkuPYan+edf4VpPCfXBpFRka5ZmTwqjlREWF662+pe5PWnq9RCB6Hj27+/4PU1NLz9hf10vw8nhHn7DNWvrZtX09mk8Jmgeh4/r9/wAHqami7H8NRFVHzuVP8qV5Na/hP75/wpPTYei/QsL9f/6jNA9Dx/X7/g9TU0vP2F69SzSJ/GCRP/SPlBhK/q2len/MyJ7mr/BUTUpmn89HoHoeP6/f8Hqaml5/wzWqdObUn+bs8mpfwn98/wCF/XS/yJPCZoHoeP6/f8Hqaml5+w1U7pJl/hXk8I8/YX65pU1/TBIn/pM0D0PH9fv+D1NTSTH8MX/iy9/ei9nk7/wjz9hf10v8iTwmaB6Hj+v3/B6mpo+f8N9brCf/AC0no+n9U/q6QYS3vfZcxPpfE9qfw709P7jNP4qIvpQeh4/r9/wepqann7DE/wCNJ/Ik8J/PP2GfWy/DyeEzQPQ8f1+/4PU1NLz9hfqmlX/9BJ4R5+wz62bv/wDw8nhM0D0PH9fv+D1NTS8/YYn/ABZe/wBH+zyd/wCELj2GJ6ZZvh5PCZoHoeP6/f8AB6mppefsL+ul/kSeEefsM+tl+Hk8Jmgeh4/r9/wepqaXn7DPVLMv/wAtJ4R5/wAL16utl+Hk8Jmgeh4/r9/wepqaLtIMOancth2tU7krSej6fR6D++fsLX0Sy/DyeEzQPQ8f1+/4PU1LvlDR67oLHOkSt7pVhdqV30atWtPT6VTUfZ5+wz0pLKv8K8nhM0C+Dx/X7/g9TU0kx/DFTvkmRfoWvJrT8I8/YX9dL/Ik8Jmgeh4/r9/wepqaXn/CtWt1lzf/AIont1/w1p3/APQ/iY/hi+l87f3LXk8JnAeh4/r9/wAHqamkuP4WnpmlT/8AQSeEefsM+tl+Hk8Jmgeh4/r9/wAHqaml5/wz1vnT6NdaTv8AwhMew1UT506L9HZpNafhM0D0PH9fv+D1NTS8/wCFJrRZ5EVNXcsEiKvfq7k6Pf8A9AuPYWn/ABpfh5PCY01ZstiCwr1RYFcqJ9OtNR95b+n8X1/9/wCh6mtp+fsM+tl+Hk8J/Fx7DPrZVX6Egk18JmgnoeP6/f8AB6mpsaN4hDf0thWJkrFZh1npNkYrV75YNX7l9B0GBf7/AI9/+ZJ/9tAcbg2J0cEx9uK4pYSCq2lNCsitc5Ecr4nInci6u5jv+x2Gjb0sOxTEIkd1F2710DnMVvTYkETNepURfSx3/Y6j9bo/h5LtONm54NW+mb5bQANBsgAAAAAAAAAAAAAT4jWddw+zTaqIs8L4kVfQiuaqf+SgFl2u5lxFPQXE6tSCs67VcsUbWKqI7v1IifQfd8i8S9rrfi/I7EG377z/ACw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75F4l7XW/F+Q+ReJe11vxfkdiB77z/J7fx/DjvkXiXtdb8X5D5F4l7XW/F+R2IHvvP8nt/H8OO+ReJe11vxfkPkXiXtdb8X5HYge+8/ye38fw4bENAsTu0bFNt6q1ZonMRyo7uVU1fQdtEzq42R/wDK1EPmDD5fPr82387hk0ePT4/7QAGFzAAB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1932" y="-339635"/>
            <a:ext cx="28158253" cy="145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4"/>
            <a:ext cx="11521440" cy="305409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Outliers in Sales Values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Unusual Orders</a:t>
            </a:r>
            <a:r>
              <a:rPr lang="en-US" sz="3600" dirty="0" smtClean="0">
                <a:solidFill>
                  <a:schemeClr val="accent1"/>
                </a:solidFill>
              </a:rPr>
              <a:t>: 127 orders </a:t>
            </a:r>
            <a:r>
              <a:rPr lang="en-US" sz="3600" dirty="0" smtClean="0"/>
              <a:t>stood out because their sales were much higher than usual, ranging from </a:t>
            </a:r>
            <a:r>
              <a:rPr lang="en-US" sz="3600" dirty="0" smtClean="0">
                <a:solidFill>
                  <a:schemeClr val="accent1"/>
                </a:solidFill>
              </a:rPr>
              <a:t>$2,104.55 </a:t>
            </a:r>
            <a:r>
              <a:rPr lang="en-US" sz="3600" dirty="0" smtClean="0"/>
              <a:t>to </a:t>
            </a:r>
            <a:r>
              <a:rPr lang="en-US" sz="3600" dirty="0" smtClean="0">
                <a:solidFill>
                  <a:schemeClr val="accent1"/>
                </a:solidFill>
              </a:rPr>
              <a:t>$22,638.48</a:t>
            </a:r>
            <a:r>
              <a:rPr lang="en-US" sz="3600" dirty="0" smtClean="0"/>
              <a:t>, with an average of </a:t>
            </a:r>
            <a:r>
              <a:rPr lang="en-US" sz="3600" dirty="0" smtClean="0">
                <a:solidFill>
                  <a:schemeClr val="accent1"/>
                </a:solidFill>
              </a:rPr>
              <a:t>$4,060.10</a:t>
            </a:r>
            <a:r>
              <a:rPr lang="en-US" sz="3600" dirty="0" smtClean="0"/>
              <a:t>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Profit Ups and Downs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Profits varied widely, from a loss of </a:t>
            </a:r>
            <a:r>
              <a:rPr lang="en-US" sz="3600" dirty="0" smtClean="0">
                <a:solidFill>
                  <a:schemeClr val="accent1"/>
                </a:solidFill>
              </a:rPr>
              <a:t>$6,599.98 </a:t>
            </a:r>
            <a:r>
              <a:rPr lang="en-US" sz="3600" dirty="0" smtClean="0"/>
              <a:t>to a gain of </a:t>
            </a:r>
            <a:r>
              <a:rPr lang="en-US" sz="3600" dirty="0" smtClean="0">
                <a:solidFill>
                  <a:schemeClr val="accent1"/>
                </a:solidFill>
              </a:rPr>
              <a:t>$8,399.98</a:t>
            </a:r>
            <a:r>
              <a:rPr lang="en-US" sz="3600" dirty="0" smtClean="0"/>
              <a:t>, with an average profit of </a:t>
            </a:r>
            <a:r>
              <a:rPr lang="en-US" sz="3600" dirty="0" smtClean="0">
                <a:solidFill>
                  <a:schemeClr val="accent1"/>
                </a:solidFill>
              </a:rPr>
              <a:t>$747.74</a:t>
            </a:r>
            <a:r>
              <a:rPr lang="en-US" sz="3600" dirty="0" smtClean="0"/>
              <a:t>. This shows that big sales don’t always mean big profits.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endParaRPr lang="en-US" sz="3600" b="1" dirty="0" smtClean="0"/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Visual Summary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A </a:t>
            </a:r>
            <a:r>
              <a:rPr lang="en-US" sz="3600" dirty="0" err="1" smtClean="0"/>
              <a:t>boxplot</a:t>
            </a:r>
            <a:r>
              <a:rPr lang="en-US" sz="3600" dirty="0" smtClean="0"/>
              <a:t> (a type of chart) highlights these unusual orders and shows that the sales data is uneven, with a few very high sales stretching out the pattern.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NcBrgDASIAAhEBAxEB/8QAHQABAQEBAQEBAQEBAAAAAAAAAAQGBwUIAwECCf/EAEgQAQAABAQBCAgGAgAFAwMDBQABAgMEBQaU0hQRExUWU1RV0RIhNVdzkpPUBzN1srO0IjEII0FRVhcylRhCcSRh00RigZGj/8QAGwEBAQEBAQEBAQAAAAAAAAAAAAEEAgMFBgf/xAAzEQEAAgEEAQQBAgMHBQEAAAAAAREhAhIxUQQzQYGyAwUTUmGRBhcjMnGS8BQVU5Ox0v/aAAwDAQACEQMRAD8A/wC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kzM//GRmqXGrqllPLuDS4bSqzSUJ72WrVq1ZIR5ITx9CeSEvLD1+jyR5OXk5Y/7fZ/R/0Hzf13Xq0eHpidtXMzURfH9alzq1xo5fWY+N/wD6yfxO8Cyvpbj/APnf2X/jJ/E2E0IzYDliMvL64QtriEeT6z7/APd7+tfw6f8AdDj97S+xxhfwj/E+2/E7I0ubKtpLYVrerUtr6lCf0pKdSSEJoxljycvoxlmlm9f+uXk9fJyxpyL+JEufJ4XFnkrMuG4Xc28LvDcVxCjQltsRoRjDknpwp1p6tLlhNLNCWvTpTxlm5YSx5JoS/j/K8X8vhfn1eP8AnitWmamP5w9Im4uGxGazxnLqZSwOp0bxnTOOWWDcnPc3zXETxl5z/wBsfS9Hk5fR9XL/AN4NKzqA5fa/j5hdWpe319kLNmH5bw/E7nCrjMleSynsKdajXmoTzTSUrme5kpc5LGHOTUISyw/ynjLLyzQDqA8zB8Qxm9u8VpYpgPR9vaXcKNhX4qStx1DmpJue9GX10/8AOaeT0ZvX/wAv0v8AU0C2zJgt5mG+yrb3vp4phttQu7qhzc8ObpVo1IUpvSjD0Y8saVT1QjGMPR9cIcsOUPTGK/EbPuNZAwjHMxQyjx+E4LgVxis110hJS5y5pzQ5LX0PRmmh6UnLNznJGEOTk5OVsaFXnqFOt6PJzkkJuTl5eTlgD9B5mYsyYLlPC44zj97wtnLWoW8anNzz/wDMrVZaVOHJJCMfXPPLDl5OSHLyx5IcsTD7/GrjGMVsr/AeEsLSajCwveKkqcdCanCapHm4f5UvQm5Zf8v/AHcnLD1A9MAAAAAAAAAAAAAAAAAAAAAAAAAAAAAAAAAAAAAAAAAAAAAAAAAAAAAAAAAAAAAAAAAAAAAAAAAAAAAAAAAAAAAAAAAAAAAAAAAAAAAAAAAAAAAAAAAAAAAAAAAAAAAAAAAAAAAAAAAAAAAAAAAAAAAAAAAAAAAAAAAAAAAAAAAAAAAAAAAAAAAAAAAAAAAAAAAAAAAAAB/zAmlmkmjLNLGE0I8kYRh64Rf9P3G8y/8ACl+F2ZMYucZhPjGGT3dSatUo2NxTlpenNHlmjCWpTnjLyxjGPJCMIQ/1CEIep+6/sR/aPxP0DX+aPLute2piL/y7v/tvL8uiddU+Ix9kf/Rt+GPjuaNVb/8A8D+y/wDBv+GEJoRjjeZ5oQjy8kbq35I//wDF/Qf7wv0X+LV/teP7Op+f/B9LV/8ASnFuboyVJpsbuPQkqRjLLPHh6HJCMeSPJDl9UY8kf/xF5+F5Z/F3L+H5jw78OMg4zgeExwO7loZdzFjdrd4fHE5oyQpwwypb3MbmjQjLCtCNOpUt6cPSpehJSjGf0e45PyfgGRMAtstZbs+HsrbljCE00Zp555o8s0800fXGaMY//wCPVCHJCEIQ9p/GP1vztH6l+o/m8v8AHFadeqZi+a/m06Y26Yh8o/h9+Cef8BxGvwWSb/B8ErZqy7jdGyu+hbWajChNVheVOYw30aEnJDmuSEI1Kk8voxjPPNCMJaMp/gBmu3zvjGN5iss3RxqefFpq+O2t5gVna4rQuJastGlLc0KHSk0YS1KUIU7iaFOnNShGWaaFOnCb6mHy3Tkn/Dnk/G8kZbxXBb/IdlljD5L6WOG0+jsOs8Ru6UKUsJq19Lh1Wpaz1vSh6POU4yelCWHLTkj/ALzFnlz8TrrJObvwfh+GeI2UMyYvjcOsN7fYfHDaVle3dafnpZKVxPczVIUqnLLTjQlhGfkhNNJDlmh9BAPmnPP4M5ivMLzPSqZGvsw045tp4thNlL0Ze0LySTC6FvJPd2l9Vp0a1D05KkJpecpVpYwhNTjCP+SXHfwQxyrfZwxGn+C+BQx3NX4eUcLo4lgtKxoULHFJba5p16Es1WpJXklqQnoU5ZpZZpYyySwnmhCWD6gAfOuefwNxelheO4R+H2S7O2tr78Or7BqdK2rUbeFfFa1aSeMJ5ozQjGpPyRmmrTcvLHljGaMYvKv/AMHczYhhmZauSfwflyTLNglvQrYdUvbOE+Y8To3lK4hWjNQrTyTR9GjUkhcXEZas8biPpwhCEX0+A+Zc+/hlm/8AFannnHsw/gxGEt9DLlbCcJxavhtzc142VzVmuZYejWnoU6k1KpPJDlq+jNLU5IzQ9KaWX0Mc/C3NN1Pj95h/4bxhlu7xLALqfKUK9lR6Rw23suarWPoS1eHhzc8ZI81PPClPzXo+lGWPK+igHzbR/BPFsXw+hYUvw3ky5lK6zvh+LU8pRubaSXDrGlaz07maeS2qzUJZatWPpTUKM88s0J4xmhGM88sOofg7kav+H1HNeA2+B0MHwOfMVxd4FZW3Ny0KVnUo0YxhSpyR5KUka3PR9Dkl5IxjyQhCMHQ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5XUKcbWtCrznoRpzQm5uEYzcnJ6+SEPXGP/wCPWCDC81ZYxu/vMKwbMeF397h03oXlta3lOrVt5uWMOSpJLGMZI8sIw9cIeuEX64xjmF4BbUrvFrrmKVa5o2lOb0JpuWrVnhJTl5JYRj65poQ5f9Q5fXyQcWy3+ImGZMwW6wWwxHB8zYflzAq9eyxXBaEs97YUZObhCheW0ZoQp1Ix9cYxqU4TxpTelJJ6MYvGss74/mexxDCsYzHa45b4fmLLdezvLe7oXUPRrXcvpSc9Qt6FOfkjT/8Atkm9GPpS+nNyerralvpF/IxhCHLGPJCDheUs+/iTjWbrmndZmwKhPSrX8l5gFW75+5sqVOE8KU/C0rOWtJ65aUfTnuJ5J4T8kvrnkhDV/gtm69zLZ4naYpmWvj19h09GS4vaNeyuMPmnmljGMtrVtqVOMYQ5IRmkqywqSRjCEeWEYTRTpmC26hmDAZsIhj8uN2EcLjL6cL2FzJw8ZeXk5ec5fR5OX1f7/wBv7jmOYXlvCrjG8auuGsrWEJq1X0Jp/RhGMIQ9UsIxj64w/wBQcWnpz4Zmiv8Ag5NZ3dTDLPFambYc3TjN6WGS8lxCjLDk/wAv/wBZGMkJf9+jDkZDEfxPx7N+B5ksK+ZaGLYTiGAyYnQpwr21SrZ1IXdGHNTwoUZZaM3o1IctGarXml5JeWf1/wCVjRZb6nHGMf8AxXvcHuswZer5nt7fHaGarC0w+ymp0uf6OrTWvpRhT9HlmpxhPVhzkYR5Ix5PShHkfjg2ePxDxT8UKuE1Mx4JaSW+NVrSrgFe+l4mNjJCPo1pbaWz57lmk9CpCrG55qMY8nJDl9GE2yW7aA5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znmfOOVsXw66kr4HWwzEMUtcNt8Lhb1pr+5hUjCE9SStzkJJYyQjPPGTmpoehTjGM8OX/GPLmecyYjny8wDHr6zwuhLe3dCww+4y7e0a17Qpf+2pSvalSFCpGMP84yySTR9Hl//eMLRbo451nLO+b7LFMeo5To4PG2ynhdPE8RlvqVSpUu5p4TzwoUoyVJYUY83Smjzk0Knrnl/wAfVHl825/FXMlejfZxwm3wrqrhN/Z2FxQrUqk15cc9ClzlWSpCeElPm43EkISRpzRm9Cb/ACl5YcjbKW6uOY4b+I2ari/wnHbqhhPVnHsbr4LaUKVKpxlL0Y1ZadxNV5yMk8J56M3+EKcvownlj6UeSPL04mKUAQAAAAAAAAAAAAAAAAAAAAAAAAAAAAAAAAAAAAAAAAAAAAAAAAAAAAAAAAAAAAAAAAAAAAAAAAAAAAAAAAAAAAAAAAAAAAAAAAAAAAAAAAAAAAAAAAAAAAAAAAAAAAAAAAAAAAAAAAAAAAAAAAAAAAAAAAAAAAAAAAAAAAAAAAAAAAAAAAAAAAAAAAAAAAAAAAAAAAAAAAAAAAAAAAYOGRc3W+eb7ONrmjAq0LyeSSlLf4FVr3FnawllhNb0a0LuSWSWaMsZoxhT9c0eWaE3JB+2L5TzViGNW+YMUx2zxC2wKpcX2E4ZaYdw1SpcRpzyU4V689aaE/JLPNCHoy0oRjNyx9UORthbkpz3F/w8zHj01xedZrXC6mYcKoYdmKhTsZq0KsJYTQmjbTxqw5mbkqVJeWaFSHJ6MeTlh6/5cfhNPNc3OGWeP0rfK1/eW1/d4VGyjPWmq0YU4QkkuOc5JKU0aNKM0sac0fVNCE0vperoYXKUwOG/hhd2eJ2VO6zHTuMv4TidfF8Ow6FlGWtTuKkZ4whUuI1IwqU5JqtSMssKcsfXLyzTej69tiE00lhczyTRlmlozxhGEeSMI+jFQmxL2ddfAn/bFYm5gng4Ch2lzqam44Ch2lzqam5SJ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m4Ch2lzqam44Ch2lzqam5SG6eyoTcBQ7S51NTccBQ7S51NTcpDdPZUJuAodpc6mpuOAodpc6mpuUhunsqE3AUO0udTU3HAUO0udTU3KQ3T2VCbgKHaXOpqbjgKHaXOpqblIbp7KhNwFDtLnU1NxwFDtLnU1NykN09lQiqUJbe4tY0qlf/OrGWaE1aeaEYc3NH/UYxh/uEFqa6/Ps/jx/jnUk5IAEUAAAAAAAAAATYl7OuvgT/tipTYl7OuvgT/tiunmEnhSAigAAAAAAAAAAAAAAAAAAAAAAAAAAAAAAAAAAAAAAAAAAAAAAAAAAAAAAAAAAAAAAAAAAAAAAAAAAAAAAAAAAAAAAAAAAAAAAAAAAAAAAAAAAAAAAAAAAAAAAAAAAAAAAAAAAAAAAAAAAAAAAAAAAAAAAAAAAAAAAAAAAAAAAAAAAAAAAAAAAAAAAAAAAAAAAAAAAAAAJrr8+z+PH+OdSmuvz7P48f451Kz7JAAigAAAAAAAAACbEvZ118Cf9sVKbEvZ118Cf9sV08wk8KQEUAAAAAAAAAAAAAAAAAAAAAAAAAAAAAAAAAAAAAAAAAAAAAAAAAAAAAAAAAAAAAAAAAAAAAAAAAAAAAAAAAAAAAAAAAAAAAAAAAAAAAAAAAAAAAAAAAAAAAAAAAAAAAAAAAAAAAAAAAAAAAAAAAAAAAAAAAAAAAAAAAAAAAAAAAAAAAAAAAAAAAAAAAAAAAAAAAAAAABNdfn2fx4/xzqU11+fZ/Hj/ABzqVn2SABFAAAAAAAAAAE2Jezrr4E/7YqU2Jezrr4E/7Yrp5hJ4UgIoAAAAAAAAAAAAAAAAAAAAAAAAAAAAAAAAAAAAAAAAAAAAAAAAAAAAAAAAAAAAAAAAAAAAAAAAAAAAAAAAAAAAAAAAAAAAAACOfGMJpTzU6mKWkk8kYyzSzV5YRhGH+4RhyutOnVq/yxYsEXTeC+L2Wok8zpvBfF7LUSebr9rX/DP9BaIum8F8XstRJ5nTeC+L2Wok8z9rX/DP9BaIum8F8XstRJ5v2tr6yvPS4O7oV/Q5PS5upCbk5f8AXLyf/iKT+PXpi5gfuA4AAAAAAAAAAAAAAAAAAAAAAAAAAAAAAAAAAAAAAAAAAAAAAAAAAAAAAAAAAAAAAAAAAAAAAAAAAAAAAAAAAAAAAAAAAAAAAE11+fZ/Hj/HOpTXX59n8eP8c6lZ9kgARQAAAAAAAAABNiXs66+BP+2KlNiXs66+BP8AtiunmEnhSAigAAAAAAAAAAAAAAAAAAAAAAAAAAAAAAAAAAAAAAAAAAAAAAAAAAAAAAAAAAAAAAAAAAAAAAAAAAAAAAAAAAAAAAAAAAAAADx6+Tso3Vepc3WVsHrVqs0Z6lSpY0ppp5ox5YxjGMvLGMY/9XsDvR+XX+LOiZj/AEHidR8lf+H4J/8AH0tp1HyV/wCH4J/8fS2vbHr/ANV+f+Of6ylQ5/lHJ2Ua2K5tkrZVweeWjjfN04TWNKMJJeCtY+jD/H1Q5Yxjyf8AeMWl6j5K/wDD8E/+PpbUWTPa+cf16H9G0ahq83yvzx+XGueNPvP8MJERTxOo+Sv/AA/BP/j6W1fhuDYRg0k9PCMKs7GSpH0p5bahLShNH/vGEsIcqwYtf5/y/kjbr1TMf6y6oAeQAAAAAAAAAAAAAAAAAAAAAAAAAAAAAAAAAAAAAAAAAAAAAAAAAAAAAAAAAAAAAAAAAAAAAAAAAAAAAAAAAAAAAAAAAAAAAAmuvz7P48f451Ka6/Ps/jx/jnUrPskACKAAAAAAAAAAJsS9nXXwJ/2xUpsS9nXXwJ/2xXTzCTwpARQAAAAAAAAAAAAAAAAAAAAAAAAAAAAAAAAAAAAAAAAAAAAAAAAAAAAAAAAAAAAAAAAAAAAAAAAAAAAAAAAAAAAAAAAAAAAAAAAAGXyZ7Xzj+vQ/o2jUMvkz2vnH9eh/RtGoa/N9X40/WEjgAZFAAAAAAAAAAAAAAAAAAAAAAAAAAAAAAAAAAAAAAAAAAAAAAAAAAAAAAAAAAAAAAAAAAAAAAAAAAAAAAAAAAAAAAAAAAAAAAAATXX59n8eP8c6lNdfn2fx4/wAc6lZ9kgARQAAAAAAAAABNiXs66+BP+2KlNiXs66+BP+2K6eYSeFICKAAAAAAAAAAAAAAAAAAAAAAAAAAAAAAAAAAAAAAAAAAAAAAAAAAAAAAAAAAAAAAAAAAAAAAAAAAAAAAAAAAAAAAAAAAAAAAAAAAy+TPa+cf16H9G0ahl8me184/r0P6No1DX5vq/Gn6wkcADIoAAAAAAAAAAAAAAAAAAAAAAAAAAAAAAAAAAAAAAAAAAAAAAAAAAAAAAAAAAAAAAAAAAAAAAAAAAAAAAAAAAAAAAAAAAAAAAACa6/Ps/jx/jnUprr8+z+PH+OdSs+yQAIoAAAAAAAAAAmxL2ddfAn/bFSmxL2ddfAn/bFdPMJPCkBFAAAAAAAAAAAAAAAAAAAAAAAAAAAAAAAAAAAAAAAAAAAAAAAAAAAAAAAAAAAAAAAAAAAAAAAAAAAAAAAAAAAAAAAAAAAAAAAAAAZfJntfOP69D+jaNQy+TPa+cf16H9G0ahr831fjT9YSOABkUAAAAAAAAAAAAAAAAAAAAAAAAAAAAAAAAAAAAAAAAAAAAAAAAAAAAAAAAAAAAAAAAAAAAAAAAAAAAAAAAAAAAAAAAAAAAAAABNdfn2fx4/xzqU11+fZ/Hj/HOpWfZIAEUAAAAABzHN9Gvd51s7XKGNY9cZip31pXvJKeIVoYdhthCMI1Ja9GEYUOWpJCf0ZZpZq0008JoRhLLyy+HhGJYzLPlnPkcw4rWvcwZpucLu7Ke9qTWkLT07inLSkt/SjSkjThQkm9OWWE8Ywm9KaMJougTfhplWON3OYKUcbtry9uZbu4ha4/f0KNWrLLLLCaajTrQpx/xklhGEZeSMIckYRf2b8Oct0MRvMdwm3qWmK3EK9SjWmua9WhbXFWWMJ69O2jU5qSePL/lNJLLNNyzcs3+UeXq4RjM+1MSxXGM615cyYthnVDAaN7hsllfT29PiZ5K1WNarLJNCFaHLRkk9CrCaTkhN/j/lyvCr4/mDE8Cxn8TamO4rbYnhGMYdZ2mH0r2pJaS0YwtucpT28s3N1I1OIqf5Tyxnh/j6MZfRg6defhnlXFpbCfHaF5f3FlaUrOetPf3EkbynJGEYS3Msk8JbiWM3LN6NWE8OWab1euPLTdfh/lO8zBLme4w2pNfQqU600IXdaW3qVacOSnUnt4T8zPUlhyejPNJGaHoy8kYejDktwU5vhGJYzLPlnPkcw4rWvcwZpucLu7Ke9qTWkLT07inLSkt/SjSkjThQkm9OWWE8Ywm9KaMJouw4l7OuvgT/ALYvGsvw/wAp4fj8+ZrTDast9PVqV4Qmu609CnVqQ5KlWnQmnjSp1JocvpTySQmj6U3LH/KPL7OJezrr4E/7YkTcwexx9Ds7nTVNpx9Ds7nTVNqkc4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m4+h2dzpqm04+h2dzpqm1SGDKbj6HZ3OmqbTj6HZ3OmqbVIYMpuPodnc6aptOPodnc6aptUhgyx+Tr2jLi2cIxkuP8sdhGHJb1I/8A9Fa//t6mn4+h2dzpqm14GTPa+cf16H9G0ahr82v3fjT9YSLpNx9Ds7nTVNpx9Ds7nTVNqkZML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Nx9Ds7nTVNpx9Ds7nTVNqkMGU3H0OzudNU2nH0OzudNU2qQwZTcfQ7O501TacfQ7O501TapDBlDVuqda5tJJJasIwrRj/nRnkh+XP/1jCC5Ndfn2fx4/xzqSfYgARQAAAAAAAAABNiXs66+BP+2KlNiXs66+BP8AtiunmEnhSAigAAAAAAAAAAAAAAAAAAAAAAAAAAAAAAAAAAAAAAAAAAAAAAAAAAAAAAAAAAAAAAAAAAAAAAAAAAAAAAAAAAAAAAAAAAAAAAAAAMvkz2vnH9eh/RtGoZfJntfOP69D+jaNQ1+b6vxp+sJHAAyKAAAAAAAAAAAAAAAAAAAAAAAAAAAAAAAAAAAAAAAAAAAAAAAAAAAAAAAAAAAAAAAAAAAAAAAAAAAAAAAAAAAAAAAAAAAAAAAAmuvz7P48f451Ka6/Ps/jx/jnUrPskACKAAAAAAAAAAJsS9nXXwJ/2xUpsS9nXXwJ/wBsV08wk8KQEUAAAAAAAAAAAAAAAAAAAAAAAAAAAAAAAAAAAAAAAAAAAAAAAAAAAAAAAAAAAAAAAAAAAAAAAAAAAAAAAAAAAAAAAAAAAAAAAAABl8me184/r0P6No1DL5M9r5x/Xof0bRqGvzfV+NP1hI4AGRQAAAAAAAAAAAAAAAAAAAAAAAAAAAAAAAAAAAAAAAAAAAAAAAAAAAAAAAAAAAAAAAAAAAAAAAAAAAAAAAAAAAAAAAAAAAAAAAE11+fZ/Hj/ABzqU11+fZ/Hj/HOpWfZIAEUAAAAAAAAAATYl7OuvgT/ALYqU2Jezrr4E/7Yrp5hJ4UgIoAAAAAAAAAAAAAAAAAAAAAAAAAAAAAAAAAAAAAAAAAAAAAAAAAAAAAAAAAAAAAAAAAAAAAAAAAAAAAAAAAAAAAAAAAAAAAAAAADL5M9r5x/Xof0bRqGXyZ7Xzj+vQ/o2jUNfm+r8afrCRwAMigAAAAAAAAAAAAAAAAAAAAAAAAAAAAAAAAAAAAAAAAAAAAAAAAAAAAAAAAAAAAAAAAAAAAAAAAAAAAAAAAAAAAAAAAAAAAAAAJrr8+z+PH+OdSmuvz7P48f451Kz7JAAigAAAAAAAAACbEvZ118Cf8AbFSmxL2ddfAn/bFdPMJPCkBFAAAAAAAAAAAAAAAAAAAAAAAAAAAAAAAAAAAAAAAAAAAAAAAAAAAAAAAAAAAAAAAAAAAAAAAAAAAAAAAAAAAAAAAAAAAAAAAAAAZfJntfOP69D+jaNQy+TPa+cf16H9G0ahr831fjT9YSOABkUAAAAAAAAAAAAAAAAAAAAAAAAAAAAAAAAAAAAAAAAAAAAAAAAAAAAAAAAAAAAAAAAAAAAAAAAAAAAAAAAAAAAAAAAAAAAAAABNdfn2fx4/xzqU11+fZ/Hj/HOpWfZIAEUAAAAAAAAAATYl7OuvgT/tipTYl7OuvgT/tiunmEnhSAigAAAAAAAAAAAAAAAAAAAAAAAAAAAAAAAAAAAAAAAAAAAAAAAAAAAAAAAAAAAAAAAAAAAAAAAAAAAAAAAAAAAAAAAAAAAAAAAAAMvkz2vnH9eh/RtGoZfJntfOP69D+jaNQ1+b6vxp+sJHAAyKAAAAAAAAAAAAAAAAAAAAAAAAAAAAAAAAAAAAAAAAAAAAAAAAAAAAAAAAAAAAAAAAAAAAAAAAAAAAAAAAAAAAAAAAAAAAAAAAmuvz7P48f451Ka6/Ps/jx/jnUrPskACKAAAAAAAAAAJsS9nXXwJ/2xUpsS9nXXwJ/2xXTzCTwpARQAAAAAAAAAAAAAAAAAAAAAAAAAAAAAAAAAAAAAAAAAAAAAAAAAAAAAAAAAAAAAAAAAAAAAAAAAAAAAAAAAAAAAAAAAAAAAAAAAGXyZ7Xzj+vQ/o2jUMvkz2vnH9eh/RtGoa/N9X40/WEjgAZFAAAAAAAAAAAAAAAAAAAAAAAAAAAAAAAAAAAAAAAAAAAAAAAAAAAAAAAAAAAAAAAAAAAAAAAAAAAAAAAAAAAAAAAAAAAAAAAATXX59n8eP8c6lNdfn2fx4/wAc6lZ9kgARQAAAAAAAAABNiXs66+BP+2KlNiXs66+BP+2K6eYSeFICKAAAAAAAAAAAAAAAAAAAAAAAAAAAAAAAAAAAAAAAAAAAAAAAAAAAAAAAAAAAAAAAAAAAAAAAAAAAAAAAAAAAAAAAAAAAAAAAAAAy+TPa+cf16H9G0ahl8me184/r0P6No1DX5vq/Gn6wkcADIoAAAAAAAAAAAAAAAAAAAAAAAAAAAAAAAAAAAAAAAAAAAAAAAAAAAAAAAAAAAAAAAAAAAAAAAAAAAAAAAAAAAAAAAAAAAAAAACa6/Ps/jx/jnUprr8+z+PH+OdSs+yQAIoAAAAADw587ZUkzRSyVDHbafHK1OepCypxjPUklllhNGNT0YRhT5ZYwjCE8YRmh/rl5Ivxw7PuW8Xxy4y9hs2J17q0r1LWtVlwi74WnVpw5Z5I3PNczyw/1yen/AL9X+/U87M1hfXH4l5Kv6FlXqW1pSxSFetJTjGnSjPSpwk9OaEOSXljCMIcv++SLNSUrTCvxBtrjJVnmqzpcbe3WZo30l/JhcaMZJozTyQuf+TNUjW9CMsbfl9Xp8v8Ai6qEbXMn4hZRyle08Px7FJ6FepS4iaFO0rV5aFH0oS87WmpyTS0KfpR5PTqRll9UfX6o8n+b38RcnYfj8mWrrFppb2eejSmjLa1p6FKpV/Kp1K8skaVOef8A+2SeeE03LLyQjyw5cFmi5r1bzNl1Y4Fi2K0c85ctbfBa1th1arTmnjTrSc3VmhJyW8OWtJPy1oyy8k03r5YRhDy58u49Y4HjX4Z1cHxO4xbFsYw+7tsRp2VWe0moSS2vp1Z7mEvNyRp8PUh6E00J48kvowj6UIxu2C3UrX8RMn3uYpsrW2KzzX8K1S3l5bWtLQqVqcvpVKMleMnNT1JYcsZpJZ4zQ5JuWEOSPJ7eJezrr4E/7YuQYLheMVurWSI4HidHEMAzRc4tf3tWxqyWs1vzlxPCpJcRlhTqzVIV5IejJGM0OWb0oQhLF1/EvZ118Cf9sSIqYPZSJucxHuttqJthzmI91ttRNsc0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vAyZ7Xzj+vQ/o2jUMfk6e/6Wzh6Ntbxj07Dl5a80OSPBWv/wDY0/OYj3W21E2xr82P8X40/WEicKRNzmI91ttRNsOcxHuttqJtjJS2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pE3OYj3W21E2w5zEe622om2FFqRNzmI91ttRNsOcxHuttqJthRakTc5iPdbbUTbDnMR7rbaibYUWXX59n8eP8c6lDVmu5rm0hXo0pJeejyRkqxmjy83P/wBIywXE4ogARQAAAAAB+dxb0LuhUtbqhTrUa0k1OpTqSwmlnljDkjLGEfVGEYeqMIv0Af5kkkpyS06ckJZZYQhLLCHJCEIf9IP9AAmxL2ddfAn/AGxUpsS9nXXwJ/2xXTzCTwpARQAAAAAAAAAAAAAAAAAAAAAAAAAAAAAAAAAAAAAAAAAAAAAAAAAAAAAAAAAAAAAAAAAAAAAAAAAAAAAAAAAAAAAAAAAAAAAAAAAGXyZ7Xzj+vQ/o2jUMvkz2vnH9eh/RtGoa/N9X40/WEjgAZFAAAAAAAAAAAAAAAAAAAAAAAAAAAAAAAAAAAAAAAAAAAAAAAAAAAAAAAAAAAAAAAAAAAAAAAAAAAAAAAAAAAAAAAAAAAAAAAATXX59n8eP8c6lNdfn2fx4/xzqVn2SABFAAAAAAAAAAE2Jezrr4E/7YqU2Jezrr4E/7Yrp5hJ4UgIoAAAAAAAAAAAAAAAAAAAAAAAAAAAAAAAAAAAAAAAAAAAAAAAAAAAAAAAAAAAAAAAAAAAAAAAAAAAAAAAAAAAAAAAAAAAAAAAAADL5M9r5x/Xof0bRqGXyZ7Xzj+vQ/o2jUNfm+r8afrCRwAMigAAAAAAAAAAAAAAAAAAAAAAAAAAAAAAAAAAAAAAAAAAAAAAAAAAAAAAAAAAAAAAAAAAAAAAAAAAAAAAAAAAAAAAAAAAAAAAAJrr8+z+PH+OdSmuvz7P48f451Kz7JAAigAAAAAAAAACbEvZ118Cf9sVKbEvZ118Cf9sV08wk8KQEUAAAAAAAAAAAAAAAAAAAAAAAAAAAAAAAAAAAAAAAAAAAAAAAAAAAAAAAAAAAAAAAAAAAAAAAAAAAAAAAAAAAAAAAAAAAAAAAAABl8me184/r0P6No1DL5M9r5x/Xof0bRqGvzfV+NP1hI4AGRQAAAAAAAAAAAAAAAAAAAAAAAAAAAAAAAAAAAAAAAAAAAAAAAAAAAAAAAAAAAAAAAAAAAAAAAAAAAAAAAAAAAAAAAAAAAAAAAE11+fZ/Hj/HOpTXX59n8eP8AHOpWfZIAEUAAAAAAAAAATYl7OuvgT/tipTYl7OuvgT/tiunmEnhSAigAAAAAAAAAAAAAAAAAAAAAAAAAAAAAAAAAAAAAAAAAAAAAAAAAAAAAAAAAAAAAAAAAAAAAAAAAAAAAAAAAAAAAAAAAAAAAAAAAMvkz2vnH9eh/RtGoZfJntfOP69D+jaNQ1+b6vxp+sJHAAyKAAAAAAAAAAAAAAAAAAAAAAAAAAAAAAAAAAAAAAAAAAAAAAAAAAAAAAAAAAAAAAAAAAAAAAAAAAAAAAAAAAAAAAAAAAAAAAAAmuvz7P48f451Ka6/Ps/jx/jnUrPskACKAAAAAAAAAAJsS9nXXwJ/2xUpsS9nXXwJ/2xXTzCTwpARQAAAAAAAAAAAAAAAAAAAAAAAAAAAAAAAAAAAAAAAAAAAAAAAAAAAAAAAAAAAAAAAAAAAAAAAAAAAAAAAAAAAAAAAAAAAAAAAAAGXyZ7Xzj+vQ/o2jUMvkz2vnH9eh/RtGoa/N9X40/WEjgAZFAAAAAAAAAAAAAAAAAAAAAAAAAAAAAAAAAAAAAAAAAAAAAAAAAAAAAAAAAAAAAAAAAAAAAAAAAAAAAAAAAAAAAAAAAAAAAAAATXX59n8eP8c6lNdfn2fx4/xzqVn2SABFAAAAAAAAAAE2Jezrr4E/7YqU2Jezrr4E/wC2K6eYSeFICKAAAAAAAAAAAAAAAAAAAAAAAAAAAAAAAAAAAAAAAAAAAAAAAAAAAAAAAAAAAAAAAAAAAAAAAAAAAAAAAAAAAAAAAAAAAAAAAAAAy+TPa+cf16H9G0ahl8me184/r0P6No1DX5vq/Gn6wkcADIoAAAAAAAAAAAAAAAAAAAAAAAAAAAAAAAAAAAAAAAAAAAAAAAAAAAAAAAAAAAAAAAAAAAAAAAAAAAAAAAAAAAAAAAAAAAAAAACa6/Ps/jx/jnUprr8+z+PH+OdSs+yQAIoAAAAAAAAAAmxL2ddfAn/bFSmxL2ddfAn/AGxXTzCTwpARQAAAAAAAAAAAAAAAAAAAAAAAAAAAAAAAAAAAAAAAAAAAAAAAAAAAAAAAAAAAAAAAAAAAAAAAAAAAAAAAAAAAAAAAAAAAAAAAAAGXyZ7Xzj+vQ/o2jUMvkz2vnH9eh/RtGoa/N9X40/WEjgAZFAAAAAAAAAAAAAAAAAAAAAAAAAAAAAAAAAAAAAAAAAAAAAAAAAAAAAAAAAAAAAAAAAAAAAAAAAAAAAAAAAAAAAAAAAAAAAAAATXX59n8eP8AHOpTXX59n8eP8c6lZ9kgARQAAAAAAZW+zre2WfsKyXUyxcyW2KUrmpTxOpc0oU540pJZ4wp05YzTx/8AdyRjPCTkj/r0oeuHk2H4o3t3i9lGvliWhl7FMVr4NYYnxvpVqlzT9OHpT2/NwhJSmmpVJZZoVJpoxhLyywhN6rUjoAwub/xGxTAMSxK0wTKsuLUMAw+XFMYrT3vDzUqM0ZuSSjLzc0KtX0adSb0Zo05eSEv+XLN6o7z8XKtO5uMSsMty3WWMPu7SxvcVje+hVlq14U4wmpUObjCpTk56l6c0aksYcs3JLN6PrVJboybEvZ118Cf9sWIsPxRvbvF7KNfLEtDL2KYrXwawxPjfSrVLmn6cPSnt+bhCSlNNSqSyzQqTTRjCXllhCb1bfEvZ118Cf9sViKmEnhSA5UAAAAAAAAAAAAAAAAAAAAAAAAAAAAAAAAAAAAAAAAAAAAAAAAAAAAAAAAAAAAAAAAAAAAAAAAAAAAAAAAAAAAAAAAAAAAAAAAABl8me184/r0P6No1DL5M9r5x/Xof0bRqGvzfV+NP1hI4AGRQAAAAAAAAAAAAAAAAAAAAAAAAAAAAAAAAAAAAAAAAAAAAAAAAAAAAAAAAAAAAAAAAAAAAAAAAAAAAAAAAAAAAAAAAAAAAAAAE11+fZ/Hj/ABzqU11+fZ/Hj/HOpWfZIAEUAAAAABmsby1fYlnXLOZKFWhLbYLTvpa8k80YVJo1qcksnoQhDkjyRljy8sYf9P8AbIUch5nwmnZYdeSYfWy7lfE7rHrKe1qVZ767m/5s9K3moQpQlk9GatN/lLPPGb0JYQlh6UeTqgtjmWNZRzvjFTFL/B7bCbOTOeDW9ji1O8uanO4bUlknlmnpQkpRhcRhJVmh6M0afrkh/lyR5IT1fwrx+hRv8mYdVw3qpiuIWuIV7mpXnhe0YUoUfToy0oU/Qn9ONvL/AMyNSWMvpzf4zRhDl6qG6UpzPCfw6zNb3eE4DfVMLhlzL+M18Zs7ijXnjd14zTVZqdGelzcJKcJJq03LPLUm9KEksPRl5Y8nQ8S9nXXwJ/2xUpsS9nXXwJ/2xWJuYJ4OFr+JXPy09hwtfxK5+WnsU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JuFr+JXPy09hwtfxK5+WnsUhZSbha/iVz8tPYcLX8Suflp7FIWUm4Wv4lc/LT2HC1/Ern5aexSFlMfk62rRxbOHJiFxDkx2EI8ktP1//orX1/8Atafha/iVz8tPY8DJntfOP69D+jaNQ1+bP+L8afrCRGE3C1/Ern5aew4Wv4lc/LT2KRkta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TcLX8Suflp7Dha/iVz8tPYpCyk3C1/Ern5aew4Wv4lc/LT2KQspNwtfxK5+WnsOFr+JXPy09ikLKQ1aNSnc2k093Vqw56MOSeEkIflz+v1SwXJrr8+z+PH+OdSTmiABFAAAAAAAAAAE2Jezrr4E/wC2KlNiXs66+BP+2K6eYSeFICKAAAAAAAAAAAAAAAAAAAAAAAAAAAAAAAAAAAAAAAAAAAAAAAAAAAAAAAAAAAAAAAAAAAAAAAAAAAAAAAAAAAAAAAAAAAAAAAAAAy+TPa+cf16H9G0ahl8me184/r0P6No1DX5vq/Gn6wkcADIoAAAAAAAAAAAAAAAAAAAAAAAAAAAAAAAAAAAAAAAAAAAAAAAAAAAAAAAAAAAAAAAAAAAAAAAAAAAAAAAAAAAAAAAAAAAAAAACa6/Ps/jx/jnUprr8+z+PH+OdSs+yQAIoAAAAAAAAAAmxL2ddfAn/AGxUpsS9nXXwJ/2xXTzCTwpARQAAAAAAAAAAAAAAAAAAAAAAAAAAAAAAAAAAAAAAAAAAAAAAAAAAAAAAAAAAAAAAAAAAAAAAAAAAAAAAAAAAAAAAAAAAAAAAAAAGXyZ7Xzj+vQ/o2jUMvkz2vnH9eh/RtGoa/N9X40/WEjgAZFAAAAAAAAAAAAAAAAAAAAAAAAAAAAAAAAAAAAAAAAAAAAAAAAAAAAAAAAAAAAAAAAAAAAAAAAAAAAAAAAAAAAAAAAAAAAAAAATXX59n8eP8c6lNdfn2fx4/xzqVn2SABFAAAAAAAAAAE2Jezrr4E/7YqU2Jezrr4E/7Yrp5hJ4UgIoAAAAAAAAAAAAAAAAAAAAAAAAAAAAAAAAAAAAAAAAAAAAAAAAAAAAAAAAAAAAAAAAAAAAAAAAAAAAAAAAAAAAAAAAAAAAAAAAADL5M9r5x/Xof0bRqGXyZ7Xzj+vQ/o2jUNfm+r8afrCRwAMigAAAAAAAAAAAAAAAAAAAAAAAAAAAAAAAAAAAAAAAAAAAAAAAAAAAAAAAAAAAAAAAAAAAAAAAAAAAAAAAAAAAAAAAAAAAAAAAJrr8+z+PH+OdSmuvz7P48f451Kz7JAAigAAAAAAAAACbEvZ118Cf9sVKbEvZ118Cf9sV08wk8KQEUAAAAAAAAAAAAAAAAAAAAAAAAAAAAAAAAAAAAAAAAAAAAAAAAAAAAAAAAAAAAAAAAAAAAAAAAAAAAAAAAAAAAAAAAAAAAAAAAABl8me184/r0P6No1DL5M9r5x/Xof0bRqGvzfV+NP1hI4AGRQAAAAAAAAAAAAAAAAAAAAAAAAAAAAAAAAAAAAAAAAAAAAAAAAAAAAAAAAAAAAAAAAAAAAAAAAAAAAAAAAAAAAAAAAAAAAAAAE11+fZ/Hj/HOpTXX59n8eP8AHOpWfZIAEUAAAAAAAAAATYl7OuvgT/tipTYl7OuvgT/tiunmEnhSAigAAAAAAAAAAAAAAAAAAAAAAAAAAAAAAAAAAAAAAAAAAAAAAAAAAAAAAAAAAAAAAAAAAAAAAAAAAAAAAAAAAAAAAAAAAAAAAAAAMvkz2vnH9eh/RtGoZfJntfOP69D+jaNQ1+b6vxp+sJHAAyKAAAAAAAAAAAAAAAAAAAAAAAAAAAAAAAAAAAAAAAAAAAAAAAAAAAAAAAAAAAAAAAAAAAAAAAAAAAAAAAAAAAAAAAAAAAAAAAAmuvz7P48f451Ka6/Ps/jx/jnUrPskACKAAAAAAAAAAJsS9nXXwJ/2xUpsS9nXXwJ/2xXTzCTwpARQAAAAAAAAAAAAAAAAAAAAAAAAAAAAAAAAAAAAAAAAAAAAAAAAAAAAAAAAAAAAAAAAAAAAAAAAAAAAAAAAAAAAAAAAAAAAAAAAAGXyZ7Xzj+vQ/o2jUMvkz2vnH9eh/RtGoa/N9X40/WEjgAZFAAAAAAAAAAAAAAAAAAAAAAAAAAAAAAAAAAAAAAAAAAAAAAAAAAAAAAAAAAAAAAAAAAAAAAAAAAAAAAAAAAAAAAAAAAAAAAAATXX59n8eP8c6lNdfn2fx4/xzqVn2SABFAAAAAAAAAAE2Jezrr4E/7YqU2Jezrr4E/wC2K6eYSeFICKAAAAAAAAAAAAAAAAAAAAAAAAAAAAAAAAAAAAAAAAAAAAAAAAAAAAAAAAAAAAAAAAAAAAAAAAAAAAAAAAAAAAAAAAAAAAAAAAAAy+TPa+cf16H9G0ahl8me184/r0P6No1DX5vq/Gn6wkcADIoAAAAAAAAAAAAAAAAAAAAAAAAAAAAAAAAAAAAAAAAAAAAAAAAAAAAAAAAAAAAAAAAAAAAAAAAAAAAAAAAAAAAAAAAAAAAAAACa6/Ps/jx/jnUprr8+z+PH+OdSs+yQAIoAAAAAA5jgmM5usfxAqWed8RzLZW2I4jd0cGoxo4ZNhdzSlljNSp+nSlmupanNyzT/APMmkhGMsYev/UenMhfZDuLjFusVbM+K4pd2HEV8Isr6ehJZ2dxUkjLLPDmqMs8/JCaMsI1I1Iywmm5IcvrWBns749nGti2aY5dzJPhFDJ2DUsRloy2lKrLf3E8tWp6FaNSSaMKUJKMJf+VGSblnmj6XqhCHj18/5wv8LxP8SLLHJ7TDMHxKxspcFha0pqVzRnhQ56apPNJzsKnLcR9CMk8ssObl5YTcseXY4n+GFDHvQuMWzJitK5u8Po4djcLKNGlSxenJy8sKsI04xlhGM1SHLSjTm9GeMOXk5OT9Ln8LMCuMXqX0uI4jQw+4uaF7dYNSmpQsbi4owlhTqTQ5uNSEYc3TjGWWpLJNGnL6UsfXy9XCMtheb84TXGA5xuswT1cMzDmKvg3Q0bWlLStrf0q1OlUln9CFbnYTUITTelPGWPpzQhLDkhydTxL2ddfAn/bFmMO/DHB8OxqlikmKYnWs7S8rYhZYTVnpcHaXVX0vTq04QpwqRj/nUjCWaeaWWNSb0YQ9XJp8S9nXXwJ/2xIq4o9jpLDu/wBt9WXzOksO7/bfVl81I5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U3SWHd/tvqy+Z0lh3f7b6svmpDBlN0lh3f7b6svmdJYd3+2+rL5qQwZTdJYd3+2+rL5nSWHd/tvqy+akMGWPydiFhLi2cIzXtvCE2OwjDlqS+uHBWvr/wBtP0lh3f7b6svm8DJntfOP69D+jaNQ1+bX7vxp+sJF0m6Sw7v9t9WXzOksO7/bfVl81IyYX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bpLDu/231ZfM6Sw7v9t9WXzUhgym6Sw7v9t9WXzOksO7/bfVl81IYMpuksO7/bfVl8zpLDu/231ZfNSGDKGrd2lxc2klC6pVJoVoxjCSeEY8nNz/APZcmuvz7P48f451JPsQAIoAAAAAAAAAAmxL2ddfAn/bFSmxL2ddfAn/AGxXTzCTwpARQAAAAAAAAAAAAAAAAAAAAAAAAAAAAAAAAAAAAAAAAAAAAAAAAAAAAAAAAAAAAAAAAAAAAAAAAAAAAAAAAAAAAAAAAAAAAAAAAAGXyZ7Xzj+vQ/o2jUMvkz2vnH9eh/RtGoa/N9X40/WEjgAZFAAAAAAAAAAAAAAAAAAAAAAAAAAAAAAAAAAAAAAAAAAAAAAAAAAAAAAAAAAAAAAAAAAAAAAAAAAAAAAAAAAAAAAAAAAAAAAAATXX59n8eP8AHOpTXX59n8eP8c6lZ9kgARQAAAAAAAAABNiXs66+BP8AtipTYl7OuvgT/tiunmEnhSAigAAAAAAAAAAAAAAAAAAAAAAAAAAAAAAAAAAAAAAAAAAAAAAAAAAAAAAAAAAAAAAAAAAAAAAAAAAAAAAAAAAAAAAAAAAAAAAAAAMvkz2vnH9eh/RtGoZfJntfOP69D+jaNQ1+b6vxp+sJHAAyKAAAAAAAAAAAAAAAAAAAAAAAAAAAAAAAAAAAAAAAAAAAAAAAAAAAAAAAAAAAAAAAAAAAAAAAAAAAAAAAAAAAAAAAAAAAAAAAAmuvz7P48f451Ka6/Ps/jx/jnUrPskACKAAAAAAAAAAJsS9nXXwJ/wBsVKbEvZ118Cf9sV08wk8KQEUAAAAAAAAAAAAAAAAAAAAAAAAAAAAAAAAAAAAAAAAAAAAAAAAAAAAAAAAAAAAAAAAAAAAAAAAAAAAAAAAAAAAAAAAAAAAAAAAABl8me184/r0P6No1DL5M9r5x/Xof0bRqGvzfV+NP1hI4AGRQAAAAAAAAAAAAAAAAAAAAAAAAAAAAAAAAAAAAAAAAAAAAAAAAAAAAAAAAAAAAAAAAAAAAAAAAAAAAAAAAAAAAAAAAAAAAAAAE11+fZ/Hj/HOpTXX59n8eP8c6lZ9kgARQAAAAAAAAABNiXs66+BP+2KlNiXs66+BP+2K6eYSeFICKAAAAAAAAAAAAAAAAAAAAAAAAAAAAAAAAAAAAAAAAAAAAAAAAAAAAAAAAAAAAAAAAAAAAAAAAAAAAAAAAAAAAAAAAAAAAAAAAAAy+TPa+cf16H9G0ahl8me184/r0P6No1DX5vq/Gn6wkcADIoAAAAAAAAAAAAAAAAAAAAAAAAAAAAAAAAAAAAAAAAAAAAAAAAAAAAAAAAAAAAAAAAAAAAAAAAAAAAAAAAAAAAAAAAAAAAAAACa6/Ps/jx/jnUprr8+z+PH+OdSs+yQAIoAAAAAAAAAAmxL2ddfAn/bFSmxL2ddfAn/bFdPMJPCkBFAAAAAAAAAAAAAAAAAAAAAAAAAAAAAAAAAAAAAAAAAAAAAAAAAAAAAAAAAAAAAAAAAAAAAAAAAAAAAAAAAAAAAAAAAAAAAAAAAAZfJntfOP69D+jaNQy+TPa+cf16H9G0ahr831fjT9YSOABkUAAAAAAAAAAAAAAAAAAAAAAAAAAAAAAAAAAAAAAAAAAAAAAAAAAAAAAAAAAAAAAAAAAAAAAAAAAAAAAAAAAAAAAAAAAAAAAABNdfn2fx4/xzqU11+fZ/Hj/ABzqVn2SABFAAAAAAAAAAE2Jezrr4E/7YqU2Jezrr4E/7Yrp5hJ4UgIoAAAAAAAAAAAAAAAAAAAAAAAAAAAAAAAAAAAAAAAAAAAAAAAAAAAAAAAAAAAAAAAAAAAAAAAAAAAAAAAAAAAAAAAAAAAAAAAAADL5M9r5x/Xof0bRqGXyZ7Xzj+vQ/o2jUNfm+r8afrCRwAMigAAAAAAAAAAAAAAAAAAAAAAAAAAAAAAAAAAAAAAAAAAAAAAAAAAAAAAAAAAAAAAAAAAAAAAAAAAAAAAAAAAAAAAAAAAAAAAAJrr8+z+PH+OdSmuvz7P48f451Kz7JAAigAAAAAAAAACbEvZ118Cf9sVKbEvZ118Cf9sV08wk8KQEUAAAAAAAAAAAAAAAAAAAAAAAAAAAAAAAAAAAAAAAAAAAAAAAAAAAAAAAAAAAAAAAAAAAAAAAAAAAAAAAAAAAAAAAAAAAAAAAAABl8me184/r0P6No1DL5M9r5x/Xof0bRqGvzfV+NP1hI4AGRQAAAAAAAAAAAAAAAAAAAAAAAAAAAAAAAAAAAAAAAAAAAAAAAAAAAAAAAAAAAAAAAAAAAAAAAAAAAAAAAAAAAAAAAAAAAAAAAE11+fZ/Hj/HOpTXX59n8eP8c6lZ9kgARQAAAAAAAAAHmUc0ZauMcrZZt8xYZVxi3k5yth8l3TmuacnJCPpTUoR9OEOSaX1xh/1h/wB1WJezrr4E/wC2Lh+A1rC5rZWyvZ1KE2bsMzjfYhi9tJGHE0KMZ7nna9WXljGWnPTqUoSzR9U3pyQhGPqdfzrjdvlrJ+N5iu7avXt8Mw+4u61OhCWNSNOSnGab0YTTSwjGEIRjycsP9OoiphPZ7Qx/XjM/uczhqsI++OvGZ/c5nDVYR98lK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M3c/iT+H1nc1bO7zvgdGvQnmp1Kc9/SlmkmhHkjLGEY+qMIo+vGZ/c5nDVYR985daY3/xQ4DG6w/Lv4TYXNhsb27ubaN9d20a8JK1eeryT+heQl5Yc5GHq9Xq/6/7fT/TvC/F5e79zXETFVeuNF83mYnjGP5uZmnWf/VL8Nv8Az3AP/kaW4/8AVL8Nv/PcA/8AkaW5y3rp/wAXnujy7qqP3h10/wCLz3R5d1VH7x9P/s3j/wDk0f8Au0f/AIc7p/5DX5T/ABH/AA/tsUzVUuM64JSkuca52jNPfU4QqScHbS+lL6/XD0pZocv/AHhH/s0f/ql+G3/nuAf/ACNLc5b10/4vPdHl3VUfvDrp/wAXnujy7qqP3j0/N+leP+bVun8mjiI9bR7REfwfyI1T/wAh1L/1S/Db/wA9wD/5GluepgmaMuZlhWmy9jthiULeMsKsbS4lq83Gbl5PS9GMeTl5I/8A+nGeun/F57o8u6qj949fIuO/jLaYzjGPfiB+El7PdX9C0tqEmC3eH83LJRjWjGM/PXsI8sY1v+kYw9X/AE/64/L/AEvx/wAH4Nf5Y/JpuKqI/Jp1TOYjiNMTxc8+yxqmZdjGP68Zn9zmcNVhH3x14zP7nM4arCPvnwadt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2Ax/XjM/uczhqsI++OvGZ/c5nDVYR98UNgMf14zP7nM4arCPvjrxmf3OZw1WEffFDYDH9eMz+5zOGqwj7468Zn9zmcNVhH3xQ091+fZ/Hj/HOpYmGfL+fHsBwnF/w8zHg0MVvaltb3N5Vw+elzstrXq+jHmLqpPD/AApTx5fR5PVycvrg2xPskACKAAAAAAAAAAI8ZwjDswYRfYDi9vz9jiVtVtLql6c0vOUaksZZ5fSljCMOWWMYcsIwj/2isAAAAAAAAAAAAAAAAAAAAAAAAAAAAAAAAAAAAAAAAAAAAAAAAAAAAAAAAAAAAAAAAAAAAAAAAAAAAAAAAAAAAAAAAAAAAAAAAAAAeHmfNdvlmWyo9F3+KX2JVo0LOxsZaca1eaEsZ5uSNSeSnLCWSWaaMZ55YerkhyxjCEfQwnEJsUw+jf1MPu7CerCPp213JCWrSmhGMIyzQljGWPrhH1yxjLGHJGEYwjCLNfiXg0cZw2zpwytimLxoV41adXCMSks8QsavoTSy1qE9SenLH/3RhNCNSEOSPrlnhGMHMs85L/FLOWXcNwfMmWZ8Ymhh95GW4khhs11Qu5qkYUIV+fjG3p/8qMnp1belPUhNCbm5pYR/y6iIlHYcGzR0tmbMOXOB5roGe1k57nfS57nqMKn/ALeSHo8nLyf7jy/79X+nuuCYp+Gn4h4ng+JS3tndVI3dXAat9b0q1nUrYjToWcKdzThC49OhNNCryTclaHoT+h/v1wi/PEvwnxa0ynhVLCcm4ni1xZ3V5dWeFYzDCLmztp6noQhLcWsvM0KdP/GaaEbWaM9OM83J6UJppVnTHZbv4/K2hWlt6UtxLTlqwklhPCny+hCbk9cJeX18nL/p+rhQAAAAAAAAAAAAAAAAAAAAAAAAAAAAAAAAAAAAAAAAAAAAAAAAAAAAAAAAAAAAAAAAAAAAAAAAAAAAAAAAAAAAAAAAAAAAAAAEd9hGHYldYdeXtvzlbCrma7tJvTmhzdaNGpRjNyQjyR/5dapLyR5Yf5cvJywhGFgAAAAAAAAAAAAAAAAAAAAAAAAAAAAAAAAAAAAAAAAAAAAAAAAAAAAAAAAAAAAAAAAAAAAAAAAAAAAAAAAAAAAAAAAAAAAAAAAAAAAAAAAAAAAAAAAwWC5iz9nGevj2W5sBssDoXtW0oW19b1qtzfS0as1OpU52SpLLbwjNLNCWEadWPJCE0f8AfowUN6MxW/EfKlHFa+Cxub6a8oyV55ZZMLupqdeNGHLVko1IU4yV55fXyyU4zTQjCMOTlhHk8XLf405ZxvKmGZlvbLF7OriUk08tjSwi9ua0PRhCM80sslD06lKX0pYRqyy+hyzQhy8vqWpLdBGSxP8AFbIeE06Fa4xqpWpV7KGIwqWdlcXclK1j/qtVmoyTQo048keSapGWEfRm/wC0eT/N9+LGQ8Ploz18XuJ6dW1o3s9W3w65r07ahVhy06lxPTpzS28sYevlqxk9UIx/1CJUjXjJ4n+KWSMIv8Qw28xS5mrYTQlub6Nvh1zXp21Kanzks9SpTpzSSyxl9cIxj6+SMIeuEeT27fH8IusXqYFbXkKt7Rtad7UpySTRhJRqTTSyTRn5PRhGaMs3JDl5YwhGPJyesqR6ICAAAAAAAAAAAAAAAAAAAAAAAAAAAAAAAAAAAAAAAAAAAAAAAAAAAAAAAAAAAAAAAAAAAAAAAAAAAAAAAAAAAAAAAAAAAAAAAAAAAAAAAAAAAAAAAAAAAAAAAAAAAAAAAAAAAAAAAAAAAAAAAAAAAAAAAAAAAAAAAAAAAAAAAAAAAAAAAAAAAAAAAAAAAAAAAAAAAAAAAAAAAAAAAxOH5HzRgF3cWmWc521ngN1eT3kbOvhUK9zbTVJ4z1ZLevzsskssZozRhCpSqejGaPrjDkhDbBY5Vgn4JXWHZ1sc44lme0xCvh91eV5a8+FcmIXFOvJUllpV7uatNNPLThPLCSEsskkIS8no/wCoyyT/AIBT1cPwO2vsUy1itbL9CtYWnS2WeMt5rOeMs0IT0Zrj86WaX1VZJpYRhGMIyOwDrdKU4lnnLOJ5O461yVUvqU2MYBSwma0tMqz3dG4mpwqSU4UqlvGSlZTf82PLGtLGlCE0Iwh/jNB7dn+EuYrTB62FYbmy1w+2xvCbOwxqhUw2NzUjPStpbeee3q87JCnGanCEP85KkIRlhGEP9wj1IN0lMbY5PwrJ3WTFbipcXmG4la2tKaypWdSvUko0LeFH0IS0/Snqxmlh/qWXl/6ckXn/AIJ5SxDLWU4XmNy3MMSxKMk0ZLqWEK1C0pS83a0J+T/7paMssZoR9fpzzuhCWo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3586" y="0"/>
            <a:ext cx="28800000" cy="144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/>
          </p:nvPr>
        </p:nvSpPr>
        <p:spPr>
          <a:xfrm>
            <a:off x="1572768" y="1335023"/>
            <a:ext cx="11521440" cy="3184725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by Customer Segment Analysis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Main Customers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</a:t>
            </a:r>
            <a:r>
              <a:rPr lang="en-US" sz="3600" dirty="0" smtClean="0">
                <a:solidFill>
                  <a:schemeClr val="accent1"/>
                </a:solidFill>
              </a:rPr>
              <a:t>Consumer group </a:t>
            </a:r>
            <a:r>
              <a:rPr lang="en-US" sz="3600" dirty="0" smtClean="0"/>
              <a:t>buys the most, bringing in </a:t>
            </a:r>
            <a:r>
              <a:rPr lang="en-US" sz="3600" dirty="0" smtClean="0">
                <a:solidFill>
                  <a:schemeClr val="accent1"/>
                </a:solidFill>
              </a:rPr>
              <a:t>$1,161,401.34 </a:t>
            </a:r>
            <a:r>
              <a:rPr lang="en-US" sz="3600" dirty="0" smtClean="0"/>
              <a:t>from</a:t>
            </a:r>
            <a:r>
              <a:rPr lang="en-US" sz="3600" dirty="0" smtClean="0">
                <a:solidFill>
                  <a:schemeClr val="accent1"/>
                </a:solidFill>
              </a:rPr>
              <a:t> 2,586 </a:t>
            </a:r>
            <a:r>
              <a:rPr lang="en-US" sz="3600" dirty="0" smtClean="0"/>
              <a:t>orders, making them the biggest source of revenue.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Corporate Buyers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</a:t>
            </a:r>
            <a:r>
              <a:rPr lang="en-US" sz="3600" dirty="0" smtClean="0">
                <a:solidFill>
                  <a:schemeClr val="accent1"/>
                </a:solidFill>
              </a:rPr>
              <a:t>Corporate group </a:t>
            </a:r>
            <a:r>
              <a:rPr lang="en-US" sz="3600" dirty="0" smtClean="0"/>
              <a:t>comes in second, with </a:t>
            </a:r>
            <a:r>
              <a:rPr lang="en-US" sz="3600" dirty="0" smtClean="0">
                <a:solidFill>
                  <a:schemeClr val="accent1"/>
                </a:solidFill>
              </a:rPr>
              <a:t>$706,146.37 </a:t>
            </a:r>
            <a:r>
              <a:rPr lang="en-US" sz="3600" dirty="0" smtClean="0"/>
              <a:t>in sales from </a:t>
            </a:r>
            <a:r>
              <a:rPr lang="en-US" sz="3600" dirty="0" smtClean="0">
                <a:solidFill>
                  <a:schemeClr val="accent1"/>
                </a:solidFill>
              </a:rPr>
              <a:t>1,514</a:t>
            </a:r>
            <a:r>
              <a:rPr lang="en-US" sz="3600" dirty="0" smtClean="0"/>
              <a:t> orders. </a:t>
            </a:r>
          </a:p>
          <a:p>
            <a:pPr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 smtClean="0">
                <a:solidFill>
                  <a:schemeClr val="accent1"/>
                </a:solidFill>
              </a:rPr>
              <a:t>Home Office</a:t>
            </a:r>
            <a:r>
              <a:rPr lang="en-US" sz="3600" dirty="0" smtClean="0">
                <a:solidFill>
                  <a:schemeClr val="accent1"/>
                </a:solidFill>
              </a:rPr>
              <a:t>: </a:t>
            </a:r>
            <a:r>
              <a:rPr lang="en-US" sz="3600" dirty="0" smtClean="0"/>
              <a:t>The </a:t>
            </a:r>
            <a:r>
              <a:rPr lang="en-US" sz="3600" dirty="0" smtClean="0">
                <a:solidFill>
                  <a:schemeClr val="accent1"/>
                </a:solidFill>
              </a:rPr>
              <a:t>Home Office group </a:t>
            </a:r>
            <a:r>
              <a:rPr lang="en-US" sz="3600" dirty="0" smtClean="0"/>
              <a:t>buys the least, with </a:t>
            </a:r>
            <a:r>
              <a:rPr lang="en-US" sz="3600" dirty="0" smtClean="0">
                <a:solidFill>
                  <a:schemeClr val="accent1"/>
                </a:solidFill>
              </a:rPr>
              <a:t>$429,653.15 </a:t>
            </a:r>
            <a:r>
              <a:rPr lang="en-US" sz="3600" dirty="0" smtClean="0"/>
              <a:t>in sales from </a:t>
            </a:r>
            <a:r>
              <a:rPr lang="en-US" sz="3600" dirty="0" smtClean="0">
                <a:solidFill>
                  <a:schemeClr val="accent1"/>
                </a:solidFill>
              </a:rPr>
              <a:t>909 </a:t>
            </a:r>
            <a:r>
              <a:rPr lang="en-US" sz="3600" dirty="0" smtClean="0"/>
              <a:t>orders.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932</Words>
  <Application>Microsoft Office PowerPoint</Application>
  <PresentationFormat>Custom</PresentationFormat>
  <Paragraphs>88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Sales Data Analysis Report of Dream Big Company</vt:lpstr>
      <vt:lpstr>About the dataset</vt:lpstr>
      <vt:lpstr>Analyze Monthly Sales YoY Growth</vt:lpstr>
      <vt:lpstr>Slide 4</vt:lpstr>
      <vt:lpstr>Discount-Profit Correlation Significance</vt:lpstr>
      <vt:lpstr>Slide 6</vt:lpstr>
      <vt:lpstr>Identify Outliers in Sales Values</vt:lpstr>
      <vt:lpstr>Slide 8</vt:lpstr>
      <vt:lpstr>Sales by Customer Segment Analysis</vt:lpstr>
      <vt:lpstr>Slide 10</vt:lpstr>
      <vt:lpstr>Sales and profit by category</vt:lpstr>
      <vt:lpstr>Slide 12</vt:lpstr>
      <vt:lpstr>Regional Sales and Growth Rate</vt:lpstr>
      <vt:lpstr>Slide 14</vt:lpstr>
      <vt:lpstr>Order distribution and delivery time</vt:lpstr>
      <vt:lpstr>Slide 16</vt:lpstr>
      <vt:lpstr>State Profit Analysis</vt:lpstr>
      <vt:lpstr>Slide 18</vt:lpstr>
      <vt:lpstr>Analyze declining sales factors</vt:lpstr>
      <vt:lpstr>Optimal Discount Rate for Profit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8</cp:revision>
  <dcterms:created xsi:type="dcterms:W3CDTF">2025-07-28T07:08:09Z</dcterms:created>
  <dcterms:modified xsi:type="dcterms:W3CDTF">2025-07-28T08:48:14Z</dcterms:modified>
</cp:coreProperties>
</file>